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9" r:id="rId2"/>
    <p:sldId id="269" r:id="rId3"/>
    <p:sldId id="323" r:id="rId4"/>
    <p:sldId id="258" r:id="rId5"/>
    <p:sldId id="287" r:id="rId6"/>
    <p:sldId id="288" r:id="rId7"/>
    <p:sldId id="289" r:id="rId8"/>
    <p:sldId id="290" r:id="rId9"/>
    <p:sldId id="275" r:id="rId10"/>
    <p:sldId id="291" r:id="rId11"/>
    <p:sldId id="263" r:id="rId12"/>
    <p:sldId id="284" r:id="rId13"/>
    <p:sldId id="318" r:id="rId14"/>
    <p:sldId id="285" r:id="rId15"/>
    <p:sldId id="266" r:id="rId16"/>
    <p:sldId id="276" r:id="rId17"/>
    <p:sldId id="267" r:id="rId18"/>
    <p:sldId id="279" r:id="rId19"/>
    <p:sldId id="317" r:id="rId20"/>
    <p:sldId id="283" r:id="rId21"/>
    <p:sldId id="286" r:id="rId22"/>
    <p:sldId id="292" r:id="rId23"/>
    <p:sldId id="282" r:id="rId24"/>
    <p:sldId id="270" r:id="rId25"/>
    <p:sldId id="316" r:id="rId26"/>
    <p:sldId id="322" r:id="rId27"/>
    <p:sldId id="294" r:id="rId28"/>
    <p:sldId id="295" r:id="rId29"/>
    <p:sldId id="296" r:id="rId30"/>
    <p:sldId id="297" r:id="rId31"/>
    <p:sldId id="298" r:id="rId32"/>
    <p:sldId id="299" r:id="rId33"/>
    <p:sldId id="272" r:id="rId34"/>
    <p:sldId id="305" r:id="rId35"/>
    <p:sldId id="273" r:id="rId36"/>
    <p:sldId id="306" r:id="rId37"/>
    <p:sldId id="307" r:id="rId38"/>
    <p:sldId id="308" r:id="rId39"/>
    <p:sldId id="309" r:id="rId40"/>
    <p:sldId id="300" r:id="rId41"/>
    <p:sldId id="314" r:id="rId42"/>
    <p:sldId id="301" r:id="rId43"/>
    <p:sldId id="302" r:id="rId44"/>
    <p:sldId id="321" r:id="rId45"/>
    <p:sldId id="31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8AD8"/>
    <a:srgbClr val="D46005"/>
    <a:srgbClr val="E07F00"/>
    <a:srgbClr val="C73406"/>
    <a:srgbClr val="0125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4" autoAdjust="0"/>
    <p:restoredTop sz="87842"/>
  </p:normalViewPr>
  <p:slideViewPr>
    <p:cSldViewPr snapToGrid="0">
      <p:cViewPr varScale="1">
        <p:scale>
          <a:sx n="112" d="100"/>
          <a:sy n="112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9ABC1-2230-4B9B-8C72-D02D1B1D4B1C}" type="datetimeFigureOut">
              <a:rPr lang="en-US"/>
              <a:t>11/24/2021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F5967-0603-4F3B-9E84-D549202E80D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90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F5967-0603-4F3B-9E84-D549202E80D4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65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F5967-0603-4F3B-9E84-D549202E80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92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F5967-0603-4F3B-9E84-D549202E80D4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27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F5967-0603-4F3B-9E84-D549202E80D4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37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F5967-0603-4F3B-9E84-D549202E80D4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5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+Added some shapes and additional labels.</a:t>
            </a:r>
          </a:p>
          <a:p>
            <a:r>
              <a:rPr lang="en-US" dirty="0">
                <a:cs typeface="Calibri"/>
              </a:rPr>
              <a:t>LKC: PLEASE SHOW CORONA MORTIS-THIS IS IMPORTANT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F5967-0603-4F3B-9E84-D549202E80D4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65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F5967-0603-4F3B-9E84-D549202E80D4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987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F5967-0603-4F3B-9E84-D549202E80D4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51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F5967-0603-4F3B-9E84-D549202E80D4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94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LKC: PLEASE ADD A COMMENT THAT THIS IS OFTEN INVOLVED IN ELDERLY FRACTURES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F5967-0603-4F3B-9E84-D549202E80D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077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F5967-0603-4F3B-9E84-D549202E80D4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44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F5967-0603-4F3B-9E84-D549202E80D4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860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F5967-0603-4F3B-9E84-D549202E80D4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291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F5967-0603-4F3B-9E84-D549202E80D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058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F5967-0603-4F3B-9E84-D549202E80D4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928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F5967-0603-4F3B-9E84-D549202E80D4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75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+Was the font increase done? They look big.</a:t>
            </a:r>
          </a:p>
          <a:p>
            <a:r>
              <a:rPr lang="en-US" dirty="0">
                <a:cs typeface="Calibri"/>
              </a:rPr>
              <a:t>PM: Increase font size of labels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F5967-0603-4F3B-9E84-D549202E80D4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3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+New photo of disassembled </a:t>
            </a:r>
            <a:r>
              <a:rPr lang="en-US" dirty="0" err="1">
                <a:cs typeface="Calibri"/>
              </a:rPr>
              <a:t>sawbone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LKC and PM: Would use anatomic model for this instead of drawing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F5967-0603-4F3B-9E84-D549202E80D4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64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+Changed from illustration to sawbones photos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LKC and PM: Would use anatomical picture not drawing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F5967-0603-4F3B-9E84-D549202E80D4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2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F5967-0603-4F3B-9E84-D549202E80D4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34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+done</a:t>
            </a:r>
          </a:p>
          <a:p>
            <a:r>
              <a:rPr lang="en-US" dirty="0">
                <a:cs typeface="Calibri"/>
              </a:rPr>
              <a:t>LKC: PLEASE SHOW THE READER WHERE THE INGUINAL LIGAMENT IS AS YOU HAVE 4 LIGAMENTS LISTED BUT ONLY SHOW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F5967-0603-4F3B-9E84-D549202E80D4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34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F5967-0603-4F3B-9E84-D549202E80D4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1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F5967-0603-4F3B-9E84-D549202E80D4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64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953723" y="6366554"/>
            <a:ext cx="3155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475312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D4724-D698-47D4-A663-A96C66F201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77DA90-9C27-4E1F-99A1-E6516E2C4B56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756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D1BB07-7AF7-4B17-80BC-DC29DEF74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8771CC-05B5-4990-99DC-910542E86C8C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94610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DA92C2-499C-41F6-8959-9FA83F39D0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880537-A7BC-46E6-8E01-27E18D49CDA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98030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B6D0E1-6F87-4CED-9DE4-F10059F6BE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1ACD1C-73DB-40EC-8DFA-F0DE99A9CD15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850157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8DE133-07EF-426D-9E9C-F759B01C0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279109-501F-4C8C-9679-AA0631E5AA9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71348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B1BF96-39BE-4D5A-9FD2-10BE56E57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4037B4-3CF5-4CC9-BDC2-61937E195D72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15265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4BAD2-3FEA-4F32-9D1D-CB78B0BE3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5807F5-0CBA-4789-8B7A-031740EE3228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42530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DC778-5876-463F-9576-996D6990B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726AFF-2537-41C4-9F22-98B8928ED9A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0794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2B9269-5DD5-4B15-89D6-537E8C963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6E1A62-C05B-4564-AD54-68F9FA12DCCB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26293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6AAA24-3D51-4CD0-BFBC-35135D6AA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40504B-FFCD-4257-A350-7AD35AC41F4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09983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81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Pelvic and Acetabular Anatomy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i="1" dirty="0"/>
              <a:t>Alesha N. Scott</a:t>
            </a:r>
            <a:r>
              <a:rPr lang="en-US" b="1" i="1"/>
              <a:t>, DO, FAAOS</a:t>
            </a:r>
            <a:endParaRPr lang="en-US" b="1" i="1" dirty="0"/>
          </a:p>
          <a:p>
            <a:r>
              <a:rPr lang="en-US" b="1" i="1" dirty="0"/>
              <a:t>Medical Director of Orthopedic Trauma</a:t>
            </a:r>
          </a:p>
          <a:p>
            <a:r>
              <a:rPr lang="en-US" b="1" i="1" dirty="0"/>
              <a:t>Bryan Health</a:t>
            </a:r>
          </a:p>
        </p:txBody>
      </p:sp>
    </p:spTree>
    <p:extLst>
      <p:ext uri="{BB962C8B-B14F-4D97-AF65-F5344CB8AC3E}">
        <p14:creationId xmlns:p14="http://schemas.microsoft.com/office/powerpoint/2010/main" val="1313955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Ligamentous Pelvic Anatomy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36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B1FA48A6-F683-0A49-B371-5D600DA5EB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18809"/>
          <a:stretch/>
        </p:blipFill>
        <p:spPr>
          <a:xfrm>
            <a:off x="5690329" y="1748171"/>
            <a:ext cx="6089295" cy="45062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Ligamentous pelvic 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852131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Anterior</a:t>
            </a:r>
          </a:p>
          <a:p>
            <a:pPr lvl="1"/>
            <a:r>
              <a:rPr lang="en-US" dirty="0"/>
              <a:t>Symphysis pubis (+superior/inferior pubic ligaments)</a:t>
            </a:r>
          </a:p>
          <a:p>
            <a:pPr lvl="1"/>
            <a:r>
              <a:rPr lang="en-US" dirty="0"/>
              <a:t>Inguinal ligament</a:t>
            </a:r>
          </a:p>
          <a:p>
            <a:r>
              <a:rPr lang="en-US" dirty="0"/>
              <a:t>Posterior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Anterior aspect</a:t>
            </a:r>
          </a:p>
          <a:p>
            <a:pPr lvl="2"/>
            <a:r>
              <a:rPr lang="en-US" dirty="0"/>
              <a:t>Anterior sacroiliac ligaments</a:t>
            </a:r>
          </a:p>
          <a:p>
            <a:pPr lvl="2"/>
            <a:r>
              <a:rPr lang="en-US" dirty="0"/>
              <a:t>Iliolumbar ligament</a:t>
            </a:r>
          </a:p>
          <a:p>
            <a:pPr lvl="1"/>
            <a:r>
              <a:rPr lang="en-US" dirty="0"/>
              <a:t>Posterior aspect: strongest</a:t>
            </a:r>
          </a:p>
          <a:p>
            <a:pPr lvl="2"/>
            <a:r>
              <a:rPr lang="en-US" dirty="0"/>
              <a:t>Posterior (dorsal) sacroiliac ligaments</a:t>
            </a:r>
          </a:p>
          <a:p>
            <a:pPr lvl="2"/>
            <a:r>
              <a:rPr lang="en-US" dirty="0"/>
              <a:t>Interosseous sacroiliac ligaments</a:t>
            </a:r>
          </a:p>
          <a:p>
            <a:pPr lvl="2"/>
            <a:r>
              <a:rPr lang="en-US" dirty="0"/>
              <a:t>Iliolumbar ligament</a:t>
            </a:r>
          </a:p>
          <a:p>
            <a:r>
              <a:rPr lang="en-US" dirty="0"/>
              <a:t>Pelvic floor</a:t>
            </a:r>
          </a:p>
          <a:p>
            <a:pPr lvl="1"/>
            <a:r>
              <a:rPr lang="en-US" dirty="0"/>
              <a:t>Sacrospinous ligament</a:t>
            </a:r>
          </a:p>
          <a:p>
            <a:pPr lvl="1"/>
            <a:r>
              <a:rPr lang="en-US" dirty="0" err="1"/>
              <a:t>Sacrotuberous</a:t>
            </a:r>
            <a:r>
              <a:rPr lang="en-US" dirty="0"/>
              <a:t> ligament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E6B7C7-0AC2-9B42-A2B0-CC5C6620F1EE}"/>
              </a:ext>
            </a:extLst>
          </p:cNvPr>
          <p:cNvSpPr txBox="1"/>
          <p:nvPr/>
        </p:nvSpPr>
        <p:spPr>
          <a:xfrm>
            <a:off x="6389103" y="5405335"/>
            <a:ext cx="1070265" cy="58477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Symphysis pubis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25CA76-ABF9-984A-9A1A-A8577C0ABA7F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7459368" y="4717103"/>
            <a:ext cx="1585963" cy="980620"/>
          </a:xfrm>
          <a:prstGeom prst="line">
            <a:avLst/>
          </a:prstGeom>
          <a:ln w="19050">
            <a:solidFill>
              <a:schemeClr val="bg1"/>
            </a:solidFill>
            <a:tailEnd type="oval" w="lg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BEE73F-93AA-464C-81BC-43240624AEDA}"/>
              </a:ext>
            </a:extLst>
          </p:cNvPr>
          <p:cNvCxnSpPr>
            <a:cxnSpLocks/>
          </p:cNvCxnSpPr>
          <p:nvPr/>
        </p:nvCxnSpPr>
        <p:spPr>
          <a:xfrm flipH="1">
            <a:off x="6047511" y="4093756"/>
            <a:ext cx="124689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A817207-4F81-3942-A5E5-C90CD928FE56}"/>
              </a:ext>
            </a:extLst>
          </p:cNvPr>
          <p:cNvSpPr txBox="1"/>
          <p:nvPr/>
        </p:nvSpPr>
        <p:spPr>
          <a:xfrm>
            <a:off x="5694445" y="3172105"/>
            <a:ext cx="1961048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Iliolumbar ligament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E4ADA9-6B1A-0E4E-B166-ADE55B5E4633}"/>
              </a:ext>
            </a:extLst>
          </p:cNvPr>
          <p:cNvCxnSpPr>
            <a:cxnSpLocks/>
          </p:cNvCxnSpPr>
          <p:nvPr/>
        </p:nvCxnSpPr>
        <p:spPr>
          <a:xfrm flipV="1">
            <a:off x="7421082" y="2907801"/>
            <a:ext cx="989856" cy="308590"/>
          </a:xfrm>
          <a:prstGeom prst="line">
            <a:avLst/>
          </a:prstGeom>
          <a:ln w="19050">
            <a:solidFill>
              <a:schemeClr val="bg1"/>
            </a:solidFill>
            <a:tailEnd type="oval" w="lg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9F9A4B1-C52E-FD46-9E88-A5A76D2D194C}"/>
              </a:ext>
            </a:extLst>
          </p:cNvPr>
          <p:cNvSpPr txBox="1"/>
          <p:nvPr/>
        </p:nvSpPr>
        <p:spPr>
          <a:xfrm>
            <a:off x="10557410" y="2756606"/>
            <a:ext cx="1222214" cy="83099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Anterior sacroiliac ligaments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9E8C1B-2C1C-D446-AA39-D86C79A91E07}"/>
              </a:ext>
            </a:extLst>
          </p:cNvPr>
          <p:cNvCxnSpPr>
            <a:cxnSpLocks/>
          </p:cNvCxnSpPr>
          <p:nvPr/>
        </p:nvCxnSpPr>
        <p:spPr>
          <a:xfrm flipH="1">
            <a:off x="11347222" y="3029892"/>
            <a:ext cx="124689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665A2A1-D6DF-ED4C-9E53-A0F18BBFC4EC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9659746" y="3172105"/>
            <a:ext cx="897664" cy="256895"/>
          </a:xfrm>
          <a:prstGeom prst="line">
            <a:avLst/>
          </a:prstGeom>
          <a:ln w="19050">
            <a:solidFill>
              <a:schemeClr val="bg1"/>
            </a:solidFill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183F00B-19B9-0A46-AAC9-9ABF4C4B8A8A}"/>
              </a:ext>
            </a:extLst>
          </p:cNvPr>
          <p:cNvSpPr txBox="1"/>
          <p:nvPr/>
        </p:nvSpPr>
        <p:spPr>
          <a:xfrm>
            <a:off x="8532853" y="5347852"/>
            <a:ext cx="793376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Coccyx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CB3482C-65C0-E846-B2F1-EB787CDA3826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8929541" y="4378550"/>
            <a:ext cx="60227" cy="969302"/>
          </a:xfrm>
          <a:prstGeom prst="line">
            <a:avLst/>
          </a:prstGeom>
          <a:ln w="19050">
            <a:solidFill>
              <a:schemeClr val="bg1"/>
            </a:solidFill>
            <a:tailEnd type="oval" w="lg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D36F6EB-D3A9-DB41-993E-34AF9068B941}"/>
              </a:ext>
            </a:extLst>
          </p:cNvPr>
          <p:cNvSpPr txBox="1"/>
          <p:nvPr/>
        </p:nvSpPr>
        <p:spPr>
          <a:xfrm>
            <a:off x="8611665" y="2143210"/>
            <a:ext cx="867332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Sacrum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CAB3E2C-6FAA-B748-AD53-168A0557C855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8989769" y="2481764"/>
            <a:ext cx="55562" cy="734627"/>
          </a:xfrm>
          <a:prstGeom prst="line">
            <a:avLst/>
          </a:prstGeom>
          <a:ln w="19050">
            <a:solidFill>
              <a:schemeClr val="bg1"/>
            </a:solidFill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CEB2164-3658-604B-9CBE-3D94CCF29D88}"/>
              </a:ext>
            </a:extLst>
          </p:cNvPr>
          <p:cNvSpPr txBox="1"/>
          <p:nvPr/>
        </p:nvSpPr>
        <p:spPr>
          <a:xfrm>
            <a:off x="9500191" y="4739528"/>
            <a:ext cx="2279434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</a:rPr>
              <a:t>Sacrotuberous</a:t>
            </a:r>
            <a:r>
              <a:rPr lang="en-US" sz="1600" b="1" dirty="0">
                <a:solidFill>
                  <a:schemeClr val="bg1"/>
                </a:solidFill>
              </a:rPr>
              <a:t> Ligament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7AAA376-4B1E-FC48-AAF3-5265DB86E30F}"/>
              </a:ext>
            </a:extLst>
          </p:cNvPr>
          <p:cNvCxnSpPr>
            <a:cxnSpLocks/>
          </p:cNvCxnSpPr>
          <p:nvPr/>
        </p:nvCxnSpPr>
        <p:spPr>
          <a:xfrm flipH="1" flipV="1">
            <a:off x="9511069" y="4353505"/>
            <a:ext cx="417629" cy="386023"/>
          </a:xfrm>
          <a:prstGeom prst="line">
            <a:avLst/>
          </a:prstGeom>
          <a:ln w="19050">
            <a:solidFill>
              <a:schemeClr val="bg1"/>
            </a:solidFill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5EEBBC9-4699-6042-9EC7-B3BB90AC485D}"/>
              </a:ext>
            </a:extLst>
          </p:cNvPr>
          <p:cNvSpPr txBox="1"/>
          <p:nvPr/>
        </p:nvSpPr>
        <p:spPr>
          <a:xfrm>
            <a:off x="5690330" y="4000756"/>
            <a:ext cx="1345339" cy="58477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Sacrospinous Ligament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2193C49-3A63-554B-8FF1-0BCCA487BEFD}"/>
              </a:ext>
            </a:extLst>
          </p:cNvPr>
          <p:cNvCxnSpPr>
            <a:cxnSpLocks/>
          </p:cNvCxnSpPr>
          <p:nvPr/>
        </p:nvCxnSpPr>
        <p:spPr>
          <a:xfrm>
            <a:off x="6969786" y="4195315"/>
            <a:ext cx="1614554" cy="41103"/>
          </a:xfrm>
          <a:prstGeom prst="line">
            <a:avLst/>
          </a:prstGeom>
          <a:ln w="19050">
            <a:solidFill>
              <a:schemeClr val="bg1"/>
            </a:solidFill>
            <a:tailEnd type="oval" w="lg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3318A57-F12E-DB46-BFEB-A7A962432E14}"/>
              </a:ext>
            </a:extLst>
          </p:cNvPr>
          <p:cNvCxnSpPr>
            <a:cxnSpLocks/>
          </p:cNvCxnSpPr>
          <p:nvPr/>
        </p:nvCxnSpPr>
        <p:spPr>
          <a:xfrm flipH="1">
            <a:off x="9636823" y="2006535"/>
            <a:ext cx="93683" cy="779895"/>
          </a:xfrm>
          <a:prstGeom prst="line">
            <a:avLst/>
          </a:prstGeom>
          <a:ln w="19050">
            <a:solidFill>
              <a:schemeClr val="bg1"/>
            </a:solidFill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62A252B9-F012-AC41-8BEF-AA6BF55BE936}"/>
              </a:ext>
            </a:extLst>
          </p:cNvPr>
          <p:cNvSpPr txBox="1"/>
          <p:nvPr/>
        </p:nvSpPr>
        <p:spPr>
          <a:xfrm>
            <a:off x="10291744" y="3704550"/>
            <a:ext cx="1487880" cy="83099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Lateral sacrococcygeal ligament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63A5D01-E3CE-C749-9014-2ED7A18401E4}"/>
              </a:ext>
            </a:extLst>
          </p:cNvPr>
          <p:cNvCxnSpPr>
            <a:cxnSpLocks/>
          </p:cNvCxnSpPr>
          <p:nvPr/>
        </p:nvCxnSpPr>
        <p:spPr>
          <a:xfrm flipH="1">
            <a:off x="9177108" y="4038741"/>
            <a:ext cx="1144274" cy="77088"/>
          </a:xfrm>
          <a:prstGeom prst="line">
            <a:avLst/>
          </a:prstGeom>
          <a:ln w="19050">
            <a:solidFill>
              <a:schemeClr val="bg1"/>
            </a:solidFill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0A69D4F-CE5C-6B43-BE0B-04F4B0134033}"/>
              </a:ext>
            </a:extLst>
          </p:cNvPr>
          <p:cNvCxnSpPr>
            <a:cxnSpLocks/>
          </p:cNvCxnSpPr>
          <p:nvPr/>
        </p:nvCxnSpPr>
        <p:spPr>
          <a:xfrm flipH="1" flipV="1">
            <a:off x="8947386" y="4141409"/>
            <a:ext cx="981312" cy="1671814"/>
          </a:xfrm>
          <a:prstGeom prst="line">
            <a:avLst/>
          </a:prstGeom>
          <a:ln w="19050">
            <a:solidFill>
              <a:schemeClr val="bg1"/>
            </a:solidFill>
            <a:tailEnd type="oval" w="lg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C195255-106A-B248-9C6B-A40658452497}"/>
              </a:ext>
            </a:extLst>
          </p:cNvPr>
          <p:cNvSpPr txBox="1"/>
          <p:nvPr/>
        </p:nvSpPr>
        <p:spPr>
          <a:xfrm>
            <a:off x="9347864" y="1767326"/>
            <a:ext cx="1947037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Iliolumbar ligament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51E695-43E5-9643-A3EE-565C671A6916}"/>
              </a:ext>
            </a:extLst>
          </p:cNvPr>
          <p:cNvSpPr txBox="1"/>
          <p:nvPr/>
        </p:nvSpPr>
        <p:spPr>
          <a:xfrm>
            <a:off x="8734976" y="5813223"/>
            <a:ext cx="3033316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Anterior sacrococcygeal ligament</a:t>
            </a:r>
          </a:p>
        </p:txBody>
      </p:sp>
    </p:spTree>
    <p:extLst>
      <p:ext uri="{BB962C8B-B14F-4D97-AF65-F5344CB8AC3E}">
        <p14:creationId xmlns:p14="http://schemas.microsoft.com/office/powerpoint/2010/main" val="709515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>
            <a:normAutofit/>
          </a:bodyPr>
          <a:lstStyle/>
          <a:p>
            <a:r>
              <a:rPr lang="en-US" sz="3300" dirty="0"/>
              <a:t>Anterior ligaments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n-US" dirty="0"/>
              <a:t>Symphysis pubis: fibrocartilage</a:t>
            </a:r>
          </a:p>
          <a:p>
            <a:r>
              <a:rPr lang="en-US" dirty="0"/>
              <a:t>Superior pubic ligament</a:t>
            </a:r>
          </a:p>
          <a:p>
            <a:r>
              <a:rPr lang="en-US" dirty="0"/>
              <a:t>Inferior pubic ligament (arcuate ligament)</a:t>
            </a:r>
          </a:p>
          <a:p>
            <a:r>
              <a:rPr lang="en-US" dirty="0"/>
              <a:t>Inguinal ligament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9004F4A-4B65-7047-A7A5-0D17F2A0D23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329" y="1681163"/>
            <a:ext cx="4839305" cy="430055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73162D-402B-994E-BBF6-C9F6273800BF}"/>
              </a:ext>
            </a:extLst>
          </p:cNvPr>
          <p:cNvSpPr txBox="1"/>
          <p:nvPr/>
        </p:nvSpPr>
        <p:spPr>
          <a:xfrm>
            <a:off x="9535578" y="5766274"/>
            <a:ext cx="20685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Illustration courtesy of Alesha N. Scott, D.O.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A06CC1E0-D22B-2F49-B3C1-BCAFBAAFE836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Ligamentous Pelvic Anatomy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F3375A-C534-9F43-85FE-53A72F49D1E2}"/>
              </a:ext>
            </a:extLst>
          </p:cNvPr>
          <p:cNvGrpSpPr/>
          <p:nvPr/>
        </p:nvGrpSpPr>
        <p:grpSpPr>
          <a:xfrm>
            <a:off x="4463401" y="2485775"/>
            <a:ext cx="4475856" cy="2993244"/>
            <a:chOff x="4463401" y="2485775"/>
            <a:chExt cx="4475856" cy="299324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9DF0CC6-39A7-6149-84E8-4EA89789EFE6}"/>
                </a:ext>
              </a:extLst>
            </p:cNvPr>
            <p:cNvSpPr txBox="1"/>
            <p:nvPr/>
          </p:nvSpPr>
          <p:spPr>
            <a:xfrm>
              <a:off x="4463401" y="4137287"/>
              <a:ext cx="2206993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Superior pubic ligament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F43039-DA08-C741-8C61-3CCC0D5D9B02}"/>
                </a:ext>
              </a:extLst>
            </p:cNvPr>
            <p:cNvSpPr txBox="1"/>
            <p:nvPr/>
          </p:nvSpPr>
          <p:spPr>
            <a:xfrm>
              <a:off x="5061767" y="4512716"/>
              <a:ext cx="1608627" cy="338554"/>
            </a:xfrm>
            <a:prstGeom prst="rect">
              <a:avLst/>
            </a:prstGeom>
            <a:solidFill>
              <a:schemeClr val="tx1"/>
            </a:solidFill>
            <a:effectLst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Symphysis pubis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FB15B9-DBB2-1344-8212-CE37931719A9}"/>
                </a:ext>
              </a:extLst>
            </p:cNvPr>
            <p:cNvCxnSpPr>
              <a:cxnSpLocks/>
            </p:cNvCxnSpPr>
            <p:nvPr/>
          </p:nvCxnSpPr>
          <p:spPr>
            <a:xfrm>
              <a:off x="6670395" y="4666605"/>
              <a:ext cx="2268862" cy="0"/>
            </a:xfrm>
            <a:prstGeom prst="line">
              <a:avLst/>
            </a:prstGeom>
            <a:ln w="1905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79E6E4A-44D4-4246-87DC-DA16FDA165B9}"/>
                </a:ext>
              </a:extLst>
            </p:cNvPr>
            <p:cNvGrpSpPr/>
            <p:nvPr/>
          </p:nvGrpSpPr>
          <p:grpSpPr>
            <a:xfrm>
              <a:off x="4998267" y="4894244"/>
              <a:ext cx="3940990" cy="584775"/>
              <a:chOff x="4584701" y="4948469"/>
              <a:chExt cx="3940990" cy="584775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DF689F-913B-7749-A4D9-879326F389BF}"/>
                  </a:ext>
                </a:extLst>
              </p:cNvPr>
              <p:cNvSpPr txBox="1"/>
              <p:nvPr/>
            </p:nvSpPr>
            <p:spPr>
              <a:xfrm>
                <a:off x="4584701" y="4948469"/>
                <a:ext cx="1795708" cy="58477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Inferior pubic (arcuate) ligament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A656769-662F-8648-8D17-9DCC1235CD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56829" y="5179067"/>
                <a:ext cx="2268862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tailEnd type="oval" w="lg" len="lg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11203FA9-9890-934D-B45C-0784EB091479}"/>
                </a:ext>
              </a:extLst>
            </p:cNvPr>
            <p:cNvSpPr/>
            <p:nvPr/>
          </p:nvSpPr>
          <p:spPr>
            <a:xfrm>
              <a:off x="7055666" y="2485775"/>
              <a:ext cx="1691314" cy="1800462"/>
            </a:xfrm>
            <a:custGeom>
              <a:avLst/>
              <a:gdLst>
                <a:gd name="connsiteX0" fmla="*/ 12700 w 1600200"/>
                <a:gd name="connsiteY0" fmla="*/ 0 h 1790701"/>
                <a:gd name="connsiteX1" fmla="*/ 0 w 1600200"/>
                <a:gd name="connsiteY1" fmla="*/ 177800 h 1790701"/>
                <a:gd name="connsiteX2" fmla="*/ 38100 w 1600200"/>
                <a:gd name="connsiteY2" fmla="*/ 381000 h 1790701"/>
                <a:gd name="connsiteX3" fmla="*/ 63500 w 1600200"/>
                <a:gd name="connsiteY3" fmla="*/ 469900 h 1790701"/>
                <a:gd name="connsiteX4" fmla="*/ 127000 w 1600200"/>
                <a:gd name="connsiteY4" fmla="*/ 546100 h 1790701"/>
                <a:gd name="connsiteX5" fmla="*/ 165100 w 1600200"/>
                <a:gd name="connsiteY5" fmla="*/ 622300 h 1790701"/>
                <a:gd name="connsiteX6" fmla="*/ 203200 w 1600200"/>
                <a:gd name="connsiteY6" fmla="*/ 736600 h 1790701"/>
                <a:gd name="connsiteX7" fmla="*/ 215900 w 1600200"/>
                <a:gd name="connsiteY7" fmla="*/ 774700 h 1790701"/>
                <a:gd name="connsiteX8" fmla="*/ 241300 w 1600200"/>
                <a:gd name="connsiteY8" fmla="*/ 812800 h 1790701"/>
                <a:gd name="connsiteX9" fmla="*/ 254000 w 1600200"/>
                <a:gd name="connsiteY9" fmla="*/ 850900 h 1790701"/>
                <a:gd name="connsiteX10" fmla="*/ 304800 w 1600200"/>
                <a:gd name="connsiteY10" fmla="*/ 927100 h 1790701"/>
                <a:gd name="connsiteX11" fmla="*/ 317500 w 1600200"/>
                <a:gd name="connsiteY11" fmla="*/ 965200 h 1790701"/>
                <a:gd name="connsiteX12" fmla="*/ 393700 w 1600200"/>
                <a:gd name="connsiteY12" fmla="*/ 1079500 h 1790701"/>
                <a:gd name="connsiteX13" fmla="*/ 419100 w 1600200"/>
                <a:gd name="connsiteY13" fmla="*/ 1117600 h 1790701"/>
                <a:gd name="connsiteX14" fmla="*/ 457200 w 1600200"/>
                <a:gd name="connsiteY14" fmla="*/ 1155700 h 1790701"/>
                <a:gd name="connsiteX15" fmla="*/ 508000 w 1600200"/>
                <a:gd name="connsiteY15" fmla="*/ 1231900 h 1790701"/>
                <a:gd name="connsiteX16" fmla="*/ 558800 w 1600200"/>
                <a:gd name="connsiteY16" fmla="*/ 1308100 h 1790701"/>
                <a:gd name="connsiteX17" fmla="*/ 584200 w 1600200"/>
                <a:gd name="connsiteY17" fmla="*/ 1346200 h 1790701"/>
                <a:gd name="connsiteX18" fmla="*/ 660400 w 1600200"/>
                <a:gd name="connsiteY18" fmla="*/ 1422400 h 1790701"/>
                <a:gd name="connsiteX19" fmla="*/ 698500 w 1600200"/>
                <a:gd name="connsiteY19" fmla="*/ 1447800 h 1790701"/>
                <a:gd name="connsiteX20" fmla="*/ 736600 w 1600200"/>
                <a:gd name="connsiteY20" fmla="*/ 1485900 h 1790701"/>
                <a:gd name="connsiteX21" fmla="*/ 812800 w 1600200"/>
                <a:gd name="connsiteY21" fmla="*/ 1524000 h 1790701"/>
                <a:gd name="connsiteX22" fmla="*/ 889000 w 1600200"/>
                <a:gd name="connsiteY22" fmla="*/ 1574800 h 1790701"/>
                <a:gd name="connsiteX23" fmla="*/ 965200 w 1600200"/>
                <a:gd name="connsiteY23" fmla="*/ 1600200 h 1790701"/>
                <a:gd name="connsiteX24" fmla="*/ 1003300 w 1600200"/>
                <a:gd name="connsiteY24" fmla="*/ 1625600 h 1790701"/>
                <a:gd name="connsiteX25" fmla="*/ 1079500 w 1600200"/>
                <a:gd name="connsiteY25" fmla="*/ 1651000 h 1790701"/>
                <a:gd name="connsiteX26" fmla="*/ 1117600 w 1600200"/>
                <a:gd name="connsiteY26" fmla="*/ 1663700 h 1790701"/>
                <a:gd name="connsiteX27" fmla="*/ 1193800 w 1600200"/>
                <a:gd name="connsiteY27" fmla="*/ 1701800 h 1790701"/>
                <a:gd name="connsiteX28" fmla="*/ 1231900 w 1600200"/>
                <a:gd name="connsiteY28" fmla="*/ 1727200 h 1790701"/>
                <a:gd name="connsiteX29" fmla="*/ 1270000 w 1600200"/>
                <a:gd name="connsiteY29" fmla="*/ 1739900 h 1790701"/>
                <a:gd name="connsiteX30" fmla="*/ 1397000 w 1600200"/>
                <a:gd name="connsiteY30" fmla="*/ 1765300 h 1790701"/>
                <a:gd name="connsiteX31" fmla="*/ 1447800 w 1600200"/>
                <a:gd name="connsiteY31" fmla="*/ 1778000 h 1790701"/>
                <a:gd name="connsiteX32" fmla="*/ 1600200 w 1600200"/>
                <a:gd name="connsiteY32" fmla="*/ 1790700 h 1790701"/>
                <a:gd name="connsiteX0" fmla="*/ 12700 w 1600200"/>
                <a:gd name="connsiteY0" fmla="*/ 0 h 1790701"/>
                <a:gd name="connsiteX1" fmla="*/ 0 w 1600200"/>
                <a:gd name="connsiteY1" fmla="*/ 177800 h 1790701"/>
                <a:gd name="connsiteX2" fmla="*/ 38100 w 1600200"/>
                <a:gd name="connsiteY2" fmla="*/ 381000 h 1790701"/>
                <a:gd name="connsiteX3" fmla="*/ 63500 w 1600200"/>
                <a:gd name="connsiteY3" fmla="*/ 469900 h 1790701"/>
                <a:gd name="connsiteX4" fmla="*/ 127000 w 1600200"/>
                <a:gd name="connsiteY4" fmla="*/ 546100 h 1790701"/>
                <a:gd name="connsiteX5" fmla="*/ 165100 w 1600200"/>
                <a:gd name="connsiteY5" fmla="*/ 622300 h 1790701"/>
                <a:gd name="connsiteX6" fmla="*/ 203200 w 1600200"/>
                <a:gd name="connsiteY6" fmla="*/ 736600 h 1790701"/>
                <a:gd name="connsiteX7" fmla="*/ 215900 w 1600200"/>
                <a:gd name="connsiteY7" fmla="*/ 774700 h 1790701"/>
                <a:gd name="connsiteX8" fmla="*/ 241300 w 1600200"/>
                <a:gd name="connsiteY8" fmla="*/ 812800 h 1790701"/>
                <a:gd name="connsiteX9" fmla="*/ 254000 w 1600200"/>
                <a:gd name="connsiteY9" fmla="*/ 850900 h 1790701"/>
                <a:gd name="connsiteX10" fmla="*/ 304800 w 1600200"/>
                <a:gd name="connsiteY10" fmla="*/ 927100 h 1790701"/>
                <a:gd name="connsiteX11" fmla="*/ 317500 w 1600200"/>
                <a:gd name="connsiteY11" fmla="*/ 965200 h 1790701"/>
                <a:gd name="connsiteX12" fmla="*/ 393700 w 1600200"/>
                <a:gd name="connsiteY12" fmla="*/ 1079500 h 1790701"/>
                <a:gd name="connsiteX13" fmla="*/ 419100 w 1600200"/>
                <a:gd name="connsiteY13" fmla="*/ 1117600 h 1790701"/>
                <a:gd name="connsiteX14" fmla="*/ 457200 w 1600200"/>
                <a:gd name="connsiteY14" fmla="*/ 1155700 h 1790701"/>
                <a:gd name="connsiteX15" fmla="*/ 508000 w 1600200"/>
                <a:gd name="connsiteY15" fmla="*/ 1231900 h 1790701"/>
                <a:gd name="connsiteX16" fmla="*/ 558800 w 1600200"/>
                <a:gd name="connsiteY16" fmla="*/ 1308100 h 1790701"/>
                <a:gd name="connsiteX17" fmla="*/ 584200 w 1600200"/>
                <a:gd name="connsiteY17" fmla="*/ 1346200 h 1790701"/>
                <a:gd name="connsiteX18" fmla="*/ 660400 w 1600200"/>
                <a:gd name="connsiteY18" fmla="*/ 1422400 h 1790701"/>
                <a:gd name="connsiteX19" fmla="*/ 698500 w 1600200"/>
                <a:gd name="connsiteY19" fmla="*/ 1447800 h 1790701"/>
                <a:gd name="connsiteX20" fmla="*/ 736600 w 1600200"/>
                <a:gd name="connsiteY20" fmla="*/ 1485900 h 1790701"/>
                <a:gd name="connsiteX21" fmla="*/ 812800 w 1600200"/>
                <a:gd name="connsiteY21" fmla="*/ 1524000 h 1790701"/>
                <a:gd name="connsiteX22" fmla="*/ 889000 w 1600200"/>
                <a:gd name="connsiteY22" fmla="*/ 1574800 h 1790701"/>
                <a:gd name="connsiteX23" fmla="*/ 965200 w 1600200"/>
                <a:gd name="connsiteY23" fmla="*/ 1600200 h 1790701"/>
                <a:gd name="connsiteX24" fmla="*/ 1003300 w 1600200"/>
                <a:gd name="connsiteY24" fmla="*/ 1625600 h 1790701"/>
                <a:gd name="connsiteX25" fmla="*/ 1079500 w 1600200"/>
                <a:gd name="connsiteY25" fmla="*/ 1651000 h 1790701"/>
                <a:gd name="connsiteX26" fmla="*/ 1117600 w 1600200"/>
                <a:gd name="connsiteY26" fmla="*/ 1663700 h 1790701"/>
                <a:gd name="connsiteX27" fmla="*/ 1193800 w 1600200"/>
                <a:gd name="connsiteY27" fmla="*/ 1701800 h 1790701"/>
                <a:gd name="connsiteX28" fmla="*/ 1231900 w 1600200"/>
                <a:gd name="connsiteY28" fmla="*/ 1727200 h 1790701"/>
                <a:gd name="connsiteX29" fmla="*/ 1357860 w 1600200"/>
                <a:gd name="connsiteY29" fmla="*/ 1707359 h 1790701"/>
                <a:gd name="connsiteX30" fmla="*/ 1397000 w 1600200"/>
                <a:gd name="connsiteY30" fmla="*/ 1765300 h 1790701"/>
                <a:gd name="connsiteX31" fmla="*/ 1447800 w 1600200"/>
                <a:gd name="connsiteY31" fmla="*/ 1778000 h 1790701"/>
                <a:gd name="connsiteX32" fmla="*/ 1600200 w 1600200"/>
                <a:gd name="connsiteY32" fmla="*/ 1790700 h 1790701"/>
                <a:gd name="connsiteX0" fmla="*/ 12700 w 1600200"/>
                <a:gd name="connsiteY0" fmla="*/ 0 h 1790700"/>
                <a:gd name="connsiteX1" fmla="*/ 0 w 1600200"/>
                <a:gd name="connsiteY1" fmla="*/ 177800 h 1790700"/>
                <a:gd name="connsiteX2" fmla="*/ 38100 w 1600200"/>
                <a:gd name="connsiteY2" fmla="*/ 381000 h 1790700"/>
                <a:gd name="connsiteX3" fmla="*/ 63500 w 1600200"/>
                <a:gd name="connsiteY3" fmla="*/ 469900 h 1790700"/>
                <a:gd name="connsiteX4" fmla="*/ 127000 w 1600200"/>
                <a:gd name="connsiteY4" fmla="*/ 546100 h 1790700"/>
                <a:gd name="connsiteX5" fmla="*/ 165100 w 1600200"/>
                <a:gd name="connsiteY5" fmla="*/ 622300 h 1790700"/>
                <a:gd name="connsiteX6" fmla="*/ 203200 w 1600200"/>
                <a:gd name="connsiteY6" fmla="*/ 736600 h 1790700"/>
                <a:gd name="connsiteX7" fmla="*/ 215900 w 1600200"/>
                <a:gd name="connsiteY7" fmla="*/ 774700 h 1790700"/>
                <a:gd name="connsiteX8" fmla="*/ 241300 w 1600200"/>
                <a:gd name="connsiteY8" fmla="*/ 812800 h 1790700"/>
                <a:gd name="connsiteX9" fmla="*/ 254000 w 1600200"/>
                <a:gd name="connsiteY9" fmla="*/ 850900 h 1790700"/>
                <a:gd name="connsiteX10" fmla="*/ 304800 w 1600200"/>
                <a:gd name="connsiteY10" fmla="*/ 927100 h 1790700"/>
                <a:gd name="connsiteX11" fmla="*/ 317500 w 1600200"/>
                <a:gd name="connsiteY11" fmla="*/ 965200 h 1790700"/>
                <a:gd name="connsiteX12" fmla="*/ 393700 w 1600200"/>
                <a:gd name="connsiteY12" fmla="*/ 1079500 h 1790700"/>
                <a:gd name="connsiteX13" fmla="*/ 419100 w 1600200"/>
                <a:gd name="connsiteY13" fmla="*/ 1117600 h 1790700"/>
                <a:gd name="connsiteX14" fmla="*/ 457200 w 1600200"/>
                <a:gd name="connsiteY14" fmla="*/ 1155700 h 1790700"/>
                <a:gd name="connsiteX15" fmla="*/ 508000 w 1600200"/>
                <a:gd name="connsiteY15" fmla="*/ 1231900 h 1790700"/>
                <a:gd name="connsiteX16" fmla="*/ 558800 w 1600200"/>
                <a:gd name="connsiteY16" fmla="*/ 1308100 h 1790700"/>
                <a:gd name="connsiteX17" fmla="*/ 584200 w 1600200"/>
                <a:gd name="connsiteY17" fmla="*/ 1346200 h 1790700"/>
                <a:gd name="connsiteX18" fmla="*/ 660400 w 1600200"/>
                <a:gd name="connsiteY18" fmla="*/ 1422400 h 1790700"/>
                <a:gd name="connsiteX19" fmla="*/ 698500 w 1600200"/>
                <a:gd name="connsiteY19" fmla="*/ 1447800 h 1790700"/>
                <a:gd name="connsiteX20" fmla="*/ 736600 w 1600200"/>
                <a:gd name="connsiteY20" fmla="*/ 1485900 h 1790700"/>
                <a:gd name="connsiteX21" fmla="*/ 812800 w 1600200"/>
                <a:gd name="connsiteY21" fmla="*/ 1524000 h 1790700"/>
                <a:gd name="connsiteX22" fmla="*/ 889000 w 1600200"/>
                <a:gd name="connsiteY22" fmla="*/ 1574800 h 1790700"/>
                <a:gd name="connsiteX23" fmla="*/ 965200 w 1600200"/>
                <a:gd name="connsiteY23" fmla="*/ 1600200 h 1790700"/>
                <a:gd name="connsiteX24" fmla="*/ 1003300 w 1600200"/>
                <a:gd name="connsiteY24" fmla="*/ 1625600 h 1790700"/>
                <a:gd name="connsiteX25" fmla="*/ 1079500 w 1600200"/>
                <a:gd name="connsiteY25" fmla="*/ 1651000 h 1790700"/>
                <a:gd name="connsiteX26" fmla="*/ 1117600 w 1600200"/>
                <a:gd name="connsiteY26" fmla="*/ 1663700 h 1790700"/>
                <a:gd name="connsiteX27" fmla="*/ 1193800 w 1600200"/>
                <a:gd name="connsiteY27" fmla="*/ 1701800 h 1790700"/>
                <a:gd name="connsiteX28" fmla="*/ 1231900 w 1600200"/>
                <a:gd name="connsiteY28" fmla="*/ 1727200 h 1790700"/>
                <a:gd name="connsiteX29" fmla="*/ 1357860 w 1600200"/>
                <a:gd name="connsiteY29" fmla="*/ 1707359 h 1790700"/>
                <a:gd name="connsiteX30" fmla="*/ 1520656 w 1600200"/>
                <a:gd name="connsiteY30" fmla="*/ 1742522 h 1790700"/>
                <a:gd name="connsiteX31" fmla="*/ 1447800 w 1600200"/>
                <a:gd name="connsiteY31" fmla="*/ 1778000 h 1790700"/>
                <a:gd name="connsiteX32" fmla="*/ 1600200 w 1600200"/>
                <a:gd name="connsiteY32" fmla="*/ 1790700 h 1790700"/>
                <a:gd name="connsiteX0" fmla="*/ 12700 w 1600200"/>
                <a:gd name="connsiteY0" fmla="*/ 0 h 1790700"/>
                <a:gd name="connsiteX1" fmla="*/ 0 w 1600200"/>
                <a:gd name="connsiteY1" fmla="*/ 177800 h 1790700"/>
                <a:gd name="connsiteX2" fmla="*/ 38100 w 1600200"/>
                <a:gd name="connsiteY2" fmla="*/ 381000 h 1790700"/>
                <a:gd name="connsiteX3" fmla="*/ 63500 w 1600200"/>
                <a:gd name="connsiteY3" fmla="*/ 469900 h 1790700"/>
                <a:gd name="connsiteX4" fmla="*/ 127000 w 1600200"/>
                <a:gd name="connsiteY4" fmla="*/ 546100 h 1790700"/>
                <a:gd name="connsiteX5" fmla="*/ 165100 w 1600200"/>
                <a:gd name="connsiteY5" fmla="*/ 622300 h 1790700"/>
                <a:gd name="connsiteX6" fmla="*/ 203200 w 1600200"/>
                <a:gd name="connsiteY6" fmla="*/ 736600 h 1790700"/>
                <a:gd name="connsiteX7" fmla="*/ 215900 w 1600200"/>
                <a:gd name="connsiteY7" fmla="*/ 774700 h 1790700"/>
                <a:gd name="connsiteX8" fmla="*/ 241300 w 1600200"/>
                <a:gd name="connsiteY8" fmla="*/ 812800 h 1790700"/>
                <a:gd name="connsiteX9" fmla="*/ 254000 w 1600200"/>
                <a:gd name="connsiteY9" fmla="*/ 850900 h 1790700"/>
                <a:gd name="connsiteX10" fmla="*/ 304800 w 1600200"/>
                <a:gd name="connsiteY10" fmla="*/ 927100 h 1790700"/>
                <a:gd name="connsiteX11" fmla="*/ 317500 w 1600200"/>
                <a:gd name="connsiteY11" fmla="*/ 965200 h 1790700"/>
                <a:gd name="connsiteX12" fmla="*/ 393700 w 1600200"/>
                <a:gd name="connsiteY12" fmla="*/ 1079500 h 1790700"/>
                <a:gd name="connsiteX13" fmla="*/ 419100 w 1600200"/>
                <a:gd name="connsiteY13" fmla="*/ 1117600 h 1790700"/>
                <a:gd name="connsiteX14" fmla="*/ 457200 w 1600200"/>
                <a:gd name="connsiteY14" fmla="*/ 1155700 h 1790700"/>
                <a:gd name="connsiteX15" fmla="*/ 508000 w 1600200"/>
                <a:gd name="connsiteY15" fmla="*/ 1231900 h 1790700"/>
                <a:gd name="connsiteX16" fmla="*/ 558800 w 1600200"/>
                <a:gd name="connsiteY16" fmla="*/ 1308100 h 1790700"/>
                <a:gd name="connsiteX17" fmla="*/ 584200 w 1600200"/>
                <a:gd name="connsiteY17" fmla="*/ 1346200 h 1790700"/>
                <a:gd name="connsiteX18" fmla="*/ 660400 w 1600200"/>
                <a:gd name="connsiteY18" fmla="*/ 1422400 h 1790700"/>
                <a:gd name="connsiteX19" fmla="*/ 698500 w 1600200"/>
                <a:gd name="connsiteY19" fmla="*/ 1447800 h 1790700"/>
                <a:gd name="connsiteX20" fmla="*/ 736600 w 1600200"/>
                <a:gd name="connsiteY20" fmla="*/ 1485900 h 1790700"/>
                <a:gd name="connsiteX21" fmla="*/ 812800 w 1600200"/>
                <a:gd name="connsiteY21" fmla="*/ 1524000 h 1790700"/>
                <a:gd name="connsiteX22" fmla="*/ 889000 w 1600200"/>
                <a:gd name="connsiteY22" fmla="*/ 1574800 h 1790700"/>
                <a:gd name="connsiteX23" fmla="*/ 965200 w 1600200"/>
                <a:gd name="connsiteY23" fmla="*/ 1600200 h 1790700"/>
                <a:gd name="connsiteX24" fmla="*/ 1003300 w 1600200"/>
                <a:gd name="connsiteY24" fmla="*/ 1625600 h 1790700"/>
                <a:gd name="connsiteX25" fmla="*/ 1079500 w 1600200"/>
                <a:gd name="connsiteY25" fmla="*/ 1651000 h 1790700"/>
                <a:gd name="connsiteX26" fmla="*/ 1117600 w 1600200"/>
                <a:gd name="connsiteY26" fmla="*/ 1663700 h 1790700"/>
                <a:gd name="connsiteX27" fmla="*/ 1193800 w 1600200"/>
                <a:gd name="connsiteY27" fmla="*/ 1701800 h 1790700"/>
                <a:gd name="connsiteX28" fmla="*/ 1231900 w 1600200"/>
                <a:gd name="connsiteY28" fmla="*/ 1727200 h 1790700"/>
                <a:gd name="connsiteX29" fmla="*/ 1357860 w 1600200"/>
                <a:gd name="connsiteY29" fmla="*/ 1707359 h 1790700"/>
                <a:gd name="connsiteX30" fmla="*/ 1520656 w 1600200"/>
                <a:gd name="connsiteY30" fmla="*/ 1742522 h 1790700"/>
                <a:gd name="connsiteX31" fmla="*/ 1577964 w 1600200"/>
                <a:gd name="connsiteY31" fmla="*/ 1745459 h 1790700"/>
                <a:gd name="connsiteX32" fmla="*/ 1600200 w 1600200"/>
                <a:gd name="connsiteY32" fmla="*/ 1790700 h 1790700"/>
                <a:gd name="connsiteX0" fmla="*/ 12700 w 1691314"/>
                <a:gd name="connsiteY0" fmla="*/ 0 h 1800462"/>
                <a:gd name="connsiteX1" fmla="*/ 0 w 1691314"/>
                <a:gd name="connsiteY1" fmla="*/ 177800 h 1800462"/>
                <a:gd name="connsiteX2" fmla="*/ 38100 w 1691314"/>
                <a:gd name="connsiteY2" fmla="*/ 381000 h 1800462"/>
                <a:gd name="connsiteX3" fmla="*/ 63500 w 1691314"/>
                <a:gd name="connsiteY3" fmla="*/ 469900 h 1800462"/>
                <a:gd name="connsiteX4" fmla="*/ 127000 w 1691314"/>
                <a:gd name="connsiteY4" fmla="*/ 546100 h 1800462"/>
                <a:gd name="connsiteX5" fmla="*/ 165100 w 1691314"/>
                <a:gd name="connsiteY5" fmla="*/ 622300 h 1800462"/>
                <a:gd name="connsiteX6" fmla="*/ 203200 w 1691314"/>
                <a:gd name="connsiteY6" fmla="*/ 736600 h 1800462"/>
                <a:gd name="connsiteX7" fmla="*/ 215900 w 1691314"/>
                <a:gd name="connsiteY7" fmla="*/ 774700 h 1800462"/>
                <a:gd name="connsiteX8" fmla="*/ 241300 w 1691314"/>
                <a:gd name="connsiteY8" fmla="*/ 812800 h 1800462"/>
                <a:gd name="connsiteX9" fmla="*/ 254000 w 1691314"/>
                <a:gd name="connsiteY9" fmla="*/ 850900 h 1800462"/>
                <a:gd name="connsiteX10" fmla="*/ 304800 w 1691314"/>
                <a:gd name="connsiteY10" fmla="*/ 927100 h 1800462"/>
                <a:gd name="connsiteX11" fmla="*/ 317500 w 1691314"/>
                <a:gd name="connsiteY11" fmla="*/ 965200 h 1800462"/>
                <a:gd name="connsiteX12" fmla="*/ 393700 w 1691314"/>
                <a:gd name="connsiteY12" fmla="*/ 1079500 h 1800462"/>
                <a:gd name="connsiteX13" fmla="*/ 419100 w 1691314"/>
                <a:gd name="connsiteY13" fmla="*/ 1117600 h 1800462"/>
                <a:gd name="connsiteX14" fmla="*/ 457200 w 1691314"/>
                <a:gd name="connsiteY14" fmla="*/ 1155700 h 1800462"/>
                <a:gd name="connsiteX15" fmla="*/ 508000 w 1691314"/>
                <a:gd name="connsiteY15" fmla="*/ 1231900 h 1800462"/>
                <a:gd name="connsiteX16" fmla="*/ 558800 w 1691314"/>
                <a:gd name="connsiteY16" fmla="*/ 1308100 h 1800462"/>
                <a:gd name="connsiteX17" fmla="*/ 584200 w 1691314"/>
                <a:gd name="connsiteY17" fmla="*/ 1346200 h 1800462"/>
                <a:gd name="connsiteX18" fmla="*/ 660400 w 1691314"/>
                <a:gd name="connsiteY18" fmla="*/ 1422400 h 1800462"/>
                <a:gd name="connsiteX19" fmla="*/ 698500 w 1691314"/>
                <a:gd name="connsiteY19" fmla="*/ 1447800 h 1800462"/>
                <a:gd name="connsiteX20" fmla="*/ 736600 w 1691314"/>
                <a:gd name="connsiteY20" fmla="*/ 1485900 h 1800462"/>
                <a:gd name="connsiteX21" fmla="*/ 812800 w 1691314"/>
                <a:gd name="connsiteY21" fmla="*/ 1524000 h 1800462"/>
                <a:gd name="connsiteX22" fmla="*/ 889000 w 1691314"/>
                <a:gd name="connsiteY22" fmla="*/ 1574800 h 1800462"/>
                <a:gd name="connsiteX23" fmla="*/ 965200 w 1691314"/>
                <a:gd name="connsiteY23" fmla="*/ 1600200 h 1800462"/>
                <a:gd name="connsiteX24" fmla="*/ 1003300 w 1691314"/>
                <a:gd name="connsiteY24" fmla="*/ 1625600 h 1800462"/>
                <a:gd name="connsiteX25" fmla="*/ 1079500 w 1691314"/>
                <a:gd name="connsiteY25" fmla="*/ 1651000 h 1800462"/>
                <a:gd name="connsiteX26" fmla="*/ 1117600 w 1691314"/>
                <a:gd name="connsiteY26" fmla="*/ 1663700 h 1800462"/>
                <a:gd name="connsiteX27" fmla="*/ 1193800 w 1691314"/>
                <a:gd name="connsiteY27" fmla="*/ 1701800 h 1800462"/>
                <a:gd name="connsiteX28" fmla="*/ 1231900 w 1691314"/>
                <a:gd name="connsiteY28" fmla="*/ 1727200 h 1800462"/>
                <a:gd name="connsiteX29" fmla="*/ 1357860 w 1691314"/>
                <a:gd name="connsiteY29" fmla="*/ 1707359 h 1800462"/>
                <a:gd name="connsiteX30" fmla="*/ 1520656 w 1691314"/>
                <a:gd name="connsiteY30" fmla="*/ 1742522 h 1800462"/>
                <a:gd name="connsiteX31" fmla="*/ 1577964 w 1691314"/>
                <a:gd name="connsiteY31" fmla="*/ 1745459 h 1800462"/>
                <a:gd name="connsiteX32" fmla="*/ 1691314 w 1691314"/>
                <a:gd name="connsiteY32" fmla="*/ 1800462 h 1800462"/>
                <a:gd name="connsiteX0" fmla="*/ 12700 w 1691314"/>
                <a:gd name="connsiteY0" fmla="*/ 0 h 1800462"/>
                <a:gd name="connsiteX1" fmla="*/ 0 w 1691314"/>
                <a:gd name="connsiteY1" fmla="*/ 177800 h 1800462"/>
                <a:gd name="connsiteX2" fmla="*/ 38100 w 1691314"/>
                <a:gd name="connsiteY2" fmla="*/ 381000 h 1800462"/>
                <a:gd name="connsiteX3" fmla="*/ 63500 w 1691314"/>
                <a:gd name="connsiteY3" fmla="*/ 469900 h 1800462"/>
                <a:gd name="connsiteX4" fmla="*/ 127000 w 1691314"/>
                <a:gd name="connsiteY4" fmla="*/ 546100 h 1800462"/>
                <a:gd name="connsiteX5" fmla="*/ 165100 w 1691314"/>
                <a:gd name="connsiteY5" fmla="*/ 622300 h 1800462"/>
                <a:gd name="connsiteX6" fmla="*/ 203200 w 1691314"/>
                <a:gd name="connsiteY6" fmla="*/ 736600 h 1800462"/>
                <a:gd name="connsiteX7" fmla="*/ 215900 w 1691314"/>
                <a:gd name="connsiteY7" fmla="*/ 774700 h 1800462"/>
                <a:gd name="connsiteX8" fmla="*/ 241300 w 1691314"/>
                <a:gd name="connsiteY8" fmla="*/ 812800 h 1800462"/>
                <a:gd name="connsiteX9" fmla="*/ 254000 w 1691314"/>
                <a:gd name="connsiteY9" fmla="*/ 850900 h 1800462"/>
                <a:gd name="connsiteX10" fmla="*/ 304800 w 1691314"/>
                <a:gd name="connsiteY10" fmla="*/ 927100 h 1800462"/>
                <a:gd name="connsiteX11" fmla="*/ 317500 w 1691314"/>
                <a:gd name="connsiteY11" fmla="*/ 965200 h 1800462"/>
                <a:gd name="connsiteX12" fmla="*/ 393700 w 1691314"/>
                <a:gd name="connsiteY12" fmla="*/ 1079500 h 1800462"/>
                <a:gd name="connsiteX13" fmla="*/ 419100 w 1691314"/>
                <a:gd name="connsiteY13" fmla="*/ 1117600 h 1800462"/>
                <a:gd name="connsiteX14" fmla="*/ 457200 w 1691314"/>
                <a:gd name="connsiteY14" fmla="*/ 1155700 h 1800462"/>
                <a:gd name="connsiteX15" fmla="*/ 508000 w 1691314"/>
                <a:gd name="connsiteY15" fmla="*/ 1231900 h 1800462"/>
                <a:gd name="connsiteX16" fmla="*/ 558800 w 1691314"/>
                <a:gd name="connsiteY16" fmla="*/ 1308100 h 1800462"/>
                <a:gd name="connsiteX17" fmla="*/ 584200 w 1691314"/>
                <a:gd name="connsiteY17" fmla="*/ 1346200 h 1800462"/>
                <a:gd name="connsiteX18" fmla="*/ 660400 w 1691314"/>
                <a:gd name="connsiteY18" fmla="*/ 1422400 h 1800462"/>
                <a:gd name="connsiteX19" fmla="*/ 698500 w 1691314"/>
                <a:gd name="connsiteY19" fmla="*/ 1447800 h 1800462"/>
                <a:gd name="connsiteX20" fmla="*/ 736600 w 1691314"/>
                <a:gd name="connsiteY20" fmla="*/ 1485900 h 1800462"/>
                <a:gd name="connsiteX21" fmla="*/ 812800 w 1691314"/>
                <a:gd name="connsiteY21" fmla="*/ 1524000 h 1800462"/>
                <a:gd name="connsiteX22" fmla="*/ 889000 w 1691314"/>
                <a:gd name="connsiteY22" fmla="*/ 1574800 h 1800462"/>
                <a:gd name="connsiteX23" fmla="*/ 965200 w 1691314"/>
                <a:gd name="connsiteY23" fmla="*/ 1600200 h 1800462"/>
                <a:gd name="connsiteX24" fmla="*/ 1003300 w 1691314"/>
                <a:gd name="connsiteY24" fmla="*/ 1625600 h 1800462"/>
                <a:gd name="connsiteX25" fmla="*/ 1079500 w 1691314"/>
                <a:gd name="connsiteY25" fmla="*/ 1651000 h 1800462"/>
                <a:gd name="connsiteX26" fmla="*/ 1117600 w 1691314"/>
                <a:gd name="connsiteY26" fmla="*/ 1663700 h 1800462"/>
                <a:gd name="connsiteX27" fmla="*/ 1193800 w 1691314"/>
                <a:gd name="connsiteY27" fmla="*/ 1701800 h 1800462"/>
                <a:gd name="connsiteX28" fmla="*/ 1231900 w 1691314"/>
                <a:gd name="connsiteY28" fmla="*/ 1727200 h 1800462"/>
                <a:gd name="connsiteX29" fmla="*/ 1357860 w 1691314"/>
                <a:gd name="connsiteY29" fmla="*/ 1707359 h 1800462"/>
                <a:gd name="connsiteX30" fmla="*/ 1520656 w 1691314"/>
                <a:gd name="connsiteY30" fmla="*/ 1742522 h 1800462"/>
                <a:gd name="connsiteX31" fmla="*/ 1597489 w 1691314"/>
                <a:gd name="connsiteY31" fmla="*/ 1774746 h 1800462"/>
                <a:gd name="connsiteX32" fmla="*/ 1691314 w 1691314"/>
                <a:gd name="connsiteY32" fmla="*/ 1800462 h 1800462"/>
                <a:gd name="connsiteX0" fmla="*/ 12700 w 1691314"/>
                <a:gd name="connsiteY0" fmla="*/ 0 h 1800462"/>
                <a:gd name="connsiteX1" fmla="*/ 0 w 1691314"/>
                <a:gd name="connsiteY1" fmla="*/ 177800 h 1800462"/>
                <a:gd name="connsiteX2" fmla="*/ 38100 w 1691314"/>
                <a:gd name="connsiteY2" fmla="*/ 381000 h 1800462"/>
                <a:gd name="connsiteX3" fmla="*/ 63500 w 1691314"/>
                <a:gd name="connsiteY3" fmla="*/ 469900 h 1800462"/>
                <a:gd name="connsiteX4" fmla="*/ 127000 w 1691314"/>
                <a:gd name="connsiteY4" fmla="*/ 546100 h 1800462"/>
                <a:gd name="connsiteX5" fmla="*/ 165100 w 1691314"/>
                <a:gd name="connsiteY5" fmla="*/ 622300 h 1800462"/>
                <a:gd name="connsiteX6" fmla="*/ 203200 w 1691314"/>
                <a:gd name="connsiteY6" fmla="*/ 736600 h 1800462"/>
                <a:gd name="connsiteX7" fmla="*/ 215900 w 1691314"/>
                <a:gd name="connsiteY7" fmla="*/ 774700 h 1800462"/>
                <a:gd name="connsiteX8" fmla="*/ 241300 w 1691314"/>
                <a:gd name="connsiteY8" fmla="*/ 812800 h 1800462"/>
                <a:gd name="connsiteX9" fmla="*/ 254000 w 1691314"/>
                <a:gd name="connsiteY9" fmla="*/ 850900 h 1800462"/>
                <a:gd name="connsiteX10" fmla="*/ 304800 w 1691314"/>
                <a:gd name="connsiteY10" fmla="*/ 927100 h 1800462"/>
                <a:gd name="connsiteX11" fmla="*/ 317500 w 1691314"/>
                <a:gd name="connsiteY11" fmla="*/ 965200 h 1800462"/>
                <a:gd name="connsiteX12" fmla="*/ 393700 w 1691314"/>
                <a:gd name="connsiteY12" fmla="*/ 1079500 h 1800462"/>
                <a:gd name="connsiteX13" fmla="*/ 419100 w 1691314"/>
                <a:gd name="connsiteY13" fmla="*/ 1117600 h 1800462"/>
                <a:gd name="connsiteX14" fmla="*/ 457200 w 1691314"/>
                <a:gd name="connsiteY14" fmla="*/ 1155700 h 1800462"/>
                <a:gd name="connsiteX15" fmla="*/ 508000 w 1691314"/>
                <a:gd name="connsiteY15" fmla="*/ 1231900 h 1800462"/>
                <a:gd name="connsiteX16" fmla="*/ 558800 w 1691314"/>
                <a:gd name="connsiteY16" fmla="*/ 1308100 h 1800462"/>
                <a:gd name="connsiteX17" fmla="*/ 584200 w 1691314"/>
                <a:gd name="connsiteY17" fmla="*/ 1346200 h 1800462"/>
                <a:gd name="connsiteX18" fmla="*/ 660400 w 1691314"/>
                <a:gd name="connsiteY18" fmla="*/ 1422400 h 1800462"/>
                <a:gd name="connsiteX19" fmla="*/ 698500 w 1691314"/>
                <a:gd name="connsiteY19" fmla="*/ 1447800 h 1800462"/>
                <a:gd name="connsiteX20" fmla="*/ 736600 w 1691314"/>
                <a:gd name="connsiteY20" fmla="*/ 1485900 h 1800462"/>
                <a:gd name="connsiteX21" fmla="*/ 812800 w 1691314"/>
                <a:gd name="connsiteY21" fmla="*/ 1524000 h 1800462"/>
                <a:gd name="connsiteX22" fmla="*/ 889000 w 1691314"/>
                <a:gd name="connsiteY22" fmla="*/ 1574800 h 1800462"/>
                <a:gd name="connsiteX23" fmla="*/ 965200 w 1691314"/>
                <a:gd name="connsiteY23" fmla="*/ 1600200 h 1800462"/>
                <a:gd name="connsiteX24" fmla="*/ 1003300 w 1691314"/>
                <a:gd name="connsiteY24" fmla="*/ 1625600 h 1800462"/>
                <a:gd name="connsiteX25" fmla="*/ 1079500 w 1691314"/>
                <a:gd name="connsiteY25" fmla="*/ 1651000 h 1800462"/>
                <a:gd name="connsiteX26" fmla="*/ 1117600 w 1691314"/>
                <a:gd name="connsiteY26" fmla="*/ 1663700 h 1800462"/>
                <a:gd name="connsiteX27" fmla="*/ 1193800 w 1691314"/>
                <a:gd name="connsiteY27" fmla="*/ 1701800 h 1800462"/>
                <a:gd name="connsiteX28" fmla="*/ 1218883 w 1691314"/>
                <a:gd name="connsiteY28" fmla="*/ 1681643 h 1800462"/>
                <a:gd name="connsiteX29" fmla="*/ 1357860 w 1691314"/>
                <a:gd name="connsiteY29" fmla="*/ 1707359 h 1800462"/>
                <a:gd name="connsiteX30" fmla="*/ 1520656 w 1691314"/>
                <a:gd name="connsiteY30" fmla="*/ 1742522 h 1800462"/>
                <a:gd name="connsiteX31" fmla="*/ 1597489 w 1691314"/>
                <a:gd name="connsiteY31" fmla="*/ 1774746 h 1800462"/>
                <a:gd name="connsiteX32" fmla="*/ 1691314 w 1691314"/>
                <a:gd name="connsiteY32" fmla="*/ 1800462 h 1800462"/>
                <a:gd name="connsiteX0" fmla="*/ 12700 w 1691314"/>
                <a:gd name="connsiteY0" fmla="*/ 0 h 1800462"/>
                <a:gd name="connsiteX1" fmla="*/ 0 w 1691314"/>
                <a:gd name="connsiteY1" fmla="*/ 177800 h 1800462"/>
                <a:gd name="connsiteX2" fmla="*/ 38100 w 1691314"/>
                <a:gd name="connsiteY2" fmla="*/ 381000 h 1800462"/>
                <a:gd name="connsiteX3" fmla="*/ 63500 w 1691314"/>
                <a:gd name="connsiteY3" fmla="*/ 469900 h 1800462"/>
                <a:gd name="connsiteX4" fmla="*/ 127000 w 1691314"/>
                <a:gd name="connsiteY4" fmla="*/ 546100 h 1800462"/>
                <a:gd name="connsiteX5" fmla="*/ 165100 w 1691314"/>
                <a:gd name="connsiteY5" fmla="*/ 622300 h 1800462"/>
                <a:gd name="connsiteX6" fmla="*/ 203200 w 1691314"/>
                <a:gd name="connsiteY6" fmla="*/ 736600 h 1800462"/>
                <a:gd name="connsiteX7" fmla="*/ 215900 w 1691314"/>
                <a:gd name="connsiteY7" fmla="*/ 774700 h 1800462"/>
                <a:gd name="connsiteX8" fmla="*/ 241300 w 1691314"/>
                <a:gd name="connsiteY8" fmla="*/ 812800 h 1800462"/>
                <a:gd name="connsiteX9" fmla="*/ 254000 w 1691314"/>
                <a:gd name="connsiteY9" fmla="*/ 850900 h 1800462"/>
                <a:gd name="connsiteX10" fmla="*/ 304800 w 1691314"/>
                <a:gd name="connsiteY10" fmla="*/ 927100 h 1800462"/>
                <a:gd name="connsiteX11" fmla="*/ 317500 w 1691314"/>
                <a:gd name="connsiteY11" fmla="*/ 965200 h 1800462"/>
                <a:gd name="connsiteX12" fmla="*/ 393700 w 1691314"/>
                <a:gd name="connsiteY12" fmla="*/ 1079500 h 1800462"/>
                <a:gd name="connsiteX13" fmla="*/ 419100 w 1691314"/>
                <a:gd name="connsiteY13" fmla="*/ 1117600 h 1800462"/>
                <a:gd name="connsiteX14" fmla="*/ 457200 w 1691314"/>
                <a:gd name="connsiteY14" fmla="*/ 1155700 h 1800462"/>
                <a:gd name="connsiteX15" fmla="*/ 508000 w 1691314"/>
                <a:gd name="connsiteY15" fmla="*/ 1231900 h 1800462"/>
                <a:gd name="connsiteX16" fmla="*/ 558800 w 1691314"/>
                <a:gd name="connsiteY16" fmla="*/ 1308100 h 1800462"/>
                <a:gd name="connsiteX17" fmla="*/ 584200 w 1691314"/>
                <a:gd name="connsiteY17" fmla="*/ 1346200 h 1800462"/>
                <a:gd name="connsiteX18" fmla="*/ 660400 w 1691314"/>
                <a:gd name="connsiteY18" fmla="*/ 1422400 h 1800462"/>
                <a:gd name="connsiteX19" fmla="*/ 698500 w 1691314"/>
                <a:gd name="connsiteY19" fmla="*/ 1447800 h 1800462"/>
                <a:gd name="connsiteX20" fmla="*/ 736600 w 1691314"/>
                <a:gd name="connsiteY20" fmla="*/ 1485900 h 1800462"/>
                <a:gd name="connsiteX21" fmla="*/ 812800 w 1691314"/>
                <a:gd name="connsiteY21" fmla="*/ 1524000 h 1800462"/>
                <a:gd name="connsiteX22" fmla="*/ 889000 w 1691314"/>
                <a:gd name="connsiteY22" fmla="*/ 1574800 h 1800462"/>
                <a:gd name="connsiteX23" fmla="*/ 965200 w 1691314"/>
                <a:gd name="connsiteY23" fmla="*/ 1600200 h 1800462"/>
                <a:gd name="connsiteX24" fmla="*/ 1003300 w 1691314"/>
                <a:gd name="connsiteY24" fmla="*/ 1625600 h 1800462"/>
                <a:gd name="connsiteX25" fmla="*/ 1079500 w 1691314"/>
                <a:gd name="connsiteY25" fmla="*/ 1651000 h 1800462"/>
                <a:gd name="connsiteX26" fmla="*/ 1072042 w 1691314"/>
                <a:gd name="connsiteY26" fmla="*/ 1614888 h 1800462"/>
                <a:gd name="connsiteX27" fmla="*/ 1193800 w 1691314"/>
                <a:gd name="connsiteY27" fmla="*/ 1701800 h 1800462"/>
                <a:gd name="connsiteX28" fmla="*/ 1218883 w 1691314"/>
                <a:gd name="connsiteY28" fmla="*/ 1681643 h 1800462"/>
                <a:gd name="connsiteX29" fmla="*/ 1357860 w 1691314"/>
                <a:gd name="connsiteY29" fmla="*/ 1707359 h 1800462"/>
                <a:gd name="connsiteX30" fmla="*/ 1520656 w 1691314"/>
                <a:gd name="connsiteY30" fmla="*/ 1742522 h 1800462"/>
                <a:gd name="connsiteX31" fmla="*/ 1597489 w 1691314"/>
                <a:gd name="connsiteY31" fmla="*/ 1774746 h 1800462"/>
                <a:gd name="connsiteX32" fmla="*/ 1691314 w 1691314"/>
                <a:gd name="connsiteY32" fmla="*/ 1800462 h 1800462"/>
                <a:gd name="connsiteX0" fmla="*/ 12700 w 1691314"/>
                <a:gd name="connsiteY0" fmla="*/ 0 h 1800462"/>
                <a:gd name="connsiteX1" fmla="*/ 0 w 1691314"/>
                <a:gd name="connsiteY1" fmla="*/ 177800 h 1800462"/>
                <a:gd name="connsiteX2" fmla="*/ 38100 w 1691314"/>
                <a:gd name="connsiteY2" fmla="*/ 381000 h 1800462"/>
                <a:gd name="connsiteX3" fmla="*/ 63500 w 1691314"/>
                <a:gd name="connsiteY3" fmla="*/ 469900 h 1800462"/>
                <a:gd name="connsiteX4" fmla="*/ 127000 w 1691314"/>
                <a:gd name="connsiteY4" fmla="*/ 546100 h 1800462"/>
                <a:gd name="connsiteX5" fmla="*/ 165100 w 1691314"/>
                <a:gd name="connsiteY5" fmla="*/ 622300 h 1800462"/>
                <a:gd name="connsiteX6" fmla="*/ 203200 w 1691314"/>
                <a:gd name="connsiteY6" fmla="*/ 736600 h 1800462"/>
                <a:gd name="connsiteX7" fmla="*/ 215900 w 1691314"/>
                <a:gd name="connsiteY7" fmla="*/ 774700 h 1800462"/>
                <a:gd name="connsiteX8" fmla="*/ 241300 w 1691314"/>
                <a:gd name="connsiteY8" fmla="*/ 812800 h 1800462"/>
                <a:gd name="connsiteX9" fmla="*/ 254000 w 1691314"/>
                <a:gd name="connsiteY9" fmla="*/ 850900 h 1800462"/>
                <a:gd name="connsiteX10" fmla="*/ 304800 w 1691314"/>
                <a:gd name="connsiteY10" fmla="*/ 927100 h 1800462"/>
                <a:gd name="connsiteX11" fmla="*/ 317500 w 1691314"/>
                <a:gd name="connsiteY11" fmla="*/ 965200 h 1800462"/>
                <a:gd name="connsiteX12" fmla="*/ 393700 w 1691314"/>
                <a:gd name="connsiteY12" fmla="*/ 1079500 h 1800462"/>
                <a:gd name="connsiteX13" fmla="*/ 419100 w 1691314"/>
                <a:gd name="connsiteY13" fmla="*/ 1117600 h 1800462"/>
                <a:gd name="connsiteX14" fmla="*/ 457200 w 1691314"/>
                <a:gd name="connsiteY14" fmla="*/ 1155700 h 1800462"/>
                <a:gd name="connsiteX15" fmla="*/ 508000 w 1691314"/>
                <a:gd name="connsiteY15" fmla="*/ 1231900 h 1800462"/>
                <a:gd name="connsiteX16" fmla="*/ 558800 w 1691314"/>
                <a:gd name="connsiteY16" fmla="*/ 1308100 h 1800462"/>
                <a:gd name="connsiteX17" fmla="*/ 584200 w 1691314"/>
                <a:gd name="connsiteY17" fmla="*/ 1346200 h 1800462"/>
                <a:gd name="connsiteX18" fmla="*/ 660400 w 1691314"/>
                <a:gd name="connsiteY18" fmla="*/ 1422400 h 1800462"/>
                <a:gd name="connsiteX19" fmla="*/ 698500 w 1691314"/>
                <a:gd name="connsiteY19" fmla="*/ 1447800 h 1800462"/>
                <a:gd name="connsiteX20" fmla="*/ 736600 w 1691314"/>
                <a:gd name="connsiteY20" fmla="*/ 1485900 h 1800462"/>
                <a:gd name="connsiteX21" fmla="*/ 812800 w 1691314"/>
                <a:gd name="connsiteY21" fmla="*/ 1524000 h 1800462"/>
                <a:gd name="connsiteX22" fmla="*/ 889000 w 1691314"/>
                <a:gd name="connsiteY22" fmla="*/ 1574800 h 1800462"/>
                <a:gd name="connsiteX23" fmla="*/ 965200 w 1691314"/>
                <a:gd name="connsiteY23" fmla="*/ 1600200 h 1800462"/>
                <a:gd name="connsiteX24" fmla="*/ 1003300 w 1691314"/>
                <a:gd name="connsiteY24" fmla="*/ 1625600 h 1800462"/>
                <a:gd name="connsiteX25" fmla="*/ 1079500 w 1691314"/>
                <a:gd name="connsiteY25" fmla="*/ 1651000 h 1800462"/>
                <a:gd name="connsiteX26" fmla="*/ 1072042 w 1691314"/>
                <a:gd name="connsiteY26" fmla="*/ 1614888 h 1800462"/>
                <a:gd name="connsiteX27" fmla="*/ 1218883 w 1691314"/>
                <a:gd name="connsiteY27" fmla="*/ 1681643 h 1800462"/>
                <a:gd name="connsiteX28" fmla="*/ 1357860 w 1691314"/>
                <a:gd name="connsiteY28" fmla="*/ 1707359 h 1800462"/>
                <a:gd name="connsiteX29" fmla="*/ 1520656 w 1691314"/>
                <a:gd name="connsiteY29" fmla="*/ 1742522 h 1800462"/>
                <a:gd name="connsiteX30" fmla="*/ 1597489 w 1691314"/>
                <a:gd name="connsiteY30" fmla="*/ 1774746 h 1800462"/>
                <a:gd name="connsiteX31" fmla="*/ 1691314 w 1691314"/>
                <a:gd name="connsiteY31" fmla="*/ 1800462 h 1800462"/>
                <a:gd name="connsiteX0" fmla="*/ 12700 w 1691314"/>
                <a:gd name="connsiteY0" fmla="*/ 0 h 1800462"/>
                <a:gd name="connsiteX1" fmla="*/ 0 w 1691314"/>
                <a:gd name="connsiteY1" fmla="*/ 177800 h 1800462"/>
                <a:gd name="connsiteX2" fmla="*/ 38100 w 1691314"/>
                <a:gd name="connsiteY2" fmla="*/ 381000 h 1800462"/>
                <a:gd name="connsiteX3" fmla="*/ 63500 w 1691314"/>
                <a:gd name="connsiteY3" fmla="*/ 469900 h 1800462"/>
                <a:gd name="connsiteX4" fmla="*/ 127000 w 1691314"/>
                <a:gd name="connsiteY4" fmla="*/ 546100 h 1800462"/>
                <a:gd name="connsiteX5" fmla="*/ 165100 w 1691314"/>
                <a:gd name="connsiteY5" fmla="*/ 622300 h 1800462"/>
                <a:gd name="connsiteX6" fmla="*/ 203200 w 1691314"/>
                <a:gd name="connsiteY6" fmla="*/ 736600 h 1800462"/>
                <a:gd name="connsiteX7" fmla="*/ 215900 w 1691314"/>
                <a:gd name="connsiteY7" fmla="*/ 774700 h 1800462"/>
                <a:gd name="connsiteX8" fmla="*/ 241300 w 1691314"/>
                <a:gd name="connsiteY8" fmla="*/ 812800 h 1800462"/>
                <a:gd name="connsiteX9" fmla="*/ 254000 w 1691314"/>
                <a:gd name="connsiteY9" fmla="*/ 850900 h 1800462"/>
                <a:gd name="connsiteX10" fmla="*/ 304800 w 1691314"/>
                <a:gd name="connsiteY10" fmla="*/ 927100 h 1800462"/>
                <a:gd name="connsiteX11" fmla="*/ 317500 w 1691314"/>
                <a:gd name="connsiteY11" fmla="*/ 965200 h 1800462"/>
                <a:gd name="connsiteX12" fmla="*/ 393700 w 1691314"/>
                <a:gd name="connsiteY12" fmla="*/ 1079500 h 1800462"/>
                <a:gd name="connsiteX13" fmla="*/ 419100 w 1691314"/>
                <a:gd name="connsiteY13" fmla="*/ 1117600 h 1800462"/>
                <a:gd name="connsiteX14" fmla="*/ 457200 w 1691314"/>
                <a:gd name="connsiteY14" fmla="*/ 1155700 h 1800462"/>
                <a:gd name="connsiteX15" fmla="*/ 508000 w 1691314"/>
                <a:gd name="connsiteY15" fmla="*/ 1231900 h 1800462"/>
                <a:gd name="connsiteX16" fmla="*/ 558800 w 1691314"/>
                <a:gd name="connsiteY16" fmla="*/ 1308100 h 1800462"/>
                <a:gd name="connsiteX17" fmla="*/ 584200 w 1691314"/>
                <a:gd name="connsiteY17" fmla="*/ 1346200 h 1800462"/>
                <a:gd name="connsiteX18" fmla="*/ 660400 w 1691314"/>
                <a:gd name="connsiteY18" fmla="*/ 1422400 h 1800462"/>
                <a:gd name="connsiteX19" fmla="*/ 698500 w 1691314"/>
                <a:gd name="connsiteY19" fmla="*/ 1447800 h 1800462"/>
                <a:gd name="connsiteX20" fmla="*/ 736600 w 1691314"/>
                <a:gd name="connsiteY20" fmla="*/ 1485900 h 1800462"/>
                <a:gd name="connsiteX21" fmla="*/ 812800 w 1691314"/>
                <a:gd name="connsiteY21" fmla="*/ 1524000 h 1800462"/>
                <a:gd name="connsiteX22" fmla="*/ 889000 w 1691314"/>
                <a:gd name="connsiteY22" fmla="*/ 1574800 h 1800462"/>
                <a:gd name="connsiteX23" fmla="*/ 965200 w 1691314"/>
                <a:gd name="connsiteY23" fmla="*/ 1600200 h 1800462"/>
                <a:gd name="connsiteX24" fmla="*/ 1003300 w 1691314"/>
                <a:gd name="connsiteY24" fmla="*/ 1625600 h 1800462"/>
                <a:gd name="connsiteX25" fmla="*/ 1072042 w 1691314"/>
                <a:gd name="connsiteY25" fmla="*/ 1614888 h 1800462"/>
                <a:gd name="connsiteX26" fmla="*/ 1218883 w 1691314"/>
                <a:gd name="connsiteY26" fmla="*/ 1681643 h 1800462"/>
                <a:gd name="connsiteX27" fmla="*/ 1357860 w 1691314"/>
                <a:gd name="connsiteY27" fmla="*/ 1707359 h 1800462"/>
                <a:gd name="connsiteX28" fmla="*/ 1520656 w 1691314"/>
                <a:gd name="connsiteY28" fmla="*/ 1742522 h 1800462"/>
                <a:gd name="connsiteX29" fmla="*/ 1597489 w 1691314"/>
                <a:gd name="connsiteY29" fmla="*/ 1774746 h 1800462"/>
                <a:gd name="connsiteX30" fmla="*/ 1691314 w 1691314"/>
                <a:gd name="connsiteY30" fmla="*/ 1800462 h 1800462"/>
                <a:gd name="connsiteX0" fmla="*/ 12700 w 1691314"/>
                <a:gd name="connsiteY0" fmla="*/ 0 h 1800462"/>
                <a:gd name="connsiteX1" fmla="*/ 0 w 1691314"/>
                <a:gd name="connsiteY1" fmla="*/ 177800 h 1800462"/>
                <a:gd name="connsiteX2" fmla="*/ 38100 w 1691314"/>
                <a:gd name="connsiteY2" fmla="*/ 381000 h 1800462"/>
                <a:gd name="connsiteX3" fmla="*/ 63500 w 1691314"/>
                <a:gd name="connsiteY3" fmla="*/ 469900 h 1800462"/>
                <a:gd name="connsiteX4" fmla="*/ 127000 w 1691314"/>
                <a:gd name="connsiteY4" fmla="*/ 546100 h 1800462"/>
                <a:gd name="connsiteX5" fmla="*/ 165100 w 1691314"/>
                <a:gd name="connsiteY5" fmla="*/ 622300 h 1800462"/>
                <a:gd name="connsiteX6" fmla="*/ 203200 w 1691314"/>
                <a:gd name="connsiteY6" fmla="*/ 736600 h 1800462"/>
                <a:gd name="connsiteX7" fmla="*/ 215900 w 1691314"/>
                <a:gd name="connsiteY7" fmla="*/ 774700 h 1800462"/>
                <a:gd name="connsiteX8" fmla="*/ 241300 w 1691314"/>
                <a:gd name="connsiteY8" fmla="*/ 812800 h 1800462"/>
                <a:gd name="connsiteX9" fmla="*/ 254000 w 1691314"/>
                <a:gd name="connsiteY9" fmla="*/ 850900 h 1800462"/>
                <a:gd name="connsiteX10" fmla="*/ 304800 w 1691314"/>
                <a:gd name="connsiteY10" fmla="*/ 927100 h 1800462"/>
                <a:gd name="connsiteX11" fmla="*/ 317500 w 1691314"/>
                <a:gd name="connsiteY11" fmla="*/ 965200 h 1800462"/>
                <a:gd name="connsiteX12" fmla="*/ 393700 w 1691314"/>
                <a:gd name="connsiteY12" fmla="*/ 1079500 h 1800462"/>
                <a:gd name="connsiteX13" fmla="*/ 419100 w 1691314"/>
                <a:gd name="connsiteY13" fmla="*/ 1117600 h 1800462"/>
                <a:gd name="connsiteX14" fmla="*/ 457200 w 1691314"/>
                <a:gd name="connsiteY14" fmla="*/ 1155700 h 1800462"/>
                <a:gd name="connsiteX15" fmla="*/ 508000 w 1691314"/>
                <a:gd name="connsiteY15" fmla="*/ 1231900 h 1800462"/>
                <a:gd name="connsiteX16" fmla="*/ 558800 w 1691314"/>
                <a:gd name="connsiteY16" fmla="*/ 1308100 h 1800462"/>
                <a:gd name="connsiteX17" fmla="*/ 584200 w 1691314"/>
                <a:gd name="connsiteY17" fmla="*/ 1346200 h 1800462"/>
                <a:gd name="connsiteX18" fmla="*/ 660400 w 1691314"/>
                <a:gd name="connsiteY18" fmla="*/ 1422400 h 1800462"/>
                <a:gd name="connsiteX19" fmla="*/ 698500 w 1691314"/>
                <a:gd name="connsiteY19" fmla="*/ 1447800 h 1800462"/>
                <a:gd name="connsiteX20" fmla="*/ 736600 w 1691314"/>
                <a:gd name="connsiteY20" fmla="*/ 1485900 h 1800462"/>
                <a:gd name="connsiteX21" fmla="*/ 812800 w 1691314"/>
                <a:gd name="connsiteY21" fmla="*/ 1524000 h 1800462"/>
                <a:gd name="connsiteX22" fmla="*/ 889000 w 1691314"/>
                <a:gd name="connsiteY22" fmla="*/ 1574800 h 1800462"/>
                <a:gd name="connsiteX23" fmla="*/ 965200 w 1691314"/>
                <a:gd name="connsiteY23" fmla="*/ 1600200 h 1800462"/>
                <a:gd name="connsiteX24" fmla="*/ 1072042 w 1691314"/>
                <a:gd name="connsiteY24" fmla="*/ 1614888 h 1800462"/>
                <a:gd name="connsiteX25" fmla="*/ 1218883 w 1691314"/>
                <a:gd name="connsiteY25" fmla="*/ 1681643 h 1800462"/>
                <a:gd name="connsiteX26" fmla="*/ 1357860 w 1691314"/>
                <a:gd name="connsiteY26" fmla="*/ 1707359 h 1800462"/>
                <a:gd name="connsiteX27" fmla="*/ 1520656 w 1691314"/>
                <a:gd name="connsiteY27" fmla="*/ 1742522 h 1800462"/>
                <a:gd name="connsiteX28" fmla="*/ 1597489 w 1691314"/>
                <a:gd name="connsiteY28" fmla="*/ 1774746 h 1800462"/>
                <a:gd name="connsiteX29" fmla="*/ 1691314 w 1691314"/>
                <a:gd name="connsiteY29" fmla="*/ 1800462 h 1800462"/>
                <a:gd name="connsiteX0" fmla="*/ 12700 w 1691314"/>
                <a:gd name="connsiteY0" fmla="*/ 0 h 1800462"/>
                <a:gd name="connsiteX1" fmla="*/ 0 w 1691314"/>
                <a:gd name="connsiteY1" fmla="*/ 177800 h 1800462"/>
                <a:gd name="connsiteX2" fmla="*/ 38100 w 1691314"/>
                <a:gd name="connsiteY2" fmla="*/ 381000 h 1800462"/>
                <a:gd name="connsiteX3" fmla="*/ 63500 w 1691314"/>
                <a:gd name="connsiteY3" fmla="*/ 469900 h 1800462"/>
                <a:gd name="connsiteX4" fmla="*/ 127000 w 1691314"/>
                <a:gd name="connsiteY4" fmla="*/ 546100 h 1800462"/>
                <a:gd name="connsiteX5" fmla="*/ 165100 w 1691314"/>
                <a:gd name="connsiteY5" fmla="*/ 622300 h 1800462"/>
                <a:gd name="connsiteX6" fmla="*/ 203200 w 1691314"/>
                <a:gd name="connsiteY6" fmla="*/ 736600 h 1800462"/>
                <a:gd name="connsiteX7" fmla="*/ 215900 w 1691314"/>
                <a:gd name="connsiteY7" fmla="*/ 774700 h 1800462"/>
                <a:gd name="connsiteX8" fmla="*/ 241300 w 1691314"/>
                <a:gd name="connsiteY8" fmla="*/ 812800 h 1800462"/>
                <a:gd name="connsiteX9" fmla="*/ 254000 w 1691314"/>
                <a:gd name="connsiteY9" fmla="*/ 850900 h 1800462"/>
                <a:gd name="connsiteX10" fmla="*/ 304800 w 1691314"/>
                <a:gd name="connsiteY10" fmla="*/ 927100 h 1800462"/>
                <a:gd name="connsiteX11" fmla="*/ 317500 w 1691314"/>
                <a:gd name="connsiteY11" fmla="*/ 965200 h 1800462"/>
                <a:gd name="connsiteX12" fmla="*/ 393700 w 1691314"/>
                <a:gd name="connsiteY12" fmla="*/ 1079500 h 1800462"/>
                <a:gd name="connsiteX13" fmla="*/ 419100 w 1691314"/>
                <a:gd name="connsiteY13" fmla="*/ 1117600 h 1800462"/>
                <a:gd name="connsiteX14" fmla="*/ 457200 w 1691314"/>
                <a:gd name="connsiteY14" fmla="*/ 1155700 h 1800462"/>
                <a:gd name="connsiteX15" fmla="*/ 508000 w 1691314"/>
                <a:gd name="connsiteY15" fmla="*/ 1231900 h 1800462"/>
                <a:gd name="connsiteX16" fmla="*/ 558800 w 1691314"/>
                <a:gd name="connsiteY16" fmla="*/ 1308100 h 1800462"/>
                <a:gd name="connsiteX17" fmla="*/ 584200 w 1691314"/>
                <a:gd name="connsiteY17" fmla="*/ 1346200 h 1800462"/>
                <a:gd name="connsiteX18" fmla="*/ 660400 w 1691314"/>
                <a:gd name="connsiteY18" fmla="*/ 1422400 h 1800462"/>
                <a:gd name="connsiteX19" fmla="*/ 698500 w 1691314"/>
                <a:gd name="connsiteY19" fmla="*/ 1447800 h 1800462"/>
                <a:gd name="connsiteX20" fmla="*/ 812800 w 1691314"/>
                <a:gd name="connsiteY20" fmla="*/ 1524000 h 1800462"/>
                <a:gd name="connsiteX21" fmla="*/ 889000 w 1691314"/>
                <a:gd name="connsiteY21" fmla="*/ 1574800 h 1800462"/>
                <a:gd name="connsiteX22" fmla="*/ 965200 w 1691314"/>
                <a:gd name="connsiteY22" fmla="*/ 1600200 h 1800462"/>
                <a:gd name="connsiteX23" fmla="*/ 1072042 w 1691314"/>
                <a:gd name="connsiteY23" fmla="*/ 1614888 h 1800462"/>
                <a:gd name="connsiteX24" fmla="*/ 1218883 w 1691314"/>
                <a:gd name="connsiteY24" fmla="*/ 1681643 h 1800462"/>
                <a:gd name="connsiteX25" fmla="*/ 1357860 w 1691314"/>
                <a:gd name="connsiteY25" fmla="*/ 1707359 h 1800462"/>
                <a:gd name="connsiteX26" fmla="*/ 1520656 w 1691314"/>
                <a:gd name="connsiteY26" fmla="*/ 1742522 h 1800462"/>
                <a:gd name="connsiteX27" fmla="*/ 1597489 w 1691314"/>
                <a:gd name="connsiteY27" fmla="*/ 1774746 h 1800462"/>
                <a:gd name="connsiteX28" fmla="*/ 1691314 w 1691314"/>
                <a:gd name="connsiteY28" fmla="*/ 1800462 h 1800462"/>
                <a:gd name="connsiteX0" fmla="*/ 12700 w 1691314"/>
                <a:gd name="connsiteY0" fmla="*/ 0 h 1800462"/>
                <a:gd name="connsiteX1" fmla="*/ 0 w 1691314"/>
                <a:gd name="connsiteY1" fmla="*/ 177800 h 1800462"/>
                <a:gd name="connsiteX2" fmla="*/ 38100 w 1691314"/>
                <a:gd name="connsiteY2" fmla="*/ 381000 h 1800462"/>
                <a:gd name="connsiteX3" fmla="*/ 63500 w 1691314"/>
                <a:gd name="connsiteY3" fmla="*/ 469900 h 1800462"/>
                <a:gd name="connsiteX4" fmla="*/ 127000 w 1691314"/>
                <a:gd name="connsiteY4" fmla="*/ 546100 h 1800462"/>
                <a:gd name="connsiteX5" fmla="*/ 165100 w 1691314"/>
                <a:gd name="connsiteY5" fmla="*/ 622300 h 1800462"/>
                <a:gd name="connsiteX6" fmla="*/ 203200 w 1691314"/>
                <a:gd name="connsiteY6" fmla="*/ 736600 h 1800462"/>
                <a:gd name="connsiteX7" fmla="*/ 215900 w 1691314"/>
                <a:gd name="connsiteY7" fmla="*/ 774700 h 1800462"/>
                <a:gd name="connsiteX8" fmla="*/ 241300 w 1691314"/>
                <a:gd name="connsiteY8" fmla="*/ 812800 h 1800462"/>
                <a:gd name="connsiteX9" fmla="*/ 254000 w 1691314"/>
                <a:gd name="connsiteY9" fmla="*/ 850900 h 1800462"/>
                <a:gd name="connsiteX10" fmla="*/ 304800 w 1691314"/>
                <a:gd name="connsiteY10" fmla="*/ 927100 h 1800462"/>
                <a:gd name="connsiteX11" fmla="*/ 317500 w 1691314"/>
                <a:gd name="connsiteY11" fmla="*/ 965200 h 1800462"/>
                <a:gd name="connsiteX12" fmla="*/ 393700 w 1691314"/>
                <a:gd name="connsiteY12" fmla="*/ 1079500 h 1800462"/>
                <a:gd name="connsiteX13" fmla="*/ 419100 w 1691314"/>
                <a:gd name="connsiteY13" fmla="*/ 1117600 h 1800462"/>
                <a:gd name="connsiteX14" fmla="*/ 457200 w 1691314"/>
                <a:gd name="connsiteY14" fmla="*/ 1155700 h 1800462"/>
                <a:gd name="connsiteX15" fmla="*/ 508000 w 1691314"/>
                <a:gd name="connsiteY15" fmla="*/ 1231900 h 1800462"/>
                <a:gd name="connsiteX16" fmla="*/ 558800 w 1691314"/>
                <a:gd name="connsiteY16" fmla="*/ 1308100 h 1800462"/>
                <a:gd name="connsiteX17" fmla="*/ 584200 w 1691314"/>
                <a:gd name="connsiteY17" fmla="*/ 1346200 h 1800462"/>
                <a:gd name="connsiteX18" fmla="*/ 660400 w 1691314"/>
                <a:gd name="connsiteY18" fmla="*/ 1422400 h 1800462"/>
                <a:gd name="connsiteX19" fmla="*/ 812800 w 1691314"/>
                <a:gd name="connsiteY19" fmla="*/ 1524000 h 1800462"/>
                <a:gd name="connsiteX20" fmla="*/ 889000 w 1691314"/>
                <a:gd name="connsiteY20" fmla="*/ 1574800 h 1800462"/>
                <a:gd name="connsiteX21" fmla="*/ 965200 w 1691314"/>
                <a:gd name="connsiteY21" fmla="*/ 1600200 h 1800462"/>
                <a:gd name="connsiteX22" fmla="*/ 1072042 w 1691314"/>
                <a:gd name="connsiteY22" fmla="*/ 1614888 h 1800462"/>
                <a:gd name="connsiteX23" fmla="*/ 1218883 w 1691314"/>
                <a:gd name="connsiteY23" fmla="*/ 1681643 h 1800462"/>
                <a:gd name="connsiteX24" fmla="*/ 1357860 w 1691314"/>
                <a:gd name="connsiteY24" fmla="*/ 1707359 h 1800462"/>
                <a:gd name="connsiteX25" fmla="*/ 1520656 w 1691314"/>
                <a:gd name="connsiteY25" fmla="*/ 1742522 h 1800462"/>
                <a:gd name="connsiteX26" fmla="*/ 1597489 w 1691314"/>
                <a:gd name="connsiteY26" fmla="*/ 1774746 h 1800462"/>
                <a:gd name="connsiteX27" fmla="*/ 1691314 w 1691314"/>
                <a:gd name="connsiteY27" fmla="*/ 1800462 h 1800462"/>
                <a:gd name="connsiteX0" fmla="*/ 12700 w 1691314"/>
                <a:gd name="connsiteY0" fmla="*/ 0 h 1800462"/>
                <a:gd name="connsiteX1" fmla="*/ 0 w 1691314"/>
                <a:gd name="connsiteY1" fmla="*/ 177800 h 1800462"/>
                <a:gd name="connsiteX2" fmla="*/ 38100 w 1691314"/>
                <a:gd name="connsiteY2" fmla="*/ 381000 h 1800462"/>
                <a:gd name="connsiteX3" fmla="*/ 63500 w 1691314"/>
                <a:gd name="connsiteY3" fmla="*/ 469900 h 1800462"/>
                <a:gd name="connsiteX4" fmla="*/ 127000 w 1691314"/>
                <a:gd name="connsiteY4" fmla="*/ 546100 h 1800462"/>
                <a:gd name="connsiteX5" fmla="*/ 165100 w 1691314"/>
                <a:gd name="connsiteY5" fmla="*/ 622300 h 1800462"/>
                <a:gd name="connsiteX6" fmla="*/ 203200 w 1691314"/>
                <a:gd name="connsiteY6" fmla="*/ 736600 h 1800462"/>
                <a:gd name="connsiteX7" fmla="*/ 215900 w 1691314"/>
                <a:gd name="connsiteY7" fmla="*/ 774700 h 1800462"/>
                <a:gd name="connsiteX8" fmla="*/ 241300 w 1691314"/>
                <a:gd name="connsiteY8" fmla="*/ 812800 h 1800462"/>
                <a:gd name="connsiteX9" fmla="*/ 254000 w 1691314"/>
                <a:gd name="connsiteY9" fmla="*/ 850900 h 1800462"/>
                <a:gd name="connsiteX10" fmla="*/ 304800 w 1691314"/>
                <a:gd name="connsiteY10" fmla="*/ 927100 h 1800462"/>
                <a:gd name="connsiteX11" fmla="*/ 317500 w 1691314"/>
                <a:gd name="connsiteY11" fmla="*/ 965200 h 1800462"/>
                <a:gd name="connsiteX12" fmla="*/ 393700 w 1691314"/>
                <a:gd name="connsiteY12" fmla="*/ 1079500 h 1800462"/>
                <a:gd name="connsiteX13" fmla="*/ 419100 w 1691314"/>
                <a:gd name="connsiteY13" fmla="*/ 1117600 h 1800462"/>
                <a:gd name="connsiteX14" fmla="*/ 457200 w 1691314"/>
                <a:gd name="connsiteY14" fmla="*/ 1155700 h 1800462"/>
                <a:gd name="connsiteX15" fmla="*/ 508000 w 1691314"/>
                <a:gd name="connsiteY15" fmla="*/ 1231900 h 1800462"/>
                <a:gd name="connsiteX16" fmla="*/ 558800 w 1691314"/>
                <a:gd name="connsiteY16" fmla="*/ 1308100 h 1800462"/>
                <a:gd name="connsiteX17" fmla="*/ 584200 w 1691314"/>
                <a:gd name="connsiteY17" fmla="*/ 1346200 h 1800462"/>
                <a:gd name="connsiteX18" fmla="*/ 660400 w 1691314"/>
                <a:gd name="connsiteY18" fmla="*/ 1422400 h 1800462"/>
                <a:gd name="connsiteX19" fmla="*/ 812800 w 1691314"/>
                <a:gd name="connsiteY19" fmla="*/ 1524000 h 1800462"/>
                <a:gd name="connsiteX20" fmla="*/ 965200 w 1691314"/>
                <a:gd name="connsiteY20" fmla="*/ 1600200 h 1800462"/>
                <a:gd name="connsiteX21" fmla="*/ 1072042 w 1691314"/>
                <a:gd name="connsiteY21" fmla="*/ 1614888 h 1800462"/>
                <a:gd name="connsiteX22" fmla="*/ 1218883 w 1691314"/>
                <a:gd name="connsiteY22" fmla="*/ 1681643 h 1800462"/>
                <a:gd name="connsiteX23" fmla="*/ 1357860 w 1691314"/>
                <a:gd name="connsiteY23" fmla="*/ 1707359 h 1800462"/>
                <a:gd name="connsiteX24" fmla="*/ 1520656 w 1691314"/>
                <a:gd name="connsiteY24" fmla="*/ 1742522 h 1800462"/>
                <a:gd name="connsiteX25" fmla="*/ 1597489 w 1691314"/>
                <a:gd name="connsiteY25" fmla="*/ 1774746 h 1800462"/>
                <a:gd name="connsiteX26" fmla="*/ 1691314 w 1691314"/>
                <a:gd name="connsiteY26" fmla="*/ 1800462 h 1800462"/>
                <a:gd name="connsiteX0" fmla="*/ 12700 w 1691314"/>
                <a:gd name="connsiteY0" fmla="*/ 0 h 1800462"/>
                <a:gd name="connsiteX1" fmla="*/ 0 w 1691314"/>
                <a:gd name="connsiteY1" fmla="*/ 177800 h 1800462"/>
                <a:gd name="connsiteX2" fmla="*/ 38100 w 1691314"/>
                <a:gd name="connsiteY2" fmla="*/ 381000 h 1800462"/>
                <a:gd name="connsiteX3" fmla="*/ 63500 w 1691314"/>
                <a:gd name="connsiteY3" fmla="*/ 469900 h 1800462"/>
                <a:gd name="connsiteX4" fmla="*/ 127000 w 1691314"/>
                <a:gd name="connsiteY4" fmla="*/ 546100 h 1800462"/>
                <a:gd name="connsiteX5" fmla="*/ 165100 w 1691314"/>
                <a:gd name="connsiteY5" fmla="*/ 622300 h 1800462"/>
                <a:gd name="connsiteX6" fmla="*/ 203200 w 1691314"/>
                <a:gd name="connsiteY6" fmla="*/ 736600 h 1800462"/>
                <a:gd name="connsiteX7" fmla="*/ 215900 w 1691314"/>
                <a:gd name="connsiteY7" fmla="*/ 774700 h 1800462"/>
                <a:gd name="connsiteX8" fmla="*/ 241300 w 1691314"/>
                <a:gd name="connsiteY8" fmla="*/ 812800 h 1800462"/>
                <a:gd name="connsiteX9" fmla="*/ 254000 w 1691314"/>
                <a:gd name="connsiteY9" fmla="*/ 850900 h 1800462"/>
                <a:gd name="connsiteX10" fmla="*/ 304800 w 1691314"/>
                <a:gd name="connsiteY10" fmla="*/ 927100 h 1800462"/>
                <a:gd name="connsiteX11" fmla="*/ 317500 w 1691314"/>
                <a:gd name="connsiteY11" fmla="*/ 965200 h 1800462"/>
                <a:gd name="connsiteX12" fmla="*/ 393700 w 1691314"/>
                <a:gd name="connsiteY12" fmla="*/ 1079500 h 1800462"/>
                <a:gd name="connsiteX13" fmla="*/ 419100 w 1691314"/>
                <a:gd name="connsiteY13" fmla="*/ 1117600 h 1800462"/>
                <a:gd name="connsiteX14" fmla="*/ 457200 w 1691314"/>
                <a:gd name="connsiteY14" fmla="*/ 1155700 h 1800462"/>
                <a:gd name="connsiteX15" fmla="*/ 508000 w 1691314"/>
                <a:gd name="connsiteY15" fmla="*/ 1231900 h 1800462"/>
                <a:gd name="connsiteX16" fmla="*/ 558800 w 1691314"/>
                <a:gd name="connsiteY16" fmla="*/ 1308100 h 1800462"/>
                <a:gd name="connsiteX17" fmla="*/ 584200 w 1691314"/>
                <a:gd name="connsiteY17" fmla="*/ 1346200 h 1800462"/>
                <a:gd name="connsiteX18" fmla="*/ 660400 w 1691314"/>
                <a:gd name="connsiteY18" fmla="*/ 1422400 h 1800462"/>
                <a:gd name="connsiteX19" fmla="*/ 790022 w 1691314"/>
                <a:gd name="connsiteY19" fmla="*/ 1475188 h 1800462"/>
                <a:gd name="connsiteX20" fmla="*/ 965200 w 1691314"/>
                <a:gd name="connsiteY20" fmla="*/ 1600200 h 1800462"/>
                <a:gd name="connsiteX21" fmla="*/ 1072042 w 1691314"/>
                <a:gd name="connsiteY21" fmla="*/ 1614888 h 1800462"/>
                <a:gd name="connsiteX22" fmla="*/ 1218883 w 1691314"/>
                <a:gd name="connsiteY22" fmla="*/ 1681643 h 1800462"/>
                <a:gd name="connsiteX23" fmla="*/ 1357860 w 1691314"/>
                <a:gd name="connsiteY23" fmla="*/ 1707359 h 1800462"/>
                <a:gd name="connsiteX24" fmla="*/ 1520656 w 1691314"/>
                <a:gd name="connsiteY24" fmla="*/ 1742522 h 1800462"/>
                <a:gd name="connsiteX25" fmla="*/ 1597489 w 1691314"/>
                <a:gd name="connsiteY25" fmla="*/ 1774746 h 1800462"/>
                <a:gd name="connsiteX26" fmla="*/ 1691314 w 1691314"/>
                <a:gd name="connsiteY26" fmla="*/ 1800462 h 1800462"/>
                <a:gd name="connsiteX0" fmla="*/ 12700 w 1691314"/>
                <a:gd name="connsiteY0" fmla="*/ 0 h 1800462"/>
                <a:gd name="connsiteX1" fmla="*/ 0 w 1691314"/>
                <a:gd name="connsiteY1" fmla="*/ 177800 h 1800462"/>
                <a:gd name="connsiteX2" fmla="*/ 38100 w 1691314"/>
                <a:gd name="connsiteY2" fmla="*/ 381000 h 1800462"/>
                <a:gd name="connsiteX3" fmla="*/ 63500 w 1691314"/>
                <a:gd name="connsiteY3" fmla="*/ 469900 h 1800462"/>
                <a:gd name="connsiteX4" fmla="*/ 127000 w 1691314"/>
                <a:gd name="connsiteY4" fmla="*/ 546100 h 1800462"/>
                <a:gd name="connsiteX5" fmla="*/ 165100 w 1691314"/>
                <a:gd name="connsiteY5" fmla="*/ 622300 h 1800462"/>
                <a:gd name="connsiteX6" fmla="*/ 203200 w 1691314"/>
                <a:gd name="connsiteY6" fmla="*/ 736600 h 1800462"/>
                <a:gd name="connsiteX7" fmla="*/ 215900 w 1691314"/>
                <a:gd name="connsiteY7" fmla="*/ 774700 h 1800462"/>
                <a:gd name="connsiteX8" fmla="*/ 241300 w 1691314"/>
                <a:gd name="connsiteY8" fmla="*/ 812800 h 1800462"/>
                <a:gd name="connsiteX9" fmla="*/ 254000 w 1691314"/>
                <a:gd name="connsiteY9" fmla="*/ 850900 h 1800462"/>
                <a:gd name="connsiteX10" fmla="*/ 304800 w 1691314"/>
                <a:gd name="connsiteY10" fmla="*/ 927100 h 1800462"/>
                <a:gd name="connsiteX11" fmla="*/ 317500 w 1691314"/>
                <a:gd name="connsiteY11" fmla="*/ 965200 h 1800462"/>
                <a:gd name="connsiteX12" fmla="*/ 393700 w 1691314"/>
                <a:gd name="connsiteY12" fmla="*/ 1079500 h 1800462"/>
                <a:gd name="connsiteX13" fmla="*/ 419100 w 1691314"/>
                <a:gd name="connsiteY13" fmla="*/ 1117600 h 1800462"/>
                <a:gd name="connsiteX14" fmla="*/ 457200 w 1691314"/>
                <a:gd name="connsiteY14" fmla="*/ 1155700 h 1800462"/>
                <a:gd name="connsiteX15" fmla="*/ 508000 w 1691314"/>
                <a:gd name="connsiteY15" fmla="*/ 1231900 h 1800462"/>
                <a:gd name="connsiteX16" fmla="*/ 558800 w 1691314"/>
                <a:gd name="connsiteY16" fmla="*/ 1308100 h 1800462"/>
                <a:gd name="connsiteX17" fmla="*/ 584200 w 1691314"/>
                <a:gd name="connsiteY17" fmla="*/ 1346200 h 1800462"/>
                <a:gd name="connsiteX18" fmla="*/ 660400 w 1691314"/>
                <a:gd name="connsiteY18" fmla="*/ 1422400 h 1800462"/>
                <a:gd name="connsiteX19" fmla="*/ 790022 w 1691314"/>
                <a:gd name="connsiteY19" fmla="*/ 1475188 h 1800462"/>
                <a:gd name="connsiteX20" fmla="*/ 922897 w 1691314"/>
                <a:gd name="connsiteY20" fmla="*/ 1574167 h 1800462"/>
                <a:gd name="connsiteX21" fmla="*/ 1072042 w 1691314"/>
                <a:gd name="connsiteY21" fmla="*/ 1614888 h 1800462"/>
                <a:gd name="connsiteX22" fmla="*/ 1218883 w 1691314"/>
                <a:gd name="connsiteY22" fmla="*/ 1681643 h 1800462"/>
                <a:gd name="connsiteX23" fmla="*/ 1357860 w 1691314"/>
                <a:gd name="connsiteY23" fmla="*/ 1707359 h 1800462"/>
                <a:gd name="connsiteX24" fmla="*/ 1520656 w 1691314"/>
                <a:gd name="connsiteY24" fmla="*/ 1742522 h 1800462"/>
                <a:gd name="connsiteX25" fmla="*/ 1597489 w 1691314"/>
                <a:gd name="connsiteY25" fmla="*/ 1774746 h 1800462"/>
                <a:gd name="connsiteX26" fmla="*/ 1691314 w 1691314"/>
                <a:gd name="connsiteY26" fmla="*/ 1800462 h 1800462"/>
                <a:gd name="connsiteX0" fmla="*/ 12700 w 1691314"/>
                <a:gd name="connsiteY0" fmla="*/ 0 h 1800462"/>
                <a:gd name="connsiteX1" fmla="*/ 0 w 1691314"/>
                <a:gd name="connsiteY1" fmla="*/ 177800 h 1800462"/>
                <a:gd name="connsiteX2" fmla="*/ 38100 w 1691314"/>
                <a:gd name="connsiteY2" fmla="*/ 381000 h 1800462"/>
                <a:gd name="connsiteX3" fmla="*/ 63500 w 1691314"/>
                <a:gd name="connsiteY3" fmla="*/ 469900 h 1800462"/>
                <a:gd name="connsiteX4" fmla="*/ 127000 w 1691314"/>
                <a:gd name="connsiteY4" fmla="*/ 546100 h 1800462"/>
                <a:gd name="connsiteX5" fmla="*/ 165100 w 1691314"/>
                <a:gd name="connsiteY5" fmla="*/ 622300 h 1800462"/>
                <a:gd name="connsiteX6" fmla="*/ 203200 w 1691314"/>
                <a:gd name="connsiteY6" fmla="*/ 736600 h 1800462"/>
                <a:gd name="connsiteX7" fmla="*/ 215900 w 1691314"/>
                <a:gd name="connsiteY7" fmla="*/ 774700 h 1800462"/>
                <a:gd name="connsiteX8" fmla="*/ 241300 w 1691314"/>
                <a:gd name="connsiteY8" fmla="*/ 812800 h 1800462"/>
                <a:gd name="connsiteX9" fmla="*/ 254000 w 1691314"/>
                <a:gd name="connsiteY9" fmla="*/ 850900 h 1800462"/>
                <a:gd name="connsiteX10" fmla="*/ 304800 w 1691314"/>
                <a:gd name="connsiteY10" fmla="*/ 927100 h 1800462"/>
                <a:gd name="connsiteX11" fmla="*/ 317500 w 1691314"/>
                <a:gd name="connsiteY11" fmla="*/ 965200 h 1800462"/>
                <a:gd name="connsiteX12" fmla="*/ 393700 w 1691314"/>
                <a:gd name="connsiteY12" fmla="*/ 1079500 h 1800462"/>
                <a:gd name="connsiteX13" fmla="*/ 419100 w 1691314"/>
                <a:gd name="connsiteY13" fmla="*/ 1117600 h 1800462"/>
                <a:gd name="connsiteX14" fmla="*/ 457200 w 1691314"/>
                <a:gd name="connsiteY14" fmla="*/ 1155700 h 1800462"/>
                <a:gd name="connsiteX15" fmla="*/ 508000 w 1691314"/>
                <a:gd name="connsiteY15" fmla="*/ 1231900 h 1800462"/>
                <a:gd name="connsiteX16" fmla="*/ 558800 w 1691314"/>
                <a:gd name="connsiteY16" fmla="*/ 1308100 h 1800462"/>
                <a:gd name="connsiteX17" fmla="*/ 584200 w 1691314"/>
                <a:gd name="connsiteY17" fmla="*/ 1346200 h 1800462"/>
                <a:gd name="connsiteX18" fmla="*/ 660400 w 1691314"/>
                <a:gd name="connsiteY18" fmla="*/ 1422400 h 1800462"/>
                <a:gd name="connsiteX19" fmla="*/ 790022 w 1691314"/>
                <a:gd name="connsiteY19" fmla="*/ 1475188 h 1800462"/>
                <a:gd name="connsiteX20" fmla="*/ 922897 w 1691314"/>
                <a:gd name="connsiteY20" fmla="*/ 1574167 h 1800462"/>
                <a:gd name="connsiteX21" fmla="*/ 1088312 w 1691314"/>
                <a:gd name="connsiteY21" fmla="*/ 1650683 h 1800462"/>
                <a:gd name="connsiteX22" fmla="*/ 1218883 w 1691314"/>
                <a:gd name="connsiteY22" fmla="*/ 1681643 h 1800462"/>
                <a:gd name="connsiteX23" fmla="*/ 1357860 w 1691314"/>
                <a:gd name="connsiteY23" fmla="*/ 1707359 h 1800462"/>
                <a:gd name="connsiteX24" fmla="*/ 1520656 w 1691314"/>
                <a:gd name="connsiteY24" fmla="*/ 1742522 h 1800462"/>
                <a:gd name="connsiteX25" fmla="*/ 1597489 w 1691314"/>
                <a:gd name="connsiteY25" fmla="*/ 1774746 h 1800462"/>
                <a:gd name="connsiteX26" fmla="*/ 1691314 w 1691314"/>
                <a:gd name="connsiteY26" fmla="*/ 1800462 h 1800462"/>
                <a:gd name="connsiteX0" fmla="*/ 12700 w 1691314"/>
                <a:gd name="connsiteY0" fmla="*/ 0 h 1800462"/>
                <a:gd name="connsiteX1" fmla="*/ 0 w 1691314"/>
                <a:gd name="connsiteY1" fmla="*/ 177800 h 1800462"/>
                <a:gd name="connsiteX2" fmla="*/ 38100 w 1691314"/>
                <a:gd name="connsiteY2" fmla="*/ 381000 h 1800462"/>
                <a:gd name="connsiteX3" fmla="*/ 63500 w 1691314"/>
                <a:gd name="connsiteY3" fmla="*/ 469900 h 1800462"/>
                <a:gd name="connsiteX4" fmla="*/ 127000 w 1691314"/>
                <a:gd name="connsiteY4" fmla="*/ 546100 h 1800462"/>
                <a:gd name="connsiteX5" fmla="*/ 165100 w 1691314"/>
                <a:gd name="connsiteY5" fmla="*/ 622300 h 1800462"/>
                <a:gd name="connsiteX6" fmla="*/ 203200 w 1691314"/>
                <a:gd name="connsiteY6" fmla="*/ 736600 h 1800462"/>
                <a:gd name="connsiteX7" fmla="*/ 215900 w 1691314"/>
                <a:gd name="connsiteY7" fmla="*/ 774700 h 1800462"/>
                <a:gd name="connsiteX8" fmla="*/ 241300 w 1691314"/>
                <a:gd name="connsiteY8" fmla="*/ 812800 h 1800462"/>
                <a:gd name="connsiteX9" fmla="*/ 254000 w 1691314"/>
                <a:gd name="connsiteY9" fmla="*/ 850900 h 1800462"/>
                <a:gd name="connsiteX10" fmla="*/ 304800 w 1691314"/>
                <a:gd name="connsiteY10" fmla="*/ 927100 h 1800462"/>
                <a:gd name="connsiteX11" fmla="*/ 317500 w 1691314"/>
                <a:gd name="connsiteY11" fmla="*/ 965200 h 1800462"/>
                <a:gd name="connsiteX12" fmla="*/ 393700 w 1691314"/>
                <a:gd name="connsiteY12" fmla="*/ 1079500 h 1800462"/>
                <a:gd name="connsiteX13" fmla="*/ 419100 w 1691314"/>
                <a:gd name="connsiteY13" fmla="*/ 1117600 h 1800462"/>
                <a:gd name="connsiteX14" fmla="*/ 457200 w 1691314"/>
                <a:gd name="connsiteY14" fmla="*/ 1155700 h 1800462"/>
                <a:gd name="connsiteX15" fmla="*/ 508000 w 1691314"/>
                <a:gd name="connsiteY15" fmla="*/ 1231900 h 1800462"/>
                <a:gd name="connsiteX16" fmla="*/ 558800 w 1691314"/>
                <a:gd name="connsiteY16" fmla="*/ 1308100 h 1800462"/>
                <a:gd name="connsiteX17" fmla="*/ 584200 w 1691314"/>
                <a:gd name="connsiteY17" fmla="*/ 1346200 h 1800462"/>
                <a:gd name="connsiteX18" fmla="*/ 637621 w 1691314"/>
                <a:gd name="connsiteY18" fmla="*/ 1363826 h 1800462"/>
                <a:gd name="connsiteX19" fmla="*/ 790022 w 1691314"/>
                <a:gd name="connsiteY19" fmla="*/ 1475188 h 1800462"/>
                <a:gd name="connsiteX20" fmla="*/ 922897 w 1691314"/>
                <a:gd name="connsiteY20" fmla="*/ 1574167 h 1800462"/>
                <a:gd name="connsiteX21" fmla="*/ 1088312 w 1691314"/>
                <a:gd name="connsiteY21" fmla="*/ 1650683 h 1800462"/>
                <a:gd name="connsiteX22" fmla="*/ 1218883 w 1691314"/>
                <a:gd name="connsiteY22" fmla="*/ 1681643 h 1800462"/>
                <a:gd name="connsiteX23" fmla="*/ 1357860 w 1691314"/>
                <a:gd name="connsiteY23" fmla="*/ 1707359 h 1800462"/>
                <a:gd name="connsiteX24" fmla="*/ 1520656 w 1691314"/>
                <a:gd name="connsiteY24" fmla="*/ 1742522 h 1800462"/>
                <a:gd name="connsiteX25" fmla="*/ 1597489 w 1691314"/>
                <a:gd name="connsiteY25" fmla="*/ 1774746 h 1800462"/>
                <a:gd name="connsiteX26" fmla="*/ 1691314 w 1691314"/>
                <a:gd name="connsiteY26" fmla="*/ 1800462 h 1800462"/>
                <a:gd name="connsiteX0" fmla="*/ 12700 w 1691314"/>
                <a:gd name="connsiteY0" fmla="*/ 0 h 1800462"/>
                <a:gd name="connsiteX1" fmla="*/ 0 w 1691314"/>
                <a:gd name="connsiteY1" fmla="*/ 177800 h 1800462"/>
                <a:gd name="connsiteX2" fmla="*/ 38100 w 1691314"/>
                <a:gd name="connsiteY2" fmla="*/ 381000 h 1800462"/>
                <a:gd name="connsiteX3" fmla="*/ 63500 w 1691314"/>
                <a:gd name="connsiteY3" fmla="*/ 469900 h 1800462"/>
                <a:gd name="connsiteX4" fmla="*/ 127000 w 1691314"/>
                <a:gd name="connsiteY4" fmla="*/ 546100 h 1800462"/>
                <a:gd name="connsiteX5" fmla="*/ 165100 w 1691314"/>
                <a:gd name="connsiteY5" fmla="*/ 622300 h 1800462"/>
                <a:gd name="connsiteX6" fmla="*/ 203200 w 1691314"/>
                <a:gd name="connsiteY6" fmla="*/ 736600 h 1800462"/>
                <a:gd name="connsiteX7" fmla="*/ 215900 w 1691314"/>
                <a:gd name="connsiteY7" fmla="*/ 774700 h 1800462"/>
                <a:gd name="connsiteX8" fmla="*/ 241300 w 1691314"/>
                <a:gd name="connsiteY8" fmla="*/ 812800 h 1800462"/>
                <a:gd name="connsiteX9" fmla="*/ 254000 w 1691314"/>
                <a:gd name="connsiteY9" fmla="*/ 850900 h 1800462"/>
                <a:gd name="connsiteX10" fmla="*/ 304800 w 1691314"/>
                <a:gd name="connsiteY10" fmla="*/ 927100 h 1800462"/>
                <a:gd name="connsiteX11" fmla="*/ 317500 w 1691314"/>
                <a:gd name="connsiteY11" fmla="*/ 965200 h 1800462"/>
                <a:gd name="connsiteX12" fmla="*/ 393700 w 1691314"/>
                <a:gd name="connsiteY12" fmla="*/ 1079500 h 1800462"/>
                <a:gd name="connsiteX13" fmla="*/ 419100 w 1691314"/>
                <a:gd name="connsiteY13" fmla="*/ 1117600 h 1800462"/>
                <a:gd name="connsiteX14" fmla="*/ 457200 w 1691314"/>
                <a:gd name="connsiteY14" fmla="*/ 1155700 h 1800462"/>
                <a:gd name="connsiteX15" fmla="*/ 508000 w 1691314"/>
                <a:gd name="connsiteY15" fmla="*/ 1231900 h 1800462"/>
                <a:gd name="connsiteX16" fmla="*/ 558800 w 1691314"/>
                <a:gd name="connsiteY16" fmla="*/ 1308100 h 1800462"/>
                <a:gd name="connsiteX17" fmla="*/ 637621 w 1691314"/>
                <a:gd name="connsiteY17" fmla="*/ 1363826 h 1800462"/>
                <a:gd name="connsiteX18" fmla="*/ 790022 w 1691314"/>
                <a:gd name="connsiteY18" fmla="*/ 1475188 h 1800462"/>
                <a:gd name="connsiteX19" fmla="*/ 922897 w 1691314"/>
                <a:gd name="connsiteY19" fmla="*/ 1574167 h 1800462"/>
                <a:gd name="connsiteX20" fmla="*/ 1088312 w 1691314"/>
                <a:gd name="connsiteY20" fmla="*/ 1650683 h 1800462"/>
                <a:gd name="connsiteX21" fmla="*/ 1218883 w 1691314"/>
                <a:gd name="connsiteY21" fmla="*/ 1681643 h 1800462"/>
                <a:gd name="connsiteX22" fmla="*/ 1357860 w 1691314"/>
                <a:gd name="connsiteY22" fmla="*/ 1707359 h 1800462"/>
                <a:gd name="connsiteX23" fmla="*/ 1520656 w 1691314"/>
                <a:gd name="connsiteY23" fmla="*/ 1742522 h 1800462"/>
                <a:gd name="connsiteX24" fmla="*/ 1597489 w 1691314"/>
                <a:gd name="connsiteY24" fmla="*/ 1774746 h 1800462"/>
                <a:gd name="connsiteX25" fmla="*/ 1691314 w 1691314"/>
                <a:gd name="connsiteY25" fmla="*/ 1800462 h 1800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91314" h="1800462">
                  <a:moveTo>
                    <a:pt x="12700" y="0"/>
                  </a:moveTo>
                  <a:cubicBezTo>
                    <a:pt x="8467" y="59267"/>
                    <a:pt x="0" y="118382"/>
                    <a:pt x="0" y="177800"/>
                  </a:cubicBezTo>
                  <a:cubicBezTo>
                    <a:pt x="0" y="245920"/>
                    <a:pt x="21841" y="315963"/>
                    <a:pt x="38100" y="381000"/>
                  </a:cubicBezTo>
                  <a:cubicBezTo>
                    <a:pt x="42169" y="397276"/>
                    <a:pt x="54390" y="451680"/>
                    <a:pt x="63500" y="469900"/>
                  </a:cubicBezTo>
                  <a:cubicBezTo>
                    <a:pt x="81181" y="505263"/>
                    <a:pt x="98913" y="518013"/>
                    <a:pt x="127000" y="546100"/>
                  </a:cubicBezTo>
                  <a:cubicBezTo>
                    <a:pt x="173317" y="685051"/>
                    <a:pt x="99448" y="474584"/>
                    <a:pt x="165100" y="622300"/>
                  </a:cubicBezTo>
                  <a:lnTo>
                    <a:pt x="203200" y="736600"/>
                  </a:lnTo>
                  <a:cubicBezTo>
                    <a:pt x="207433" y="749300"/>
                    <a:pt x="208474" y="763561"/>
                    <a:pt x="215900" y="774700"/>
                  </a:cubicBezTo>
                  <a:cubicBezTo>
                    <a:pt x="224367" y="787400"/>
                    <a:pt x="234474" y="799148"/>
                    <a:pt x="241300" y="812800"/>
                  </a:cubicBezTo>
                  <a:cubicBezTo>
                    <a:pt x="247287" y="824774"/>
                    <a:pt x="247499" y="839198"/>
                    <a:pt x="254000" y="850900"/>
                  </a:cubicBezTo>
                  <a:cubicBezTo>
                    <a:pt x="268825" y="877585"/>
                    <a:pt x="295147" y="898140"/>
                    <a:pt x="304800" y="927100"/>
                  </a:cubicBezTo>
                  <a:cubicBezTo>
                    <a:pt x="309033" y="939800"/>
                    <a:pt x="310999" y="953498"/>
                    <a:pt x="317500" y="965200"/>
                  </a:cubicBezTo>
                  <a:lnTo>
                    <a:pt x="393700" y="1079500"/>
                  </a:lnTo>
                  <a:cubicBezTo>
                    <a:pt x="402167" y="1092200"/>
                    <a:pt x="408307" y="1106807"/>
                    <a:pt x="419100" y="1117600"/>
                  </a:cubicBezTo>
                  <a:cubicBezTo>
                    <a:pt x="431800" y="1130300"/>
                    <a:pt x="446173" y="1141523"/>
                    <a:pt x="457200" y="1155700"/>
                  </a:cubicBezTo>
                  <a:cubicBezTo>
                    <a:pt x="475942" y="1179797"/>
                    <a:pt x="491067" y="1206500"/>
                    <a:pt x="508000" y="1231900"/>
                  </a:cubicBezTo>
                  <a:cubicBezTo>
                    <a:pt x="524933" y="1257300"/>
                    <a:pt x="537197" y="1286112"/>
                    <a:pt x="558800" y="1308100"/>
                  </a:cubicBezTo>
                  <a:cubicBezTo>
                    <a:pt x="580404" y="1330088"/>
                    <a:pt x="599084" y="1335978"/>
                    <a:pt x="637621" y="1363826"/>
                  </a:cubicBezTo>
                  <a:lnTo>
                    <a:pt x="790022" y="1475188"/>
                  </a:lnTo>
                  <a:cubicBezTo>
                    <a:pt x="837568" y="1510245"/>
                    <a:pt x="873182" y="1544918"/>
                    <a:pt x="922897" y="1574167"/>
                  </a:cubicBezTo>
                  <a:cubicBezTo>
                    <a:pt x="972612" y="1603416"/>
                    <a:pt x="1038981" y="1632770"/>
                    <a:pt x="1088312" y="1650683"/>
                  </a:cubicBezTo>
                  <a:cubicBezTo>
                    <a:pt x="1137643" y="1668596"/>
                    <a:pt x="1173958" y="1672197"/>
                    <a:pt x="1218883" y="1681643"/>
                  </a:cubicBezTo>
                  <a:cubicBezTo>
                    <a:pt x="1263808" y="1691089"/>
                    <a:pt x="1307565" y="1697213"/>
                    <a:pt x="1357860" y="1707359"/>
                  </a:cubicBezTo>
                  <a:cubicBezTo>
                    <a:pt x="1408155" y="1717505"/>
                    <a:pt x="1480718" y="1731291"/>
                    <a:pt x="1520656" y="1742522"/>
                  </a:cubicBezTo>
                  <a:cubicBezTo>
                    <a:pt x="1560594" y="1753753"/>
                    <a:pt x="1569046" y="1765089"/>
                    <a:pt x="1597489" y="1774746"/>
                  </a:cubicBezTo>
                  <a:cubicBezTo>
                    <a:pt x="1625932" y="1784403"/>
                    <a:pt x="1636001" y="1800462"/>
                    <a:pt x="1691314" y="1800462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  <a:tailEnd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F6F9EA3-42DD-AC44-B019-060F9954212D}"/>
                </a:ext>
              </a:extLst>
            </p:cNvPr>
            <p:cNvSpPr txBox="1"/>
            <p:nvPr/>
          </p:nvSpPr>
          <p:spPr>
            <a:xfrm>
              <a:off x="5328466" y="3091426"/>
              <a:ext cx="1741671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Inguinal ligament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95ED4D8-E8DE-7343-BDD2-EFE5CD46907D}"/>
                </a:ext>
              </a:extLst>
            </p:cNvPr>
            <p:cNvCxnSpPr>
              <a:cxnSpLocks/>
              <a:stCxn id="17" idx="3"/>
              <a:endCxn id="2" idx="12"/>
            </p:cNvCxnSpPr>
            <p:nvPr/>
          </p:nvCxnSpPr>
          <p:spPr>
            <a:xfrm>
              <a:off x="7070137" y="3260703"/>
              <a:ext cx="379229" cy="304572"/>
            </a:xfrm>
            <a:prstGeom prst="line">
              <a:avLst/>
            </a:prstGeom>
            <a:ln w="19050">
              <a:solidFill>
                <a:schemeClr val="tx1"/>
              </a:solidFill>
              <a:tailEnd type="oval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AFC7FCC-1F53-3B4D-9466-1E12ED24585F}"/>
                </a:ext>
              </a:extLst>
            </p:cNvPr>
            <p:cNvCxnSpPr>
              <a:cxnSpLocks/>
            </p:cNvCxnSpPr>
            <p:nvPr/>
          </p:nvCxnSpPr>
          <p:spPr>
            <a:xfrm>
              <a:off x="6670395" y="4286237"/>
              <a:ext cx="2268862" cy="1"/>
            </a:xfrm>
            <a:prstGeom prst="line">
              <a:avLst/>
            </a:prstGeom>
            <a:ln w="19050">
              <a:solidFill>
                <a:schemeClr val="tx1"/>
              </a:solidFill>
              <a:tailEnd type="oval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42811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5FF9F3E-8C7B-0F43-B50B-857A3D1A6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6" r="18885"/>
          <a:stretch/>
        </p:blipFill>
        <p:spPr>
          <a:xfrm>
            <a:off x="5943600" y="1575594"/>
            <a:ext cx="6028064" cy="4851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16119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Anterior</a:t>
            </a:r>
          </a:p>
          <a:p>
            <a:pPr lvl="1"/>
            <a:r>
              <a:rPr lang="en-US" dirty="0"/>
              <a:t>Symphysis pubis (+superior/inferior pubic ligaments)</a:t>
            </a:r>
          </a:p>
          <a:p>
            <a:pPr lvl="1"/>
            <a:r>
              <a:rPr lang="en-US" dirty="0"/>
              <a:t>Inguinal ligament</a:t>
            </a:r>
          </a:p>
          <a:p>
            <a:r>
              <a:rPr lang="en-US" dirty="0">
                <a:solidFill>
                  <a:srgbClr val="FF0000"/>
                </a:solidFill>
              </a:rPr>
              <a:t>Posterior</a:t>
            </a:r>
          </a:p>
          <a:p>
            <a:pPr lvl="1"/>
            <a:r>
              <a:rPr lang="en-US" dirty="0"/>
              <a:t>Anterior aspect</a:t>
            </a:r>
          </a:p>
          <a:p>
            <a:pPr lvl="2"/>
            <a:r>
              <a:rPr lang="en-US" dirty="0"/>
              <a:t>Anterior sacroiliac ligaments</a:t>
            </a:r>
          </a:p>
          <a:p>
            <a:pPr lvl="2"/>
            <a:r>
              <a:rPr lang="en-US" dirty="0"/>
              <a:t>Iliolumbar ligament</a:t>
            </a:r>
          </a:p>
          <a:p>
            <a:pPr lvl="1"/>
            <a:r>
              <a:rPr lang="en-US" dirty="0"/>
              <a:t>Posterior aspect: strongest</a:t>
            </a:r>
          </a:p>
          <a:p>
            <a:pPr lvl="2"/>
            <a:r>
              <a:rPr lang="en-US" dirty="0"/>
              <a:t>Posterior (dorsal) sacroiliac ligaments</a:t>
            </a:r>
          </a:p>
          <a:p>
            <a:pPr lvl="2"/>
            <a:r>
              <a:rPr lang="en-US" dirty="0"/>
              <a:t>Interosseous sacroiliac ligaments</a:t>
            </a:r>
          </a:p>
          <a:p>
            <a:pPr lvl="2"/>
            <a:r>
              <a:rPr lang="en-US" dirty="0"/>
              <a:t>Iliolumbar ligament</a:t>
            </a:r>
          </a:p>
          <a:p>
            <a:r>
              <a:rPr lang="en-US" dirty="0">
                <a:solidFill>
                  <a:srgbClr val="FF0000"/>
                </a:solidFill>
              </a:rPr>
              <a:t>Pelvic floor</a:t>
            </a:r>
          </a:p>
          <a:p>
            <a:pPr lvl="1"/>
            <a:r>
              <a:rPr lang="en-US" dirty="0"/>
              <a:t>Sacrospinous ligament</a:t>
            </a:r>
          </a:p>
          <a:p>
            <a:pPr lvl="1"/>
            <a:r>
              <a:rPr lang="en-US" dirty="0" err="1"/>
              <a:t>Sacrotuberous</a:t>
            </a:r>
            <a:r>
              <a:rPr lang="en-US" dirty="0"/>
              <a:t> ligament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543621-9D60-4243-AC11-EEBED284D085}"/>
              </a:ext>
            </a:extLst>
          </p:cNvPr>
          <p:cNvSpPr txBox="1"/>
          <p:nvPr/>
        </p:nvSpPr>
        <p:spPr>
          <a:xfrm>
            <a:off x="10515607" y="4236963"/>
            <a:ext cx="1433645" cy="58477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Sacrotuberous</a:t>
            </a:r>
            <a:r>
              <a:rPr lang="en-US" sz="1600" b="1" dirty="0">
                <a:solidFill>
                  <a:schemeClr val="bg1"/>
                </a:solidFill>
              </a:rPr>
              <a:t> ligament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96437D-A648-9C4A-B205-E3B0E8CB12A5}"/>
              </a:ext>
            </a:extLst>
          </p:cNvPr>
          <p:cNvSpPr txBox="1"/>
          <p:nvPr/>
        </p:nvSpPr>
        <p:spPr>
          <a:xfrm>
            <a:off x="5946012" y="4153402"/>
            <a:ext cx="1311490" cy="58477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Sacrospinous ligament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BCA4A2-66A5-4445-A5F9-F3BF654AE9DC}"/>
              </a:ext>
            </a:extLst>
          </p:cNvPr>
          <p:cNvSpPr txBox="1"/>
          <p:nvPr/>
        </p:nvSpPr>
        <p:spPr>
          <a:xfrm>
            <a:off x="5957668" y="2275908"/>
            <a:ext cx="2381728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Dorsal sacroiliac ligament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9E52F0F-4241-B24C-912F-77203E36ED9D}"/>
              </a:ext>
            </a:extLst>
          </p:cNvPr>
          <p:cNvCxnSpPr>
            <a:cxnSpLocks/>
          </p:cNvCxnSpPr>
          <p:nvPr/>
        </p:nvCxnSpPr>
        <p:spPr>
          <a:xfrm>
            <a:off x="7904739" y="2567405"/>
            <a:ext cx="464904" cy="966627"/>
          </a:xfrm>
          <a:prstGeom prst="line">
            <a:avLst/>
          </a:prstGeom>
          <a:ln w="19050">
            <a:tailEnd type="oval" w="lg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16C632F-1367-ED40-9945-D4BF183DEA75}"/>
              </a:ext>
            </a:extLst>
          </p:cNvPr>
          <p:cNvSpPr txBox="1"/>
          <p:nvPr/>
        </p:nvSpPr>
        <p:spPr>
          <a:xfrm>
            <a:off x="8499239" y="2363882"/>
            <a:ext cx="829108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Sacrum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9F02C0C-3AFC-CC44-BBFF-BD4C85AB0233}"/>
              </a:ext>
            </a:extLst>
          </p:cNvPr>
          <p:cNvCxnSpPr>
            <a:cxnSpLocks/>
          </p:cNvCxnSpPr>
          <p:nvPr/>
        </p:nvCxnSpPr>
        <p:spPr>
          <a:xfrm>
            <a:off x="8740346" y="2644346"/>
            <a:ext cx="98854" cy="1203754"/>
          </a:xfrm>
          <a:prstGeom prst="line">
            <a:avLst/>
          </a:prstGeom>
          <a:ln w="19050">
            <a:tailEnd type="oval" w="lg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282234-2A61-DB4E-B9E7-C0980F40001D}"/>
              </a:ext>
            </a:extLst>
          </p:cNvPr>
          <p:cNvCxnSpPr>
            <a:cxnSpLocks/>
          </p:cNvCxnSpPr>
          <p:nvPr/>
        </p:nvCxnSpPr>
        <p:spPr>
          <a:xfrm flipH="1">
            <a:off x="9482201" y="4710041"/>
            <a:ext cx="1033407" cy="228337"/>
          </a:xfrm>
          <a:prstGeom prst="line">
            <a:avLst/>
          </a:prstGeom>
          <a:ln w="19050"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4B63745-C135-524C-B66C-29D9A1FEE1FE}"/>
              </a:ext>
            </a:extLst>
          </p:cNvPr>
          <p:cNvSpPr txBox="1"/>
          <p:nvPr/>
        </p:nvSpPr>
        <p:spPr>
          <a:xfrm>
            <a:off x="6986351" y="5805998"/>
            <a:ext cx="3854884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Superficial dorsal sacrococcygeal ligament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502CAED-03FE-2544-988D-F19F76DFBCBD}"/>
              </a:ext>
            </a:extLst>
          </p:cNvPr>
          <p:cNvCxnSpPr>
            <a:cxnSpLocks/>
          </p:cNvCxnSpPr>
          <p:nvPr/>
        </p:nvCxnSpPr>
        <p:spPr>
          <a:xfrm flipV="1">
            <a:off x="8140700" y="5080000"/>
            <a:ext cx="668493" cy="850901"/>
          </a:xfrm>
          <a:prstGeom prst="line">
            <a:avLst/>
          </a:prstGeom>
          <a:ln w="19050">
            <a:tailEnd type="oval" w="lg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422C777-7B42-3042-878D-F5E3DB3F726D}"/>
              </a:ext>
            </a:extLst>
          </p:cNvPr>
          <p:cNvCxnSpPr>
            <a:cxnSpLocks/>
          </p:cNvCxnSpPr>
          <p:nvPr/>
        </p:nvCxnSpPr>
        <p:spPr>
          <a:xfrm>
            <a:off x="7134464" y="4657923"/>
            <a:ext cx="1006236" cy="303921"/>
          </a:xfrm>
          <a:prstGeom prst="line">
            <a:avLst/>
          </a:prstGeom>
          <a:ln w="19050">
            <a:headEnd w="lg" len="lg"/>
            <a:tailEnd type="oval" w="lg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7CC7773-3919-924F-85A4-113F07ED92C8}"/>
              </a:ext>
            </a:extLst>
          </p:cNvPr>
          <p:cNvSpPr txBox="1"/>
          <p:nvPr/>
        </p:nvSpPr>
        <p:spPr>
          <a:xfrm>
            <a:off x="9330106" y="1977186"/>
            <a:ext cx="1947037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Iliolumbar ligament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2CAB982-AE49-F945-8934-FAE0EFD79C56}"/>
              </a:ext>
            </a:extLst>
          </p:cNvPr>
          <p:cNvCxnSpPr>
            <a:cxnSpLocks/>
          </p:cNvCxnSpPr>
          <p:nvPr/>
        </p:nvCxnSpPr>
        <p:spPr>
          <a:xfrm>
            <a:off x="9482201" y="2275908"/>
            <a:ext cx="0" cy="754822"/>
          </a:xfrm>
          <a:prstGeom prst="line">
            <a:avLst/>
          </a:prstGeom>
          <a:ln w="19050"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8E5780F-F12B-1C43-BAA7-D30309CBB5A6}"/>
              </a:ext>
            </a:extLst>
          </p:cNvPr>
          <p:cNvSpPr txBox="1"/>
          <p:nvPr/>
        </p:nvSpPr>
        <p:spPr>
          <a:xfrm>
            <a:off x="5957668" y="3146587"/>
            <a:ext cx="1311490" cy="83099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Interosseous sacroiliac ligament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4283782-739F-104B-ADED-2FBA14DB082A}"/>
              </a:ext>
            </a:extLst>
          </p:cNvPr>
          <p:cNvCxnSpPr>
            <a:cxnSpLocks/>
          </p:cNvCxnSpPr>
          <p:nvPr/>
        </p:nvCxnSpPr>
        <p:spPr>
          <a:xfrm>
            <a:off x="7218979" y="3749416"/>
            <a:ext cx="1032220" cy="228168"/>
          </a:xfrm>
          <a:prstGeom prst="line">
            <a:avLst/>
          </a:prstGeom>
          <a:ln w="19050">
            <a:tailEnd type="oval" w="lg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063160B-8F25-0F47-909E-ACDE47A6BF18}"/>
              </a:ext>
            </a:extLst>
          </p:cNvPr>
          <p:cNvSpPr txBox="1"/>
          <p:nvPr/>
        </p:nvSpPr>
        <p:spPr>
          <a:xfrm>
            <a:off x="9596927" y="2456557"/>
            <a:ext cx="2346602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Dorsal sacroiliac ligament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E2FA8E9-E010-EA4C-972A-6BC4C9E4D9BE}"/>
              </a:ext>
            </a:extLst>
          </p:cNvPr>
          <p:cNvCxnSpPr>
            <a:cxnSpLocks/>
          </p:cNvCxnSpPr>
          <p:nvPr/>
        </p:nvCxnSpPr>
        <p:spPr>
          <a:xfrm flipH="1">
            <a:off x="9328347" y="2700387"/>
            <a:ext cx="1631753" cy="1147713"/>
          </a:xfrm>
          <a:prstGeom prst="line">
            <a:avLst/>
          </a:prstGeom>
          <a:ln w="19050"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itle 1">
            <a:extLst>
              <a:ext uri="{FF2B5EF4-FFF2-40B4-BE49-F238E27FC236}">
                <a16:creationId xmlns:a16="http://schemas.microsoft.com/office/drawing/2014/main" id="{EAED7F2C-0E0F-7E4D-B9BB-E7B31EAF9E2F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Ligamentous Pelvic Anatomy</a:t>
            </a:r>
          </a:p>
        </p:txBody>
      </p:sp>
    </p:spTree>
    <p:extLst>
      <p:ext uri="{BB962C8B-B14F-4D97-AF65-F5344CB8AC3E}">
        <p14:creationId xmlns:p14="http://schemas.microsoft.com/office/powerpoint/2010/main" val="2440435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Ligaments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Anterior SI ligaments</a:t>
            </a:r>
          </a:p>
          <a:p>
            <a:r>
              <a:rPr lang="en-US" dirty="0"/>
              <a:t>Posterior SI ligament</a:t>
            </a:r>
          </a:p>
          <a:p>
            <a:r>
              <a:rPr lang="en-US" dirty="0"/>
              <a:t>Dorsal sacroiliac ligament</a:t>
            </a:r>
          </a:p>
          <a:p>
            <a:r>
              <a:rPr lang="en-US" dirty="0"/>
              <a:t>Iliolumbar ligament</a:t>
            </a:r>
          </a:p>
          <a:p>
            <a:r>
              <a:rPr lang="en-US" dirty="0"/>
              <a:t>Sacrospinous ligament</a:t>
            </a:r>
          </a:p>
          <a:p>
            <a:r>
              <a:rPr lang="en-US" dirty="0" err="1"/>
              <a:t>Sacrotuberous</a:t>
            </a:r>
            <a:r>
              <a:rPr lang="en-US" dirty="0"/>
              <a:t> ligament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Functions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Resist external rotation</a:t>
            </a:r>
          </a:p>
          <a:p>
            <a:pPr marL="0" indent="0">
              <a:buNone/>
            </a:pPr>
            <a:r>
              <a:rPr lang="en-US" dirty="0"/>
              <a:t>Resist cranial-caudal translation</a:t>
            </a:r>
          </a:p>
          <a:p>
            <a:pPr marL="0" indent="0">
              <a:buNone/>
            </a:pPr>
            <a:r>
              <a:rPr lang="en-US" dirty="0"/>
              <a:t>Resist A-P translation</a:t>
            </a:r>
          </a:p>
          <a:p>
            <a:pPr marL="0" indent="0">
              <a:buNone/>
            </a:pPr>
            <a:r>
              <a:rPr lang="en-US" dirty="0"/>
              <a:t>Resist rotation</a:t>
            </a:r>
          </a:p>
          <a:p>
            <a:pPr marL="0" indent="0">
              <a:buNone/>
            </a:pPr>
            <a:r>
              <a:rPr lang="en-US" dirty="0"/>
              <a:t>Resist external rotation</a:t>
            </a:r>
          </a:p>
          <a:p>
            <a:pPr marL="0" indent="0">
              <a:buNone/>
            </a:pPr>
            <a:r>
              <a:rPr lang="en-US" dirty="0"/>
              <a:t>Resist cranial-caudal translation and flexion</a:t>
            </a:r>
          </a:p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264429" y="2731777"/>
            <a:ext cx="1875181" cy="3111"/>
          </a:xfrm>
          <a:prstGeom prst="line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4429" y="3257401"/>
            <a:ext cx="1884494" cy="12441"/>
          </a:xfrm>
          <a:prstGeom prst="line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114802" y="4238215"/>
            <a:ext cx="2034139" cy="16545"/>
          </a:xfrm>
          <a:prstGeom prst="line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8560" y="4767943"/>
            <a:ext cx="1579694" cy="1018"/>
          </a:xfrm>
          <a:prstGeom prst="line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50095" y="5294585"/>
            <a:ext cx="1522105" cy="5203"/>
          </a:xfrm>
          <a:prstGeom prst="line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82547" y="3741576"/>
            <a:ext cx="1166376" cy="7237"/>
          </a:xfrm>
          <a:prstGeom prst="line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94917A28-C75A-0049-8932-AB04ADCCE1A3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Ligamentous Pelvic Anatomy</a:t>
            </a:r>
          </a:p>
        </p:txBody>
      </p:sp>
    </p:spTree>
    <p:extLst>
      <p:ext uri="{BB962C8B-B14F-4D97-AF65-F5344CB8AC3E}">
        <p14:creationId xmlns:p14="http://schemas.microsoft.com/office/powerpoint/2010/main" val="3879114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Muscular Pelvic Anatomy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78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11BC2AC0-1061-5D44-AEDE-1F5B2788A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8" b="31671"/>
          <a:stretch/>
        </p:blipFill>
        <p:spPr bwMode="auto">
          <a:xfrm>
            <a:off x="600381" y="1340650"/>
            <a:ext cx="5495619" cy="491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5E229A82-DB96-E745-8E23-24A41DDDC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66" y="1398494"/>
            <a:ext cx="5241885" cy="465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A08A9B-848F-A54E-8394-0F146394E574}"/>
              </a:ext>
            </a:extLst>
          </p:cNvPr>
          <p:cNvSpPr txBox="1"/>
          <p:nvPr/>
        </p:nvSpPr>
        <p:spPr>
          <a:xfrm>
            <a:off x="4934860" y="6302554"/>
            <a:ext cx="60164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Copyright by AO Foundation, Switzerland; "Fractures of the Pelvis and Acetabulum—Principles and Methods of Management- 4th Edition.”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525853-18C3-F04C-A8B6-1551A95F249B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Muscular Pelvic Anatomy</a:t>
            </a:r>
          </a:p>
        </p:txBody>
      </p:sp>
    </p:spTree>
    <p:extLst>
      <p:ext uri="{BB962C8B-B14F-4D97-AF65-F5344CB8AC3E}">
        <p14:creationId xmlns:p14="http://schemas.microsoft.com/office/powerpoint/2010/main" val="339997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Neurovascular Pelvic Anatomy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96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Lumbosacral plexus</a:t>
            </a:r>
          </a:p>
          <a:p>
            <a:pPr lvl="1"/>
            <a:r>
              <a:rPr lang="en-US" dirty="0" err="1"/>
              <a:t>Iliohypogastric</a:t>
            </a:r>
            <a:r>
              <a:rPr lang="en-US" dirty="0"/>
              <a:t> n. (T12-L1)</a:t>
            </a:r>
          </a:p>
          <a:p>
            <a:pPr lvl="1"/>
            <a:r>
              <a:rPr lang="en-US" dirty="0" err="1"/>
              <a:t>Ilioinguinal</a:t>
            </a:r>
            <a:r>
              <a:rPr lang="en-US" dirty="0"/>
              <a:t> n. (L1)</a:t>
            </a:r>
          </a:p>
          <a:p>
            <a:pPr lvl="1"/>
            <a:r>
              <a:rPr lang="en-US" dirty="0"/>
              <a:t>Genitofemoral n. (L1-2)</a:t>
            </a:r>
          </a:p>
          <a:p>
            <a:pPr lvl="1"/>
            <a:r>
              <a:rPr lang="en-US" dirty="0"/>
              <a:t>Lateral femoral cutaneous n. (L2-3)</a:t>
            </a:r>
          </a:p>
          <a:p>
            <a:pPr lvl="1"/>
            <a:r>
              <a:rPr lang="en-US" dirty="0"/>
              <a:t>Femoral n. (L2-4)</a:t>
            </a:r>
          </a:p>
          <a:p>
            <a:pPr lvl="1"/>
            <a:r>
              <a:rPr lang="en-US" dirty="0"/>
              <a:t>Obturator n. (L2-4)</a:t>
            </a:r>
          </a:p>
          <a:p>
            <a:pPr lvl="1"/>
            <a:r>
              <a:rPr lang="en-US" dirty="0"/>
              <a:t>Lumbosacral trunk</a:t>
            </a:r>
          </a:p>
          <a:p>
            <a:pPr lvl="1"/>
            <a:r>
              <a:rPr lang="en-US" dirty="0"/>
              <a:t>Superior gluteal n. (L4-S1)</a:t>
            </a:r>
          </a:p>
          <a:p>
            <a:pPr lvl="1"/>
            <a:r>
              <a:rPr lang="en-US" dirty="0"/>
              <a:t>Inferior gluteal n. (L5-S2)</a:t>
            </a:r>
          </a:p>
          <a:p>
            <a:pPr lvl="1"/>
            <a:r>
              <a:rPr lang="en-US" dirty="0"/>
              <a:t>Posterior femoral cutaneous n. (S1-3)</a:t>
            </a:r>
          </a:p>
          <a:p>
            <a:pPr lvl="1"/>
            <a:r>
              <a:rPr lang="en-US" dirty="0"/>
              <a:t>Pudendal n. (S2-4)</a:t>
            </a:r>
          </a:p>
          <a:p>
            <a:pPr lvl="1"/>
            <a:r>
              <a:rPr lang="en-US" dirty="0"/>
              <a:t>Sciatic n. (L4-S3)</a:t>
            </a:r>
          </a:p>
          <a:p>
            <a:pPr lvl="2"/>
            <a:r>
              <a:rPr lang="en-US" dirty="0"/>
              <a:t>Peroneal division</a:t>
            </a:r>
          </a:p>
          <a:p>
            <a:pPr lvl="2"/>
            <a:r>
              <a:rPr lang="en-US" dirty="0" err="1"/>
              <a:t>Tibial</a:t>
            </a:r>
            <a:r>
              <a:rPr lang="en-US" dirty="0"/>
              <a:t> division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B5B55F-6EF8-3F4B-A1DD-C082289E9768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Neural Pelvic Anatomy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496C71F-9F30-974E-A5AD-FEBBAD9F2E72}"/>
              </a:ext>
            </a:extLst>
          </p:cNvPr>
          <p:cNvGrpSpPr/>
          <p:nvPr/>
        </p:nvGrpSpPr>
        <p:grpSpPr>
          <a:xfrm>
            <a:off x="5717939" y="1311719"/>
            <a:ext cx="6166243" cy="4804162"/>
            <a:chOff x="6025757" y="1212577"/>
            <a:chExt cx="6166243" cy="480416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BA53982-1383-FF41-BD4C-DBC0078D4998}"/>
                </a:ext>
              </a:extLst>
            </p:cNvPr>
            <p:cNvGrpSpPr/>
            <p:nvPr/>
          </p:nvGrpSpPr>
          <p:grpSpPr>
            <a:xfrm>
              <a:off x="7165229" y="1212577"/>
              <a:ext cx="5026771" cy="4804162"/>
              <a:chOff x="7165229" y="1212577"/>
              <a:chExt cx="5026771" cy="480416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D9126BE-95C7-B54E-89C7-CBA52BB6DD49}"/>
                  </a:ext>
                </a:extLst>
              </p:cNvPr>
              <p:cNvGrpSpPr/>
              <p:nvPr/>
            </p:nvGrpSpPr>
            <p:grpSpPr>
              <a:xfrm>
                <a:off x="7165229" y="1212577"/>
                <a:ext cx="3753252" cy="4804162"/>
                <a:chOff x="6993213" y="1203524"/>
                <a:chExt cx="3753252" cy="4804162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880AB2AB-D72A-3742-B0D7-0878AE8181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93213" y="1203524"/>
                  <a:ext cx="3753252" cy="4804162"/>
                </a:xfrm>
                <a:prstGeom prst="rect">
                  <a:avLst/>
                </a:prstGeom>
              </p:spPr>
            </p:pic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C19F28C-F5AA-7C4D-BD0D-93D1748484A0}"/>
                    </a:ext>
                  </a:extLst>
                </p:cNvPr>
                <p:cNvSpPr txBox="1"/>
                <p:nvPr/>
              </p:nvSpPr>
              <p:spPr>
                <a:xfrm>
                  <a:off x="8677908" y="5792242"/>
                  <a:ext cx="2068557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8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Illustration courtesy of Alesha N. Scott, D.O.</a:t>
                  </a:r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446A58-3EAD-3C40-8330-A20D23CC52A1}"/>
                  </a:ext>
                </a:extLst>
              </p:cNvPr>
              <p:cNvSpPr txBox="1"/>
              <p:nvPr/>
            </p:nvSpPr>
            <p:spPr>
              <a:xfrm>
                <a:off x="10878768" y="2407817"/>
                <a:ext cx="13132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Ilioinguinal nerve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32DB141-D87D-5F4E-9A5D-36A01B7EF0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73140" y="2546317"/>
                <a:ext cx="845341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tailEnd type="oval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2ACF2E-745E-BD4D-9816-8ED8BC0EFA5A}"/>
                </a:ext>
              </a:extLst>
            </p:cNvPr>
            <p:cNvSpPr txBox="1"/>
            <p:nvPr/>
          </p:nvSpPr>
          <p:spPr>
            <a:xfrm>
              <a:off x="10878768" y="3233887"/>
              <a:ext cx="1313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Lateral femoral cutaneous nerve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211CB4B-138F-8F40-9CD2-9DA94BBFCF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30415" y="3457092"/>
              <a:ext cx="788066" cy="1"/>
            </a:xfrm>
            <a:prstGeom prst="line">
              <a:avLst/>
            </a:prstGeom>
            <a:ln w="19050">
              <a:solidFill>
                <a:schemeClr val="tx1"/>
              </a:solidFill>
              <a:tailEnd type="oval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64BAFA-6224-294B-B02E-56B0D3C63769}"/>
                </a:ext>
              </a:extLst>
            </p:cNvPr>
            <p:cNvSpPr txBox="1"/>
            <p:nvPr/>
          </p:nvSpPr>
          <p:spPr>
            <a:xfrm>
              <a:off x="10878768" y="3862794"/>
              <a:ext cx="13132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Femoral nerve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8A88304-A34A-2348-A4EE-7BDA57CD6D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06224" y="4006066"/>
              <a:ext cx="1112257" cy="0"/>
            </a:xfrm>
            <a:prstGeom prst="line">
              <a:avLst/>
            </a:prstGeom>
            <a:ln w="19050">
              <a:solidFill>
                <a:schemeClr val="tx1"/>
              </a:solidFill>
              <a:tailEnd type="oval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EFF0DE0-3578-A74F-BB29-EFF8CF57B23F}"/>
                </a:ext>
              </a:extLst>
            </p:cNvPr>
            <p:cNvSpPr txBox="1"/>
            <p:nvPr/>
          </p:nvSpPr>
          <p:spPr>
            <a:xfrm>
              <a:off x="6025757" y="4743913"/>
              <a:ext cx="12367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Obturator nerve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876779-68B8-4B45-B86D-E5CB1306DA6C}"/>
                </a:ext>
              </a:extLst>
            </p:cNvPr>
            <p:cNvCxnSpPr>
              <a:cxnSpLocks/>
            </p:cNvCxnSpPr>
            <p:nvPr/>
          </p:nvCxnSpPr>
          <p:spPr>
            <a:xfrm>
              <a:off x="7159272" y="4899920"/>
              <a:ext cx="1419693" cy="0"/>
            </a:xfrm>
            <a:prstGeom prst="line">
              <a:avLst/>
            </a:prstGeom>
            <a:ln w="19050">
              <a:solidFill>
                <a:schemeClr val="tx1"/>
              </a:solidFill>
              <a:tailEnd type="oval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8A3E5E-66FD-6749-9307-9DB9F9C6BF66}"/>
                </a:ext>
              </a:extLst>
            </p:cNvPr>
            <p:cNvSpPr txBox="1"/>
            <p:nvPr/>
          </p:nvSpPr>
          <p:spPr>
            <a:xfrm>
              <a:off x="6251664" y="4393487"/>
              <a:ext cx="10894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Sciatic nerve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16C369-3730-B14D-AC34-F35FBFA33A7B}"/>
                </a:ext>
              </a:extLst>
            </p:cNvPr>
            <p:cNvCxnSpPr>
              <a:cxnSpLocks/>
            </p:cNvCxnSpPr>
            <p:nvPr/>
          </p:nvCxnSpPr>
          <p:spPr>
            <a:xfrm>
              <a:off x="7159272" y="4541040"/>
              <a:ext cx="865898" cy="0"/>
            </a:xfrm>
            <a:prstGeom prst="line">
              <a:avLst/>
            </a:prstGeom>
            <a:ln w="19050">
              <a:solidFill>
                <a:schemeClr val="tx1"/>
              </a:solidFill>
              <a:tailEnd type="oval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350ACA9-3A38-734F-9491-97E9A998A949}"/>
              </a:ext>
            </a:extLst>
          </p:cNvPr>
          <p:cNvSpPr txBox="1"/>
          <p:nvPr/>
        </p:nvSpPr>
        <p:spPr>
          <a:xfrm>
            <a:off x="10878768" y="2740922"/>
            <a:ext cx="1313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Genitofemoral nerve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864B2FB-902F-B743-97EE-9F7193CFF0EB}"/>
              </a:ext>
            </a:extLst>
          </p:cNvPr>
          <p:cNvCxnSpPr>
            <a:cxnSpLocks/>
          </p:cNvCxnSpPr>
          <p:nvPr/>
        </p:nvCxnSpPr>
        <p:spPr>
          <a:xfrm flipH="1">
            <a:off x="9596487" y="2955233"/>
            <a:ext cx="1321994" cy="0"/>
          </a:xfrm>
          <a:prstGeom prst="line">
            <a:avLst/>
          </a:prstGeom>
          <a:ln w="19050">
            <a:solidFill>
              <a:schemeClr val="tx1"/>
            </a:solidFill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236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5A4DAF8-BC03-6342-9F31-98476ABF5C4A}"/>
              </a:ext>
            </a:extLst>
          </p:cNvPr>
          <p:cNvSpPr txBox="1">
            <a:spLocks/>
          </p:cNvSpPr>
          <p:nvPr/>
        </p:nvSpPr>
        <p:spPr>
          <a:xfrm>
            <a:off x="725707" y="-15498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Neural Pelvic Anatomy</a:t>
            </a:r>
          </a:p>
        </p:txBody>
      </p:sp>
      <p:pic>
        <p:nvPicPr>
          <p:cNvPr id="12" name="Content Placeholder 11" descr="Diagram&#10;&#10;Description automatically generated">
            <a:extLst>
              <a:ext uri="{FF2B5EF4-FFF2-40B4-BE49-F238E27FC236}">
                <a16:creationId xmlns:a16="http://schemas.microsoft.com/office/drawing/2014/main" id="{781EB609-2B2A-DA4A-A9D8-20C95EE41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272" y="1253330"/>
            <a:ext cx="4802022" cy="5155743"/>
          </a:xfr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2D3DBE6-CA66-B84E-8C90-7ECADFB3E85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L4/L5 nerve roots</a:t>
            </a:r>
          </a:p>
          <a:p>
            <a:pPr lvl="1"/>
            <a:r>
              <a:rPr lang="en-US" dirty="0"/>
              <a:t>Courses over anterior sacrum</a:t>
            </a:r>
          </a:p>
          <a:p>
            <a:r>
              <a:rPr lang="en-US" dirty="0">
                <a:solidFill>
                  <a:srgbClr val="0432FF"/>
                </a:solidFill>
              </a:rPr>
              <a:t>Sciatic Nerve</a:t>
            </a:r>
          </a:p>
          <a:p>
            <a:pPr lvl="1"/>
            <a:r>
              <a:rPr lang="en-US" dirty="0"/>
              <a:t>Exits through greater sciatic notch</a:t>
            </a:r>
          </a:p>
          <a:p>
            <a:r>
              <a:rPr lang="en-US" dirty="0">
                <a:solidFill>
                  <a:srgbClr val="00B050"/>
                </a:solidFill>
              </a:rPr>
              <a:t>Obturator nerve</a:t>
            </a:r>
          </a:p>
          <a:p>
            <a:pPr lvl="1"/>
            <a:r>
              <a:rPr lang="en-US" dirty="0"/>
              <a:t>Exits out lateral aspect of obturator foramen</a:t>
            </a:r>
          </a:p>
        </p:txBody>
      </p:sp>
    </p:spTree>
    <p:extLst>
      <p:ext uri="{BB962C8B-B14F-4D97-AF65-F5344CB8AC3E}">
        <p14:creationId xmlns:p14="http://schemas.microsoft.com/office/powerpoint/2010/main" val="871208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57457"/>
            <a:ext cx="10515600" cy="1033462"/>
          </a:xfrm>
        </p:spPr>
        <p:txBody>
          <a:bodyPr/>
          <a:lstStyle/>
          <a:p>
            <a:r>
              <a:rPr lang="en-US" dirty="0"/>
              <a:t>Pelvic Ring Anatomy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38AE87-91FF-9046-84BD-B6A8FD660E3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Learn the anatomy of the pelvis and acetabulum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Osteology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Ligamentous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Muscular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Neurovascular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Differentiate the palpable landmarks</a:t>
            </a:r>
          </a:p>
        </p:txBody>
      </p:sp>
    </p:spTree>
    <p:extLst>
      <p:ext uri="{BB962C8B-B14F-4D97-AF65-F5344CB8AC3E}">
        <p14:creationId xmlns:p14="http://schemas.microsoft.com/office/powerpoint/2010/main" val="2631751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D4122108-AE12-E247-858C-853008A2AE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" t="20944" r="5120"/>
          <a:stretch/>
        </p:blipFill>
        <p:spPr>
          <a:xfrm>
            <a:off x="2922659" y="2776246"/>
            <a:ext cx="6346682" cy="387880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86237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B0F0"/>
                </a:solidFill>
              </a:rPr>
              <a:t>L5 nerve root </a:t>
            </a:r>
            <a:r>
              <a:rPr lang="en-US" dirty="0"/>
              <a:t>at risk with percutaneous </a:t>
            </a:r>
            <a:r>
              <a:rPr lang="en-US" dirty="0" err="1"/>
              <a:t>iliosacral</a:t>
            </a:r>
            <a:r>
              <a:rPr lang="en-US" dirty="0"/>
              <a:t> screw placement</a:t>
            </a:r>
          </a:p>
          <a:p>
            <a:pPr lvl="1"/>
            <a:r>
              <a:rPr lang="en-US" dirty="0"/>
              <a:t>2cm medial to the SI joint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12D01806-B623-4540-8FA1-BE7849FC9D2D}"/>
              </a:ext>
            </a:extLst>
          </p:cNvPr>
          <p:cNvSpPr/>
          <p:nvPr/>
        </p:nvSpPr>
        <p:spPr>
          <a:xfrm rot="20608871">
            <a:off x="5254646" y="4687404"/>
            <a:ext cx="136946" cy="125057"/>
          </a:xfrm>
          <a:prstGeom prst="teardrop">
            <a:avLst/>
          </a:prstGeom>
          <a:solidFill>
            <a:srgbClr val="00B0F0">
              <a:alpha val="82000"/>
            </a:srgbClr>
          </a:solidFill>
          <a:ln>
            <a:solidFill>
              <a:srgbClr val="00B0F0">
                <a:alpha val="5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5031544-7599-364F-AD23-8A9EACF92197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Neural Pelvic Anatomy</a:t>
            </a:r>
          </a:p>
        </p:txBody>
      </p:sp>
      <p:sp>
        <p:nvSpPr>
          <p:cNvPr id="18" name="Teardrop 17">
            <a:extLst>
              <a:ext uri="{FF2B5EF4-FFF2-40B4-BE49-F238E27FC236}">
                <a16:creationId xmlns:a16="http://schemas.microsoft.com/office/drawing/2014/main" id="{CEAA7E87-6A22-9348-B30B-69A47C9DC15B}"/>
              </a:ext>
            </a:extLst>
          </p:cNvPr>
          <p:cNvSpPr/>
          <p:nvPr/>
        </p:nvSpPr>
        <p:spPr>
          <a:xfrm rot="20608871">
            <a:off x="6774984" y="4732539"/>
            <a:ext cx="136946" cy="125057"/>
          </a:xfrm>
          <a:prstGeom prst="teardrop">
            <a:avLst/>
          </a:prstGeom>
          <a:solidFill>
            <a:srgbClr val="00B0F0">
              <a:alpha val="82000"/>
            </a:srgbClr>
          </a:solidFill>
          <a:ln>
            <a:solidFill>
              <a:srgbClr val="00B0F0">
                <a:alpha val="5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27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47253"/>
            <a:ext cx="5923367" cy="392970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External iliac artery</a:t>
            </a:r>
          </a:p>
          <a:p>
            <a:r>
              <a:rPr lang="en-US" dirty="0"/>
              <a:t>Internal iliac artery </a:t>
            </a:r>
          </a:p>
          <a:p>
            <a:pPr lvl="1"/>
            <a:r>
              <a:rPr lang="en-US" dirty="0"/>
              <a:t>Courses medial to vein and splints into anterior and posterior branches</a:t>
            </a:r>
          </a:p>
          <a:p>
            <a:pPr lvl="2"/>
            <a:r>
              <a:rPr lang="en-US" dirty="0"/>
              <a:t>Posterior branch most likely injured</a:t>
            </a:r>
          </a:p>
          <a:p>
            <a:r>
              <a:rPr lang="en-US" dirty="0"/>
              <a:t>Sacral venous plexus</a:t>
            </a:r>
          </a:p>
          <a:p>
            <a:pPr lvl="1"/>
            <a:r>
              <a:rPr lang="en-US" dirty="0"/>
              <a:t>Majority of the hemorrhage following pelvic ring injuries</a:t>
            </a:r>
          </a:p>
          <a:p>
            <a:pPr lvl="1"/>
            <a:r>
              <a:rPr lang="en-US" dirty="0"/>
              <a:t>Close the potential space and allow for tamponade by using a pelvic binder/sheet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decreases the volume of the pelvic bowl</a:t>
            </a:r>
          </a:p>
          <a:p>
            <a:pPr lvl="2"/>
            <a:r>
              <a:rPr lang="en-US" dirty="0"/>
              <a:t>Center sheet/binder on greater trochanters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A94E8FF-7EE6-6148-9DFF-00CFD4D7D1F9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Vascular Pelvic Anatomy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8F7339-C366-4947-A708-6674D30C04B8}"/>
              </a:ext>
            </a:extLst>
          </p:cNvPr>
          <p:cNvSpPr txBox="1">
            <a:spLocks/>
          </p:cNvSpPr>
          <p:nvPr/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300" b="1" dirty="0"/>
              <a:t>Common iliac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B4C156-D23E-9946-BEDB-CC963B9927F6}"/>
              </a:ext>
            </a:extLst>
          </p:cNvPr>
          <p:cNvSpPr txBox="1"/>
          <p:nvPr/>
        </p:nvSpPr>
        <p:spPr>
          <a:xfrm>
            <a:off x="6761567" y="5776852"/>
            <a:ext cx="5274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Animesh</a:t>
            </a:r>
            <a:r>
              <a:rPr lang="en-US" sz="1000" dirty="0"/>
              <a:t> Agarwal.  Pelvic Ring Injuries. In:  </a:t>
            </a:r>
            <a:r>
              <a:rPr lang="en-US" sz="1000" dirty="0" err="1"/>
              <a:t>Tornetta</a:t>
            </a:r>
            <a:r>
              <a:rPr lang="en-US" sz="1000" dirty="0"/>
              <a:t> P, Ricci WM, eds.  Rockwood and Green's Fractures in Adults, 9e. Philadelphia, PA. Wolters Kluwer Health, Inc; 2019. </a:t>
            </a:r>
            <a:r>
              <a:rPr lang="en-US" sz="1000"/>
              <a:t>Figure 49-28.</a:t>
            </a:r>
            <a:endParaRPr lang="en-US" sz="1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A9ECF5-0619-414C-9E05-D8DF46F7F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227" y="1464304"/>
            <a:ext cx="4479740" cy="429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08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Internal iliac system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Anterior division</a:t>
            </a:r>
          </a:p>
          <a:p>
            <a:pPr lvl="1"/>
            <a:r>
              <a:rPr lang="en-US" dirty="0"/>
              <a:t>Visceral branches</a:t>
            </a:r>
          </a:p>
          <a:p>
            <a:pPr lvl="2"/>
            <a:r>
              <a:rPr lang="en-US" dirty="0"/>
              <a:t>Obturator a.</a:t>
            </a:r>
          </a:p>
          <a:p>
            <a:pPr lvl="2"/>
            <a:r>
              <a:rPr lang="en-US" dirty="0"/>
              <a:t>Inferior vesical a.</a:t>
            </a:r>
          </a:p>
          <a:p>
            <a:pPr lvl="2"/>
            <a:r>
              <a:rPr lang="en-US" dirty="0"/>
              <a:t>Middle rectal a.</a:t>
            </a:r>
          </a:p>
          <a:p>
            <a:r>
              <a:rPr lang="en-US" dirty="0"/>
              <a:t>Posterior division</a:t>
            </a:r>
          </a:p>
          <a:p>
            <a:pPr lvl="1"/>
            <a:r>
              <a:rPr lang="en-US" dirty="0"/>
              <a:t>Superior gluteal a.</a:t>
            </a:r>
          </a:p>
          <a:p>
            <a:pPr lvl="1"/>
            <a:r>
              <a:rPr lang="en-US" dirty="0"/>
              <a:t>Iliolumbar a.</a:t>
            </a:r>
          </a:p>
          <a:p>
            <a:r>
              <a:rPr lang="en-US" dirty="0"/>
              <a:t>Limb/perineal branches</a:t>
            </a:r>
          </a:p>
          <a:p>
            <a:pPr lvl="1"/>
            <a:r>
              <a:rPr lang="en-US" dirty="0"/>
              <a:t>Inferior gluteal a.</a:t>
            </a:r>
          </a:p>
          <a:p>
            <a:pPr lvl="1"/>
            <a:r>
              <a:rPr lang="en-US" dirty="0"/>
              <a:t>Internal pudendal a.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99F432-F468-4D45-B900-8BD5B2C85F86}"/>
              </a:ext>
            </a:extLst>
          </p:cNvPr>
          <p:cNvSpPr txBox="1"/>
          <p:nvPr/>
        </p:nvSpPr>
        <p:spPr>
          <a:xfrm>
            <a:off x="5255983" y="5837771"/>
            <a:ext cx="5274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Animesh</a:t>
            </a:r>
            <a:r>
              <a:rPr lang="en-US" sz="1000" dirty="0"/>
              <a:t> Agarwal.  Pelvic Ring Injuries. In:  </a:t>
            </a:r>
            <a:r>
              <a:rPr lang="en-US" sz="1000" dirty="0" err="1"/>
              <a:t>Tornetta</a:t>
            </a:r>
            <a:r>
              <a:rPr lang="en-US" sz="1000" dirty="0"/>
              <a:t> P, Ricci WM, eds.  Rockwood and Green's Fractures in Adults, 9e. Philadelphia, PA. Wolters Kluwer Health, Inc; 2019. Figure 49-27.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903A3D06-0054-2041-B545-820F6C0EF285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Vascular Pelvic Anatomy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AD25106-4DD4-5149-A142-618910C60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983" y="1861822"/>
            <a:ext cx="4831533" cy="397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43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202472" y="1921789"/>
            <a:ext cx="4817327" cy="4255173"/>
          </a:xfrm>
          <a:ln>
            <a:noFill/>
          </a:ln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0432FF"/>
                </a:solidFill>
              </a:rPr>
              <a:t>Small caliber anastomosis </a:t>
            </a:r>
            <a:r>
              <a:rPr lang="en-US" dirty="0"/>
              <a:t>between obturator and external iliac/inferior epigastric systems are common (~70%) </a:t>
            </a:r>
          </a:p>
          <a:p>
            <a:pPr lvl="1"/>
            <a:r>
              <a:rPr lang="en-US" dirty="0"/>
              <a:t>Average of 6.2cm lateral to the symphysis</a:t>
            </a:r>
          </a:p>
          <a:p>
            <a:r>
              <a:rPr lang="en-US" dirty="0"/>
              <a:t>In small percentage, obturator artery can be of large caliber and originate from inferior epigastric or external iliac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“Corona mortis”</a:t>
            </a:r>
          </a:p>
          <a:p>
            <a:pPr lvl="1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1D6FA4A-042D-D645-AB18-986216131476}"/>
              </a:ext>
            </a:extLst>
          </p:cNvPr>
          <p:cNvSpPr/>
          <p:nvPr/>
        </p:nvSpPr>
        <p:spPr>
          <a:xfrm>
            <a:off x="7968343" y="2978331"/>
            <a:ext cx="1024128" cy="1022963"/>
          </a:xfrm>
          <a:prstGeom prst="ellipse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313FBCD0-740A-404B-A1A5-E76B6D15C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63" y="1363652"/>
            <a:ext cx="4640017" cy="490817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42D4FA-B464-2844-9E9A-14C144614767}"/>
              </a:ext>
            </a:extLst>
          </p:cNvPr>
          <p:cNvCxnSpPr>
            <a:cxnSpLocks/>
          </p:cNvCxnSpPr>
          <p:nvPr/>
        </p:nvCxnSpPr>
        <p:spPr>
          <a:xfrm>
            <a:off x="5579390" y="3587856"/>
            <a:ext cx="3890075" cy="0"/>
          </a:xfrm>
          <a:prstGeom prst="straightConnector1">
            <a:avLst/>
          </a:prstGeom>
          <a:ln w="635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3BDC9DE7-E271-C741-B55F-48599E5BB449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Vascular Pelvic Anatomy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22B6A46-219F-0848-B7CF-6A55DDD5D1FE}"/>
              </a:ext>
            </a:extLst>
          </p:cNvPr>
          <p:cNvSpPr txBox="1">
            <a:spLocks/>
          </p:cNvSpPr>
          <p:nvPr/>
        </p:nvSpPr>
        <p:spPr>
          <a:xfrm>
            <a:off x="825720" y="1366329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300" b="1" dirty="0"/>
              <a:t>Retropubic anatomy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4FEF9D-7DB7-144B-839C-B35A0F24B77A}"/>
              </a:ext>
            </a:extLst>
          </p:cNvPr>
          <p:cNvSpPr txBox="1"/>
          <p:nvPr/>
        </p:nvSpPr>
        <p:spPr>
          <a:xfrm>
            <a:off x="6726263" y="6271832"/>
            <a:ext cx="4817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Teague DC, Graney DO, Routt ML Jr. Retropubic vascular hazards of the ilioinguinal exposure: a cadaveric and clinical study. J </a:t>
            </a:r>
            <a:r>
              <a:rPr lang="en-US" sz="800" dirty="0" err="1"/>
              <a:t>Orthop</a:t>
            </a:r>
            <a:r>
              <a:rPr lang="en-US" sz="800" dirty="0"/>
              <a:t> Trauma. 1996;10(3):156-9. Figure 1.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883212-142F-3B4D-9C5D-B728F879C746}"/>
              </a:ext>
            </a:extLst>
          </p:cNvPr>
          <p:cNvSpPr txBox="1"/>
          <p:nvPr/>
        </p:nvSpPr>
        <p:spPr>
          <a:xfrm>
            <a:off x="8877300" y="1611603"/>
            <a:ext cx="2057180" cy="64633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Inferior epigastric artery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144C87-54AB-CA48-B537-3413403905B0}"/>
              </a:ext>
            </a:extLst>
          </p:cNvPr>
          <p:cNvSpPr txBox="1"/>
          <p:nvPr/>
        </p:nvSpPr>
        <p:spPr>
          <a:xfrm>
            <a:off x="10333448" y="3587856"/>
            <a:ext cx="1143413" cy="646331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Obturator artery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56BB6-83B6-8B40-8968-22ADBBB144A1}"/>
              </a:ext>
            </a:extLst>
          </p:cNvPr>
          <p:cNvSpPr txBox="1"/>
          <p:nvPr/>
        </p:nvSpPr>
        <p:spPr>
          <a:xfrm>
            <a:off x="7261879" y="2885699"/>
            <a:ext cx="1615421" cy="646331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Inferior epigastric vein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21D872-88C0-A74E-91D9-F691A20B8F5B}"/>
              </a:ext>
            </a:extLst>
          </p:cNvPr>
          <p:cNvSpPr txBox="1"/>
          <p:nvPr/>
        </p:nvSpPr>
        <p:spPr>
          <a:xfrm>
            <a:off x="7545786" y="3699508"/>
            <a:ext cx="1570447" cy="369332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Obturator vein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82070D5-EE7E-DE4C-B263-8911832859DE}"/>
              </a:ext>
            </a:extLst>
          </p:cNvPr>
          <p:cNvSpPr/>
          <p:nvPr/>
        </p:nvSpPr>
        <p:spPr>
          <a:xfrm>
            <a:off x="9046271" y="2257934"/>
            <a:ext cx="1456629" cy="2212466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DFEB632-A035-8F4A-90F5-83E29F48E4F3}"/>
              </a:ext>
            </a:extLst>
          </p:cNvPr>
          <p:cNvSpPr/>
          <p:nvPr/>
        </p:nvSpPr>
        <p:spPr>
          <a:xfrm>
            <a:off x="9666635" y="2813050"/>
            <a:ext cx="215900" cy="1155700"/>
          </a:xfrm>
          <a:custGeom>
            <a:avLst/>
            <a:gdLst>
              <a:gd name="connsiteX0" fmla="*/ 215900 w 215900"/>
              <a:gd name="connsiteY0" fmla="*/ 0 h 1155700"/>
              <a:gd name="connsiteX1" fmla="*/ 127000 w 215900"/>
              <a:gd name="connsiteY1" fmla="*/ 50800 h 1155700"/>
              <a:gd name="connsiteX2" fmla="*/ 114300 w 215900"/>
              <a:gd name="connsiteY2" fmla="*/ 88900 h 1155700"/>
              <a:gd name="connsiteX3" fmla="*/ 38100 w 215900"/>
              <a:gd name="connsiteY3" fmla="*/ 152400 h 1155700"/>
              <a:gd name="connsiteX4" fmla="*/ 12700 w 215900"/>
              <a:gd name="connsiteY4" fmla="*/ 228600 h 1155700"/>
              <a:gd name="connsiteX5" fmla="*/ 0 w 215900"/>
              <a:gd name="connsiteY5" fmla="*/ 266700 h 1155700"/>
              <a:gd name="connsiteX6" fmla="*/ 25400 w 215900"/>
              <a:gd name="connsiteY6" fmla="*/ 355600 h 1155700"/>
              <a:gd name="connsiteX7" fmla="*/ 63500 w 215900"/>
              <a:gd name="connsiteY7" fmla="*/ 469900 h 1155700"/>
              <a:gd name="connsiteX8" fmla="*/ 76200 w 215900"/>
              <a:gd name="connsiteY8" fmla="*/ 508000 h 1155700"/>
              <a:gd name="connsiteX9" fmla="*/ 88900 w 215900"/>
              <a:gd name="connsiteY9" fmla="*/ 546100 h 1155700"/>
              <a:gd name="connsiteX10" fmla="*/ 114300 w 215900"/>
              <a:gd name="connsiteY10" fmla="*/ 584200 h 1155700"/>
              <a:gd name="connsiteX11" fmla="*/ 139700 w 215900"/>
              <a:gd name="connsiteY11" fmla="*/ 660400 h 1155700"/>
              <a:gd name="connsiteX12" fmla="*/ 177800 w 215900"/>
              <a:gd name="connsiteY12" fmla="*/ 736600 h 1155700"/>
              <a:gd name="connsiteX13" fmla="*/ 165100 w 215900"/>
              <a:gd name="connsiteY13" fmla="*/ 914400 h 1155700"/>
              <a:gd name="connsiteX14" fmla="*/ 139700 w 215900"/>
              <a:gd name="connsiteY14" fmla="*/ 1028700 h 1155700"/>
              <a:gd name="connsiteX15" fmla="*/ 114300 w 215900"/>
              <a:gd name="connsiteY15" fmla="*/ 1143000 h 1155700"/>
              <a:gd name="connsiteX16" fmla="*/ 88900 w 215900"/>
              <a:gd name="connsiteY16" fmla="*/ 1155700 h 1155700"/>
              <a:gd name="connsiteX0" fmla="*/ 215900 w 215900"/>
              <a:gd name="connsiteY0" fmla="*/ 0 h 1155700"/>
              <a:gd name="connsiteX1" fmla="*/ 127000 w 215900"/>
              <a:gd name="connsiteY1" fmla="*/ 50800 h 1155700"/>
              <a:gd name="connsiteX2" fmla="*/ 114300 w 215900"/>
              <a:gd name="connsiteY2" fmla="*/ 88900 h 1155700"/>
              <a:gd name="connsiteX3" fmla="*/ 38100 w 215900"/>
              <a:gd name="connsiteY3" fmla="*/ 152400 h 1155700"/>
              <a:gd name="connsiteX4" fmla="*/ 12700 w 215900"/>
              <a:gd name="connsiteY4" fmla="*/ 228600 h 1155700"/>
              <a:gd name="connsiteX5" fmla="*/ 0 w 215900"/>
              <a:gd name="connsiteY5" fmla="*/ 266700 h 1155700"/>
              <a:gd name="connsiteX6" fmla="*/ 25400 w 215900"/>
              <a:gd name="connsiteY6" fmla="*/ 355600 h 1155700"/>
              <a:gd name="connsiteX7" fmla="*/ 63500 w 215900"/>
              <a:gd name="connsiteY7" fmla="*/ 469900 h 1155700"/>
              <a:gd name="connsiteX8" fmla="*/ 76200 w 215900"/>
              <a:gd name="connsiteY8" fmla="*/ 508000 h 1155700"/>
              <a:gd name="connsiteX9" fmla="*/ 88900 w 215900"/>
              <a:gd name="connsiteY9" fmla="*/ 546100 h 1155700"/>
              <a:gd name="connsiteX10" fmla="*/ 114300 w 215900"/>
              <a:gd name="connsiteY10" fmla="*/ 584200 h 1155700"/>
              <a:gd name="connsiteX11" fmla="*/ 139700 w 215900"/>
              <a:gd name="connsiteY11" fmla="*/ 660400 h 1155700"/>
              <a:gd name="connsiteX12" fmla="*/ 171450 w 215900"/>
              <a:gd name="connsiteY12" fmla="*/ 758825 h 1155700"/>
              <a:gd name="connsiteX13" fmla="*/ 165100 w 215900"/>
              <a:gd name="connsiteY13" fmla="*/ 914400 h 1155700"/>
              <a:gd name="connsiteX14" fmla="*/ 139700 w 215900"/>
              <a:gd name="connsiteY14" fmla="*/ 1028700 h 1155700"/>
              <a:gd name="connsiteX15" fmla="*/ 114300 w 215900"/>
              <a:gd name="connsiteY15" fmla="*/ 1143000 h 1155700"/>
              <a:gd name="connsiteX16" fmla="*/ 88900 w 215900"/>
              <a:gd name="connsiteY16" fmla="*/ 1155700 h 1155700"/>
              <a:gd name="connsiteX0" fmla="*/ 215900 w 215900"/>
              <a:gd name="connsiteY0" fmla="*/ 0 h 1155700"/>
              <a:gd name="connsiteX1" fmla="*/ 127000 w 215900"/>
              <a:gd name="connsiteY1" fmla="*/ 50800 h 1155700"/>
              <a:gd name="connsiteX2" fmla="*/ 114300 w 215900"/>
              <a:gd name="connsiteY2" fmla="*/ 88900 h 1155700"/>
              <a:gd name="connsiteX3" fmla="*/ 38100 w 215900"/>
              <a:gd name="connsiteY3" fmla="*/ 152400 h 1155700"/>
              <a:gd name="connsiteX4" fmla="*/ 12700 w 215900"/>
              <a:gd name="connsiteY4" fmla="*/ 228600 h 1155700"/>
              <a:gd name="connsiteX5" fmla="*/ 0 w 215900"/>
              <a:gd name="connsiteY5" fmla="*/ 266700 h 1155700"/>
              <a:gd name="connsiteX6" fmla="*/ 25400 w 215900"/>
              <a:gd name="connsiteY6" fmla="*/ 355600 h 1155700"/>
              <a:gd name="connsiteX7" fmla="*/ 63500 w 215900"/>
              <a:gd name="connsiteY7" fmla="*/ 469900 h 1155700"/>
              <a:gd name="connsiteX8" fmla="*/ 76200 w 215900"/>
              <a:gd name="connsiteY8" fmla="*/ 508000 h 1155700"/>
              <a:gd name="connsiteX9" fmla="*/ 88900 w 215900"/>
              <a:gd name="connsiteY9" fmla="*/ 546100 h 1155700"/>
              <a:gd name="connsiteX10" fmla="*/ 114300 w 215900"/>
              <a:gd name="connsiteY10" fmla="*/ 584200 h 1155700"/>
              <a:gd name="connsiteX11" fmla="*/ 123825 w 215900"/>
              <a:gd name="connsiteY11" fmla="*/ 660400 h 1155700"/>
              <a:gd name="connsiteX12" fmla="*/ 171450 w 215900"/>
              <a:gd name="connsiteY12" fmla="*/ 758825 h 1155700"/>
              <a:gd name="connsiteX13" fmla="*/ 165100 w 215900"/>
              <a:gd name="connsiteY13" fmla="*/ 914400 h 1155700"/>
              <a:gd name="connsiteX14" fmla="*/ 139700 w 215900"/>
              <a:gd name="connsiteY14" fmla="*/ 1028700 h 1155700"/>
              <a:gd name="connsiteX15" fmla="*/ 114300 w 215900"/>
              <a:gd name="connsiteY15" fmla="*/ 1143000 h 1155700"/>
              <a:gd name="connsiteX16" fmla="*/ 88900 w 215900"/>
              <a:gd name="connsiteY16" fmla="*/ 1155700 h 1155700"/>
              <a:gd name="connsiteX0" fmla="*/ 215900 w 215900"/>
              <a:gd name="connsiteY0" fmla="*/ 0 h 1155700"/>
              <a:gd name="connsiteX1" fmla="*/ 127000 w 215900"/>
              <a:gd name="connsiteY1" fmla="*/ 50800 h 1155700"/>
              <a:gd name="connsiteX2" fmla="*/ 114300 w 215900"/>
              <a:gd name="connsiteY2" fmla="*/ 88900 h 1155700"/>
              <a:gd name="connsiteX3" fmla="*/ 38100 w 215900"/>
              <a:gd name="connsiteY3" fmla="*/ 152400 h 1155700"/>
              <a:gd name="connsiteX4" fmla="*/ 12700 w 215900"/>
              <a:gd name="connsiteY4" fmla="*/ 228600 h 1155700"/>
              <a:gd name="connsiteX5" fmla="*/ 0 w 215900"/>
              <a:gd name="connsiteY5" fmla="*/ 266700 h 1155700"/>
              <a:gd name="connsiteX6" fmla="*/ 25400 w 215900"/>
              <a:gd name="connsiteY6" fmla="*/ 355600 h 1155700"/>
              <a:gd name="connsiteX7" fmla="*/ 63500 w 215900"/>
              <a:gd name="connsiteY7" fmla="*/ 469900 h 1155700"/>
              <a:gd name="connsiteX8" fmla="*/ 76200 w 215900"/>
              <a:gd name="connsiteY8" fmla="*/ 508000 h 1155700"/>
              <a:gd name="connsiteX9" fmla="*/ 88900 w 215900"/>
              <a:gd name="connsiteY9" fmla="*/ 546100 h 1155700"/>
              <a:gd name="connsiteX10" fmla="*/ 114300 w 215900"/>
              <a:gd name="connsiteY10" fmla="*/ 584200 h 1155700"/>
              <a:gd name="connsiteX11" fmla="*/ 139700 w 215900"/>
              <a:gd name="connsiteY11" fmla="*/ 663575 h 1155700"/>
              <a:gd name="connsiteX12" fmla="*/ 171450 w 215900"/>
              <a:gd name="connsiteY12" fmla="*/ 758825 h 1155700"/>
              <a:gd name="connsiteX13" fmla="*/ 165100 w 215900"/>
              <a:gd name="connsiteY13" fmla="*/ 914400 h 1155700"/>
              <a:gd name="connsiteX14" fmla="*/ 139700 w 215900"/>
              <a:gd name="connsiteY14" fmla="*/ 1028700 h 1155700"/>
              <a:gd name="connsiteX15" fmla="*/ 114300 w 215900"/>
              <a:gd name="connsiteY15" fmla="*/ 1143000 h 1155700"/>
              <a:gd name="connsiteX16" fmla="*/ 88900 w 215900"/>
              <a:gd name="connsiteY16" fmla="*/ 1155700 h 1155700"/>
              <a:gd name="connsiteX0" fmla="*/ 215900 w 215900"/>
              <a:gd name="connsiteY0" fmla="*/ 0 h 1155700"/>
              <a:gd name="connsiteX1" fmla="*/ 127000 w 215900"/>
              <a:gd name="connsiteY1" fmla="*/ 50800 h 1155700"/>
              <a:gd name="connsiteX2" fmla="*/ 114300 w 215900"/>
              <a:gd name="connsiteY2" fmla="*/ 88900 h 1155700"/>
              <a:gd name="connsiteX3" fmla="*/ 38100 w 215900"/>
              <a:gd name="connsiteY3" fmla="*/ 152400 h 1155700"/>
              <a:gd name="connsiteX4" fmla="*/ 12700 w 215900"/>
              <a:gd name="connsiteY4" fmla="*/ 228600 h 1155700"/>
              <a:gd name="connsiteX5" fmla="*/ 0 w 215900"/>
              <a:gd name="connsiteY5" fmla="*/ 266700 h 1155700"/>
              <a:gd name="connsiteX6" fmla="*/ 25400 w 215900"/>
              <a:gd name="connsiteY6" fmla="*/ 355600 h 1155700"/>
              <a:gd name="connsiteX7" fmla="*/ 63500 w 215900"/>
              <a:gd name="connsiteY7" fmla="*/ 469900 h 1155700"/>
              <a:gd name="connsiteX8" fmla="*/ 76200 w 215900"/>
              <a:gd name="connsiteY8" fmla="*/ 508000 h 1155700"/>
              <a:gd name="connsiteX9" fmla="*/ 88900 w 215900"/>
              <a:gd name="connsiteY9" fmla="*/ 546100 h 1155700"/>
              <a:gd name="connsiteX10" fmla="*/ 114300 w 215900"/>
              <a:gd name="connsiteY10" fmla="*/ 584200 h 1155700"/>
              <a:gd name="connsiteX11" fmla="*/ 139700 w 215900"/>
              <a:gd name="connsiteY11" fmla="*/ 663575 h 1155700"/>
              <a:gd name="connsiteX12" fmla="*/ 171450 w 215900"/>
              <a:gd name="connsiteY12" fmla="*/ 758825 h 1155700"/>
              <a:gd name="connsiteX13" fmla="*/ 165100 w 215900"/>
              <a:gd name="connsiteY13" fmla="*/ 914400 h 1155700"/>
              <a:gd name="connsiteX14" fmla="*/ 139700 w 215900"/>
              <a:gd name="connsiteY14" fmla="*/ 1028700 h 1155700"/>
              <a:gd name="connsiteX15" fmla="*/ 114300 w 215900"/>
              <a:gd name="connsiteY15" fmla="*/ 1143000 h 1155700"/>
              <a:gd name="connsiteX16" fmla="*/ 88900 w 215900"/>
              <a:gd name="connsiteY16" fmla="*/ 1155700 h 1155700"/>
              <a:gd name="connsiteX0" fmla="*/ 215900 w 215900"/>
              <a:gd name="connsiteY0" fmla="*/ 0 h 1155700"/>
              <a:gd name="connsiteX1" fmla="*/ 127000 w 215900"/>
              <a:gd name="connsiteY1" fmla="*/ 50800 h 1155700"/>
              <a:gd name="connsiteX2" fmla="*/ 114300 w 215900"/>
              <a:gd name="connsiteY2" fmla="*/ 88900 h 1155700"/>
              <a:gd name="connsiteX3" fmla="*/ 38100 w 215900"/>
              <a:gd name="connsiteY3" fmla="*/ 152400 h 1155700"/>
              <a:gd name="connsiteX4" fmla="*/ 12700 w 215900"/>
              <a:gd name="connsiteY4" fmla="*/ 228600 h 1155700"/>
              <a:gd name="connsiteX5" fmla="*/ 0 w 215900"/>
              <a:gd name="connsiteY5" fmla="*/ 266700 h 1155700"/>
              <a:gd name="connsiteX6" fmla="*/ 25400 w 215900"/>
              <a:gd name="connsiteY6" fmla="*/ 355600 h 1155700"/>
              <a:gd name="connsiteX7" fmla="*/ 63500 w 215900"/>
              <a:gd name="connsiteY7" fmla="*/ 469900 h 1155700"/>
              <a:gd name="connsiteX8" fmla="*/ 76200 w 215900"/>
              <a:gd name="connsiteY8" fmla="*/ 508000 h 1155700"/>
              <a:gd name="connsiteX9" fmla="*/ 88900 w 215900"/>
              <a:gd name="connsiteY9" fmla="*/ 546100 h 1155700"/>
              <a:gd name="connsiteX10" fmla="*/ 114300 w 215900"/>
              <a:gd name="connsiteY10" fmla="*/ 584200 h 1155700"/>
              <a:gd name="connsiteX11" fmla="*/ 139700 w 215900"/>
              <a:gd name="connsiteY11" fmla="*/ 663575 h 1155700"/>
              <a:gd name="connsiteX12" fmla="*/ 158750 w 215900"/>
              <a:gd name="connsiteY12" fmla="*/ 758825 h 1155700"/>
              <a:gd name="connsiteX13" fmla="*/ 165100 w 215900"/>
              <a:gd name="connsiteY13" fmla="*/ 914400 h 1155700"/>
              <a:gd name="connsiteX14" fmla="*/ 139700 w 215900"/>
              <a:gd name="connsiteY14" fmla="*/ 1028700 h 1155700"/>
              <a:gd name="connsiteX15" fmla="*/ 114300 w 215900"/>
              <a:gd name="connsiteY15" fmla="*/ 1143000 h 1155700"/>
              <a:gd name="connsiteX16" fmla="*/ 88900 w 215900"/>
              <a:gd name="connsiteY16" fmla="*/ 1155700 h 1155700"/>
              <a:gd name="connsiteX0" fmla="*/ 215900 w 215900"/>
              <a:gd name="connsiteY0" fmla="*/ 0 h 1155700"/>
              <a:gd name="connsiteX1" fmla="*/ 127000 w 215900"/>
              <a:gd name="connsiteY1" fmla="*/ 50800 h 1155700"/>
              <a:gd name="connsiteX2" fmla="*/ 82550 w 215900"/>
              <a:gd name="connsiteY2" fmla="*/ 92075 h 1155700"/>
              <a:gd name="connsiteX3" fmla="*/ 38100 w 215900"/>
              <a:gd name="connsiteY3" fmla="*/ 152400 h 1155700"/>
              <a:gd name="connsiteX4" fmla="*/ 12700 w 215900"/>
              <a:gd name="connsiteY4" fmla="*/ 228600 h 1155700"/>
              <a:gd name="connsiteX5" fmla="*/ 0 w 215900"/>
              <a:gd name="connsiteY5" fmla="*/ 266700 h 1155700"/>
              <a:gd name="connsiteX6" fmla="*/ 25400 w 215900"/>
              <a:gd name="connsiteY6" fmla="*/ 355600 h 1155700"/>
              <a:gd name="connsiteX7" fmla="*/ 63500 w 215900"/>
              <a:gd name="connsiteY7" fmla="*/ 469900 h 1155700"/>
              <a:gd name="connsiteX8" fmla="*/ 76200 w 215900"/>
              <a:gd name="connsiteY8" fmla="*/ 508000 h 1155700"/>
              <a:gd name="connsiteX9" fmla="*/ 88900 w 215900"/>
              <a:gd name="connsiteY9" fmla="*/ 546100 h 1155700"/>
              <a:gd name="connsiteX10" fmla="*/ 114300 w 215900"/>
              <a:gd name="connsiteY10" fmla="*/ 584200 h 1155700"/>
              <a:gd name="connsiteX11" fmla="*/ 139700 w 215900"/>
              <a:gd name="connsiteY11" fmla="*/ 663575 h 1155700"/>
              <a:gd name="connsiteX12" fmla="*/ 158750 w 215900"/>
              <a:gd name="connsiteY12" fmla="*/ 758825 h 1155700"/>
              <a:gd name="connsiteX13" fmla="*/ 165100 w 215900"/>
              <a:gd name="connsiteY13" fmla="*/ 914400 h 1155700"/>
              <a:gd name="connsiteX14" fmla="*/ 139700 w 215900"/>
              <a:gd name="connsiteY14" fmla="*/ 1028700 h 1155700"/>
              <a:gd name="connsiteX15" fmla="*/ 114300 w 215900"/>
              <a:gd name="connsiteY15" fmla="*/ 1143000 h 1155700"/>
              <a:gd name="connsiteX16" fmla="*/ 88900 w 215900"/>
              <a:gd name="connsiteY16" fmla="*/ 115570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5900" h="1155700">
                <a:moveTo>
                  <a:pt x="215900" y="0"/>
                </a:moveTo>
                <a:cubicBezTo>
                  <a:pt x="186267" y="16933"/>
                  <a:pt x="149225" y="35454"/>
                  <a:pt x="127000" y="50800"/>
                </a:cubicBezTo>
                <a:cubicBezTo>
                  <a:pt x="104775" y="66146"/>
                  <a:pt x="89976" y="80936"/>
                  <a:pt x="82550" y="92075"/>
                </a:cubicBezTo>
                <a:cubicBezTo>
                  <a:pt x="62993" y="121411"/>
                  <a:pt x="66213" y="133658"/>
                  <a:pt x="38100" y="152400"/>
                </a:cubicBezTo>
                <a:lnTo>
                  <a:pt x="12700" y="228600"/>
                </a:lnTo>
                <a:lnTo>
                  <a:pt x="0" y="266700"/>
                </a:lnTo>
                <a:cubicBezTo>
                  <a:pt x="42681" y="394743"/>
                  <a:pt x="-22440" y="196132"/>
                  <a:pt x="25400" y="355600"/>
                </a:cubicBezTo>
                <a:lnTo>
                  <a:pt x="63500" y="469900"/>
                </a:lnTo>
                <a:lnTo>
                  <a:pt x="76200" y="508000"/>
                </a:lnTo>
                <a:cubicBezTo>
                  <a:pt x="80433" y="520700"/>
                  <a:pt x="81474" y="534961"/>
                  <a:pt x="88900" y="546100"/>
                </a:cubicBezTo>
                <a:cubicBezTo>
                  <a:pt x="97367" y="558800"/>
                  <a:pt x="105833" y="564621"/>
                  <a:pt x="114300" y="584200"/>
                </a:cubicBezTo>
                <a:cubicBezTo>
                  <a:pt x="122767" y="603779"/>
                  <a:pt x="132292" y="634471"/>
                  <a:pt x="139700" y="663575"/>
                </a:cubicBezTo>
                <a:cubicBezTo>
                  <a:pt x="147108" y="692679"/>
                  <a:pt x="141223" y="706245"/>
                  <a:pt x="158750" y="758825"/>
                </a:cubicBezTo>
                <a:cubicBezTo>
                  <a:pt x="144992" y="818092"/>
                  <a:pt x="168275" y="869421"/>
                  <a:pt x="165100" y="914400"/>
                </a:cubicBezTo>
                <a:cubicBezTo>
                  <a:pt x="161925" y="959379"/>
                  <a:pt x="148584" y="984281"/>
                  <a:pt x="139700" y="1028700"/>
                </a:cubicBezTo>
                <a:cubicBezTo>
                  <a:pt x="138959" y="1032405"/>
                  <a:pt x="127782" y="1125025"/>
                  <a:pt x="114300" y="1143000"/>
                </a:cubicBezTo>
                <a:cubicBezTo>
                  <a:pt x="108620" y="1150573"/>
                  <a:pt x="97367" y="1151467"/>
                  <a:pt x="88900" y="1155700"/>
                </a:cubicBezTo>
              </a:path>
            </a:pathLst>
          </a:custGeom>
          <a:noFill/>
          <a:ln w="95250">
            <a:solidFill>
              <a:srgbClr val="FF0000">
                <a:alpha val="7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D8E8600-E63D-2F4B-B4ED-B434F980E253}"/>
              </a:ext>
            </a:extLst>
          </p:cNvPr>
          <p:cNvSpPr/>
          <p:nvPr/>
        </p:nvSpPr>
        <p:spPr>
          <a:xfrm>
            <a:off x="9360000" y="3204000"/>
            <a:ext cx="266400" cy="756000"/>
          </a:xfrm>
          <a:custGeom>
            <a:avLst/>
            <a:gdLst>
              <a:gd name="connsiteX0" fmla="*/ 0 w 266400"/>
              <a:gd name="connsiteY0" fmla="*/ 0 h 756000"/>
              <a:gd name="connsiteX1" fmla="*/ 7200 w 266400"/>
              <a:gd name="connsiteY1" fmla="*/ 25200 h 756000"/>
              <a:gd name="connsiteX2" fmla="*/ 14400 w 266400"/>
              <a:gd name="connsiteY2" fmla="*/ 46800 h 756000"/>
              <a:gd name="connsiteX3" fmla="*/ 25200 w 266400"/>
              <a:gd name="connsiteY3" fmla="*/ 79200 h 756000"/>
              <a:gd name="connsiteX4" fmla="*/ 28800 w 266400"/>
              <a:gd name="connsiteY4" fmla="*/ 90000 h 756000"/>
              <a:gd name="connsiteX5" fmla="*/ 32400 w 266400"/>
              <a:gd name="connsiteY5" fmla="*/ 100800 h 756000"/>
              <a:gd name="connsiteX6" fmla="*/ 39600 w 266400"/>
              <a:gd name="connsiteY6" fmla="*/ 111600 h 756000"/>
              <a:gd name="connsiteX7" fmla="*/ 43200 w 266400"/>
              <a:gd name="connsiteY7" fmla="*/ 122400 h 756000"/>
              <a:gd name="connsiteX8" fmla="*/ 54000 w 266400"/>
              <a:gd name="connsiteY8" fmla="*/ 129600 h 756000"/>
              <a:gd name="connsiteX9" fmla="*/ 79200 w 266400"/>
              <a:gd name="connsiteY9" fmla="*/ 158400 h 756000"/>
              <a:gd name="connsiteX10" fmla="*/ 86400 w 266400"/>
              <a:gd name="connsiteY10" fmla="*/ 169200 h 756000"/>
              <a:gd name="connsiteX11" fmla="*/ 108000 w 266400"/>
              <a:gd name="connsiteY11" fmla="*/ 190800 h 756000"/>
              <a:gd name="connsiteX12" fmla="*/ 115200 w 266400"/>
              <a:gd name="connsiteY12" fmla="*/ 201600 h 756000"/>
              <a:gd name="connsiteX13" fmla="*/ 136800 w 266400"/>
              <a:gd name="connsiteY13" fmla="*/ 216000 h 756000"/>
              <a:gd name="connsiteX14" fmla="*/ 144000 w 266400"/>
              <a:gd name="connsiteY14" fmla="*/ 226800 h 756000"/>
              <a:gd name="connsiteX15" fmla="*/ 154800 w 266400"/>
              <a:gd name="connsiteY15" fmla="*/ 234000 h 756000"/>
              <a:gd name="connsiteX16" fmla="*/ 169200 w 266400"/>
              <a:gd name="connsiteY16" fmla="*/ 255600 h 756000"/>
              <a:gd name="connsiteX17" fmla="*/ 190800 w 266400"/>
              <a:gd name="connsiteY17" fmla="*/ 273600 h 756000"/>
              <a:gd name="connsiteX18" fmla="*/ 208800 w 266400"/>
              <a:gd name="connsiteY18" fmla="*/ 291600 h 756000"/>
              <a:gd name="connsiteX19" fmla="*/ 230400 w 266400"/>
              <a:gd name="connsiteY19" fmla="*/ 334800 h 756000"/>
              <a:gd name="connsiteX20" fmla="*/ 234000 w 266400"/>
              <a:gd name="connsiteY20" fmla="*/ 345600 h 756000"/>
              <a:gd name="connsiteX21" fmla="*/ 226800 w 266400"/>
              <a:gd name="connsiteY21" fmla="*/ 381600 h 756000"/>
              <a:gd name="connsiteX22" fmla="*/ 219600 w 266400"/>
              <a:gd name="connsiteY22" fmla="*/ 403200 h 756000"/>
              <a:gd name="connsiteX23" fmla="*/ 230400 w 266400"/>
              <a:gd name="connsiteY23" fmla="*/ 468000 h 756000"/>
              <a:gd name="connsiteX24" fmla="*/ 234000 w 266400"/>
              <a:gd name="connsiteY24" fmla="*/ 482400 h 756000"/>
              <a:gd name="connsiteX25" fmla="*/ 237600 w 266400"/>
              <a:gd name="connsiteY25" fmla="*/ 514800 h 756000"/>
              <a:gd name="connsiteX26" fmla="*/ 241200 w 266400"/>
              <a:gd name="connsiteY26" fmla="*/ 568800 h 756000"/>
              <a:gd name="connsiteX27" fmla="*/ 252000 w 266400"/>
              <a:gd name="connsiteY27" fmla="*/ 590400 h 756000"/>
              <a:gd name="connsiteX28" fmla="*/ 255600 w 266400"/>
              <a:gd name="connsiteY28" fmla="*/ 601200 h 756000"/>
              <a:gd name="connsiteX29" fmla="*/ 266400 w 266400"/>
              <a:gd name="connsiteY29" fmla="*/ 622800 h 756000"/>
              <a:gd name="connsiteX30" fmla="*/ 259200 w 266400"/>
              <a:gd name="connsiteY30" fmla="*/ 712800 h 756000"/>
              <a:gd name="connsiteX31" fmla="*/ 248400 w 266400"/>
              <a:gd name="connsiteY31" fmla="*/ 745200 h 756000"/>
              <a:gd name="connsiteX32" fmla="*/ 244800 w 266400"/>
              <a:gd name="connsiteY32" fmla="*/ 756000 h 756000"/>
              <a:gd name="connsiteX0" fmla="*/ 0 w 266400"/>
              <a:gd name="connsiteY0" fmla="*/ 0 h 756000"/>
              <a:gd name="connsiteX1" fmla="*/ 7200 w 266400"/>
              <a:gd name="connsiteY1" fmla="*/ 25200 h 756000"/>
              <a:gd name="connsiteX2" fmla="*/ 14400 w 266400"/>
              <a:gd name="connsiteY2" fmla="*/ 46800 h 756000"/>
              <a:gd name="connsiteX3" fmla="*/ 25200 w 266400"/>
              <a:gd name="connsiteY3" fmla="*/ 79200 h 756000"/>
              <a:gd name="connsiteX4" fmla="*/ 28800 w 266400"/>
              <a:gd name="connsiteY4" fmla="*/ 90000 h 756000"/>
              <a:gd name="connsiteX5" fmla="*/ 32400 w 266400"/>
              <a:gd name="connsiteY5" fmla="*/ 100800 h 756000"/>
              <a:gd name="connsiteX6" fmla="*/ 39600 w 266400"/>
              <a:gd name="connsiteY6" fmla="*/ 111600 h 756000"/>
              <a:gd name="connsiteX7" fmla="*/ 43200 w 266400"/>
              <a:gd name="connsiteY7" fmla="*/ 122400 h 756000"/>
              <a:gd name="connsiteX8" fmla="*/ 54000 w 266400"/>
              <a:gd name="connsiteY8" fmla="*/ 129600 h 756000"/>
              <a:gd name="connsiteX9" fmla="*/ 79200 w 266400"/>
              <a:gd name="connsiteY9" fmla="*/ 158400 h 756000"/>
              <a:gd name="connsiteX10" fmla="*/ 86400 w 266400"/>
              <a:gd name="connsiteY10" fmla="*/ 169200 h 756000"/>
              <a:gd name="connsiteX11" fmla="*/ 108000 w 266400"/>
              <a:gd name="connsiteY11" fmla="*/ 190800 h 756000"/>
              <a:gd name="connsiteX12" fmla="*/ 115200 w 266400"/>
              <a:gd name="connsiteY12" fmla="*/ 201600 h 756000"/>
              <a:gd name="connsiteX13" fmla="*/ 136800 w 266400"/>
              <a:gd name="connsiteY13" fmla="*/ 216000 h 756000"/>
              <a:gd name="connsiteX14" fmla="*/ 144000 w 266400"/>
              <a:gd name="connsiteY14" fmla="*/ 226800 h 756000"/>
              <a:gd name="connsiteX15" fmla="*/ 154800 w 266400"/>
              <a:gd name="connsiteY15" fmla="*/ 234000 h 756000"/>
              <a:gd name="connsiteX16" fmla="*/ 169200 w 266400"/>
              <a:gd name="connsiteY16" fmla="*/ 255600 h 756000"/>
              <a:gd name="connsiteX17" fmla="*/ 190800 w 266400"/>
              <a:gd name="connsiteY17" fmla="*/ 273600 h 756000"/>
              <a:gd name="connsiteX18" fmla="*/ 180225 w 266400"/>
              <a:gd name="connsiteY18" fmla="*/ 301125 h 756000"/>
              <a:gd name="connsiteX19" fmla="*/ 230400 w 266400"/>
              <a:gd name="connsiteY19" fmla="*/ 334800 h 756000"/>
              <a:gd name="connsiteX20" fmla="*/ 234000 w 266400"/>
              <a:gd name="connsiteY20" fmla="*/ 345600 h 756000"/>
              <a:gd name="connsiteX21" fmla="*/ 226800 w 266400"/>
              <a:gd name="connsiteY21" fmla="*/ 381600 h 756000"/>
              <a:gd name="connsiteX22" fmla="*/ 219600 w 266400"/>
              <a:gd name="connsiteY22" fmla="*/ 403200 h 756000"/>
              <a:gd name="connsiteX23" fmla="*/ 230400 w 266400"/>
              <a:gd name="connsiteY23" fmla="*/ 468000 h 756000"/>
              <a:gd name="connsiteX24" fmla="*/ 234000 w 266400"/>
              <a:gd name="connsiteY24" fmla="*/ 482400 h 756000"/>
              <a:gd name="connsiteX25" fmla="*/ 237600 w 266400"/>
              <a:gd name="connsiteY25" fmla="*/ 514800 h 756000"/>
              <a:gd name="connsiteX26" fmla="*/ 241200 w 266400"/>
              <a:gd name="connsiteY26" fmla="*/ 568800 h 756000"/>
              <a:gd name="connsiteX27" fmla="*/ 252000 w 266400"/>
              <a:gd name="connsiteY27" fmla="*/ 590400 h 756000"/>
              <a:gd name="connsiteX28" fmla="*/ 255600 w 266400"/>
              <a:gd name="connsiteY28" fmla="*/ 601200 h 756000"/>
              <a:gd name="connsiteX29" fmla="*/ 266400 w 266400"/>
              <a:gd name="connsiteY29" fmla="*/ 622800 h 756000"/>
              <a:gd name="connsiteX30" fmla="*/ 259200 w 266400"/>
              <a:gd name="connsiteY30" fmla="*/ 712800 h 756000"/>
              <a:gd name="connsiteX31" fmla="*/ 248400 w 266400"/>
              <a:gd name="connsiteY31" fmla="*/ 745200 h 756000"/>
              <a:gd name="connsiteX32" fmla="*/ 244800 w 266400"/>
              <a:gd name="connsiteY32" fmla="*/ 756000 h 756000"/>
              <a:gd name="connsiteX0" fmla="*/ 0 w 266400"/>
              <a:gd name="connsiteY0" fmla="*/ 0 h 756000"/>
              <a:gd name="connsiteX1" fmla="*/ 7200 w 266400"/>
              <a:gd name="connsiteY1" fmla="*/ 25200 h 756000"/>
              <a:gd name="connsiteX2" fmla="*/ 14400 w 266400"/>
              <a:gd name="connsiteY2" fmla="*/ 46800 h 756000"/>
              <a:gd name="connsiteX3" fmla="*/ 25200 w 266400"/>
              <a:gd name="connsiteY3" fmla="*/ 79200 h 756000"/>
              <a:gd name="connsiteX4" fmla="*/ 28800 w 266400"/>
              <a:gd name="connsiteY4" fmla="*/ 90000 h 756000"/>
              <a:gd name="connsiteX5" fmla="*/ 32400 w 266400"/>
              <a:gd name="connsiteY5" fmla="*/ 100800 h 756000"/>
              <a:gd name="connsiteX6" fmla="*/ 39600 w 266400"/>
              <a:gd name="connsiteY6" fmla="*/ 111600 h 756000"/>
              <a:gd name="connsiteX7" fmla="*/ 43200 w 266400"/>
              <a:gd name="connsiteY7" fmla="*/ 122400 h 756000"/>
              <a:gd name="connsiteX8" fmla="*/ 54000 w 266400"/>
              <a:gd name="connsiteY8" fmla="*/ 129600 h 756000"/>
              <a:gd name="connsiteX9" fmla="*/ 79200 w 266400"/>
              <a:gd name="connsiteY9" fmla="*/ 158400 h 756000"/>
              <a:gd name="connsiteX10" fmla="*/ 86400 w 266400"/>
              <a:gd name="connsiteY10" fmla="*/ 169200 h 756000"/>
              <a:gd name="connsiteX11" fmla="*/ 108000 w 266400"/>
              <a:gd name="connsiteY11" fmla="*/ 190800 h 756000"/>
              <a:gd name="connsiteX12" fmla="*/ 115200 w 266400"/>
              <a:gd name="connsiteY12" fmla="*/ 201600 h 756000"/>
              <a:gd name="connsiteX13" fmla="*/ 136800 w 266400"/>
              <a:gd name="connsiteY13" fmla="*/ 216000 h 756000"/>
              <a:gd name="connsiteX14" fmla="*/ 144000 w 266400"/>
              <a:gd name="connsiteY14" fmla="*/ 226800 h 756000"/>
              <a:gd name="connsiteX15" fmla="*/ 154800 w 266400"/>
              <a:gd name="connsiteY15" fmla="*/ 234000 h 756000"/>
              <a:gd name="connsiteX16" fmla="*/ 169200 w 266400"/>
              <a:gd name="connsiteY16" fmla="*/ 255600 h 756000"/>
              <a:gd name="connsiteX17" fmla="*/ 190800 w 266400"/>
              <a:gd name="connsiteY17" fmla="*/ 273600 h 756000"/>
              <a:gd name="connsiteX18" fmla="*/ 180225 w 266400"/>
              <a:gd name="connsiteY18" fmla="*/ 301125 h 756000"/>
              <a:gd name="connsiteX19" fmla="*/ 230400 w 266400"/>
              <a:gd name="connsiteY19" fmla="*/ 334800 h 756000"/>
              <a:gd name="connsiteX20" fmla="*/ 195900 w 266400"/>
              <a:gd name="connsiteY20" fmla="*/ 383700 h 756000"/>
              <a:gd name="connsiteX21" fmla="*/ 226800 w 266400"/>
              <a:gd name="connsiteY21" fmla="*/ 381600 h 756000"/>
              <a:gd name="connsiteX22" fmla="*/ 219600 w 266400"/>
              <a:gd name="connsiteY22" fmla="*/ 403200 h 756000"/>
              <a:gd name="connsiteX23" fmla="*/ 230400 w 266400"/>
              <a:gd name="connsiteY23" fmla="*/ 468000 h 756000"/>
              <a:gd name="connsiteX24" fmla="*/ 234000 w 266400"/>
              <a:gd name="connsiteY24" fmla="*/ 482400 h 756000"/>
              <a:gd name="connsiteX25" fmla="*/ 237600 w 266400"/>
              <a:gd name="connsiteY25" fmla="*/ 514800 h 756000"/>
              <a:gd name="connsiteX26" fmla="*/ 241200 w 266400"/>
              <a:gd name="connsiteY26" fmla="*/ 568800 h 756000"/>
              <a:gd name="connsiteX27" fmla="*/ 252000 w 266400"/>
              <a:gd name="connsiteY27" fmla="*/ 590400 h 756000"/>
              <a:gd name="connsiteX28" fmla="*/ 255600 w 266400"/>
              <a:gd name="connsiteY28" fmla="*/ 601200 h 756000"/>
              <a:gd name="connsiteX29" fmla="*/ 266400 w 266400"/>
              <a:gd name="connsiteY29" fmla="*/ 622800 h 756000"/>
              <a:gd name="connsiteX30" fmla="*/ 259200 w 266400"/>
              <a:gd name="connsiteY30" fmla="*/ 712800 h 756000"/>
              <a:gd name="connsiteX31" fmla="*/ 248400 w 266400"/>
              <a:gd name="connsiteY31" fmla="*/ 745200 h 756000"/>
              <a:gd name="connsiteX32" fmla="*/ 244800 w 266400"/>
              <a:gd name="connsiteY32" fmla="*/ 756000 h 756000"/>
              <a:gd name="connsiteX0" fmla="*/ 0 w 266400"/>
              <a:gd name="connsiteY0" fmla="*/ 0 h 756000"/>
              <a:gd name="connsiteX1" fmla="*/ 7200 w 266400"/>
              <a:gd name="connsiteY1" fmla="*/ 25200 h 756000"/>
              <a:gd name="connsiteX2" fmla="*/ 14400 w 266400"/>
              <a:gd name="connsiteY2" fmla="*/ 46800 h 756000"/>
              <a:gd name="connsiteX3" fmla="*/ 25200 w 266400"/>
              <a:gd name="connsiteY3" fmla="*/ 79200 h 756000"/>
              <a:gd name="connsiteX4" fmla="*/ 28800 w 266400"/>
              <a:gd name="connsiteY4" fmla="*/ 90000 h 756000"/>
              <a:gd name="connsiteX5" fmla="*/ 32400 w 266400"/>
              <a:gd name="connsiteY5" fmla="*/ 100800 h 756000"/>
              <a:gd name="connsiteX6" fmla="*/ 39600 w 266400"/>
              <a:gd name="connsiteY6" fmla="*/ 111600 h 756000"/>
              <a:gd name="connsiteX7" fmla="*/ 43200 w 266400"/>
              <a:gd name="connsiteY7" fmla="*/ 122400 h 756000"/>
              <a:gd name="connsiteX8" fmla="*/ 54000 w 266400"/>
              <a:gd name="connsiteY8" fmla="*/ 129600 h 756000"/>
              <a:gd name="connsiteX9" fmla="*/ 79200 w 266400"/>
              <a:gd name="connsiteY9" fmla="*/ 158400 h 756000"/>
              <a:gd name="connsiteX10" fmla="*/ 86400 w 266400"/>
              <a:gd name="connsiteY10" fmla="*/ 169200 h 756000"/>
              <a:gd name="connsiteX11" fmla="*/ 108000 w 266400"/>
              <a:gd name="connsiteY11" fmla="*/ 190800 h 756000"/>
              <a:gd name="connsiteX12" fmla="*/ 115200 w 266400"/>
              <a:gd name="connsiteY12" fmla="*/ 201600 h 756000"/>
              <a:gd name="connsiteX13" fmla="*/ 136800 w 266400"/>
              <a:gd name="connsiteY13" fmla="*/ 216000 h 756000"/>
              <a:gd name="connsiteX14" fmla="*/ 144000 w 266400"/>
              <a:gd name="connsiteY14" fmla="*/ 226800 h 756000"/>
              <a:gd name="connsiteX15" fmla="*/ 154800 w 266400"/>
              <a:gd name="connsiteY15" fmla="*/ 234000 h 756000"/>
              <a:gd name="connsiteX16" fmla="*/ 169200 w 266400"/>
              <a:gd name="connsiteY16" fmla="*/ 255600 h 756000"/>
              <a:gd name="connsiteX17" fmla="*/ 190800 w 266400"/>
              <a:gd name="connsiteY17" fmla="*/ 273600 h 756000"/>
              <a:gd name="connsiteX18" fmla="*/ 180225 w 266400"/>
              <a:gd name="connsiteY18" fmla="*/ 301125 h 756000"/>
              <a:gd name="connsiteX19" fmla="*/ 195900 w 266400"/>
              <a:gd name="connsiteY19" fmla="*/ 383700 h 756000"/>
              <a:gd name="connsiteX20" fmla="*/ 226800 w 266400"/>
              <a:gd name="connsiteY20" fmla="*/ 381600 h 756000"/>
              <a:gd name="connsiteX21" fmla="*/ 219600 w 266400"/>
              <a:gd name="connsiteY21" fmla="*/ 403200 h 756000"/>
              <a:gd name="connsiteX22" fmla="*/ 230400 w 266400"/>
              <a:gd name="connsiteY22" fmla="*/ 468000 h 756000"/>
              <a:gd name="connsiteX23" fmla="*/ 234000 w 266400"/>
              <a:gd name="connsiteY23" fmla="*/ 482400 h 756000"/>
              <a:gd name="connsiteX24" fmla="*/ 237600 w 266400"/>
              <a:gd name="connsiteY24" fmla="*/ 514800 h 756000"/>
              <a:gd name="connsiteX25" fmla="*/ 241200 w 266400"/>
              <a:gd name="connsiteY25" fmla="*/ 568800 h 756000"/>
              <a:gd name="connsiteX26" fmla="*/ 252000 w 266400"/>
              <a:gd name="connsiteY26" fmla="*/ 590400 h 756000"/>
              <a:gd name="connsiteX27" fmla="*/ 255600 w 266400"/>
              <a:gd name="connsiteY27" fmla="*/ 601200 h 756000"/>
              <a:gd name="connsiteX28" fmla="*/ 266400 w 266400"/>
              <a:gd name="connsiteY28" fmla="*/ 622800 h 756000"/>
              <a:gd name="connsiteX29" fmla="*/ 259200 w 266400"/>
              <a:gd name="connsiteY29" fmla="*/ 712800 h 756000"/>
              <a:gd name="connsiteX30" fmla="*/ 248400 w 266400"/>
              <a:gd name="connsiteY30" fmla="*/ 745200 h 756000"/>
              <a:gd name="connsiteX31" fmla="*/ 244800 w 266400"/>
              <a:gd name="connsiteY31" fmla="*/ 756000 h 756000"/>
              <a:gd name="connsiteX0" fmla="*/ 0 w 266400"/>
              <a:gd name="connsiteY0" fmla="*/ 0 h 756000"/>
              <a:gd name="connsiteX1" fmla="*/ 7200 w 266400"/>
              <a:gd name="connsiteY1" fmla="*/ 25200 h 756000"/>
              <a:gd name="connsiteX2" fmla="*/ 14400 w 266400"/>
              <a:gd name="connsiteY2" fmla="*/ 46800 h 756000"/>
              <a:gd name="connsiteX3" fmla="*/ 25200 w 266400"/>
              <a:gd name="connsiteY3" fmla="*/ 79200 h 756000"/>
              <a:gd name="connsiteX4" fmla="*/ 28800 w 266400"/>
              <a:gd name="connsiteY4" fmla="*/ 90000 h 756000"/>
              <a:gd name="connsiteX5" fmla="*/ 32400 w 266400"/>
              <a:gd name="connsiteY5" fmla="*/ 100800 h 756000"/>
              <a:gd name="connsiteX6" fmla="*/ 39600 w 266400"/>
              <a:gd name="connsiteY6" fmla="*/ 111600 h 756000"/>
              <a:gd name="connsiteX7" fmla="*/ 43200 w 266400"/>
              <a:gd name="connsiteY7" fmla="*/ 122400 h 756000"/>
              <a:gd name="connsiteX8" fmla="*/ 54000 w 266400"/>
              <a:gd name="connsiteY8" fmla="*/ 129600 h 756000"/>
              <a:gd name="connsiteX9" fmla="*/ 79200 w 266400"/>
              <a:gd name="connsiteY9" fmla="*/ 158400 h 756000"/>
              <a:gd name="connsiteX10" fmla="*/ 86400 w 266400"/>
              <a:gd name="connsiteY10" fmla="*/ 169200 h 756000"/>
              <a:gd name="connsiteX11" fmla="*/ 108000 w 266400"/>
              <a:gd name="connsiteY11" fmla="*/ 190800 h 756000"/>
              <a:gd name="connsiteX12" fmla="*/ 115200 w 266400"/>
              <a:gd name="connsiteY12" fmla="*/ 201600 h 756000"/>
              <a:gd name="connsiteX13" fmla="*/ 136800 w 266400"/>
              <a:gd name="connsiteY13" fmla="*/ 216000 h 756000"/>
              <a:gd name="connsiteX14" fmla="*/ 144000 w 266400"/>
              <a:gd name="connsiteY14" fmla="*/ 226800 h 756000"/>
              <a:gd name="connsiteX15" fmla="*/ 154800 w 266400"/>
              <a:gd name="connsiteY15" fmla="*/ 234000 h 756000"/>
              <a:gd name="connsiteX16" fmla="*/ 169200 w 266400"/>
              <a:gd name="connsiteY16" fmla="*/ 255600 h 756000"/>
              <a:gd name="connsiteX17" fmla="*/ 190800 w 266400"/>
              <a:gd name="connsiteY17" fmla="*/ 273600 h 756000"/>
              <a:gd name="connsiteX18" fmla="*/ 180225 w 266400"/>
              <a:gd name="connsiteY18" fmla="*/ 301125 h 756000"/>
              <a:gd name="connsiteX19" fmla="*/ 195900 w 266400"/>
              <a:gd name="connsiteY19" fmla="*/ 383700 h 756000"/>
              <a:gd name="connsiteX20" fmla="*/ 226800 w 266400"/>
              <a:gd name="connsiteY20" fmla="*/ 381600 h 756000"/>
              <a:gd name="connsiteX21" fmla="*/ 230400 w 266400"/>
              <a:gd name="connsiteY21" fmla="*/ 468000 h 756000"/>
              <a:gd name="connsiteX22" fmla="*/ 234000 w 266400"/>
              <a:gd name="connsiteY22" fmla="*/ 482400 h 756000"/>
              <a:gd name="connsiteX23" fmla="*/ 237600 w 266400"/>
              <a:gd name="connsiteY23" fmla="*/ 514800 h 756000"/>
              <a:gd name="connsiteX24" fmla="*/ 241200 w 266400"/>
              <a:gd name="connsiteY24" fmla="*/ 568800 h 756000"/>
              <a:gd name="connsiteX25" fmla="*/ 252000 w 266400"/>
              <a:gd name="connsiteY25" fmla="*/ 590400 h 756000"/>
              <a:gd name="connsiteX26" fmla="*/ 255600 w 266400"/>
              <a:gd name="connsiteY26" fmla="*/ 601200 h 756000"/>
              <a:gd name="connsiteX27" fmla="*/ 266400 w 266400"/>
              <a:gd name="connsiteY27" fmla="*/ 622800 h 756000"/>
              <a:gd name="connsiteX28" fmla="*/ 259200 w 266400"/>
              <a:gd name="connsiteY28" fmla="*/ 712800 h 756000"/>
              <a:gd name="connsiteX29" fmla="*/ 248400 w 266400"/>
              <a:gd name="connsiteY29" fmla="*/ 745200 h 756000"/>
              <a:gd name="connsiteX30" fmla="*/ 244800 w 266400"/>
              <a:gd name="connsiteY30" fmla="*/ 756000 h 756000"/>
              <a:gd name="connsiteX0" fmla="*/ 0 w 266400"/>
              <a:gd name="connsiteY0" fmla="*/ 0 h 756000"/>
              <a:gd name="connsiteX1" fmla="*/ 7200 w 266400"/>
              <a:gd name="connsiteY1" fmla="*/ 25200 h 756000"/>
              <a:gd name="connsiteX2" fmla="*/ 14400 w 266400"/>
              <a:gd name="connsiteY2" fmla="*/ 46800 h 756000"/>
              <a:gd name="connsiteX3" fmla="*/ 25200 w 266400"/>
              <a:gd name="connsiteY3" fmla="*/ 79200 h 756000"/>
              <a:gd name="connsiteX4" fmla="*/ 28800 w 266400"/>
              <a:gd name="connsiteY4" fmla="*/ 90000 h 756000"/>
              <a:gd name="connsiteX5" fmla="*/ 32400 w 266400"/>
              <a:gd name="connsiteY5" fmla="*/ 100800 h 756000"/>
              <a:gd name="connsiteX6" fmla="*/ 39600 w 266400"/>
              <a:gd name="connsiteY6" fmla="*/ 111600 h 756000"/>
              <a:gd name="connsiteX7" fmla="*/ 43200 w 266400"/>
              <a:gd name="connsiteY7" fmla="*/ 122400 h 756000"/>
              <a:gd name="connsiteX8" fmla="*/ 54000 w 266400"/>
              <a:gd name="connsiteY8" fmla="*/ 129600 h 756000"/>
              <a:gd name="connsiteX9" fmla="*/ 79200 w 266400"/>
              <a:gd name="connsiteY9" fmla="*/ 158400 h 756000"/>
              <a:gd name="connsiteX10" fmla="*/ 86400 w 266400"/>
              <a:gd name="connsiteY10" fmla="*/ 169200 h 756000"/>
              <a:gd name="connsiteX11" fmla="*/ 108000 w 266400"/>
              <a:gd name="connsiteY11" fmla="*/ 190800 h 756000"/>
              <a:gd name="connsiteX12" fmla="*/ 115200 w 266400"/>
              <a:gd name="connsiteY12" fmla="*/ 201600 h 756000"/>
              <a:gd name="connsiteX13" fmla="*/ 136800 w 266400"/>
              <a:gd name="connsiteY13" fmla="*/ 216000 h 756000"/>
              <a:gd name="connsiteX14" fmla="*/ 144000 w 266400"/>
              <a:gd name="connsiteY14" fmla="*/ 226800 h 756000"/>
              <a:gd name="connsiteX15" fmla="*/ 154800 w 266400"/>
              <a:gd name="connsiteY15" fmla="*/ 234000 h 756000"/>
              <a:gd name="connsiteX16" fmla="*/ 169200 w 266400"/>
              <a:gd name="connsiteY16" fmla="*/ 255600 h 756000"/>
              <a:gd name="connsiteX17" fmla="*/ 190800 w 266400"/>
              <a:gd name="connsiteY17" fmla="*/ 273600 h 756000"/>
              <a:gd name="connsiteX18" fmla="*/ 180225 w 266400"/>
              <a:gd name="connsiteY18" fmla="*/ 301125 h 756000"/>
              <a:gd name="connsiteX19" fmla="*/ 195900 w 266400"/>
              <a:gd name="connsiteY19" fmla="*/ 383700 h 756000"/>
              <a:gd name="connsiteX20" fmla="*/ 230400 w 266400"/>
              <a:gd name="connsiteY20" fmla="*/ 468000 h 756000"/>
              <a:gd name="connsiteX21" fmla="*/ 234000 w 266400"/>
              <a:gd name="connsiteY21" fmla="*/ 482400 h 756000"/>
              <a:gd name="connsiteX22" fmla="*/ 237600 w 266400"/>
              <a:gd name="connsiteY22" fmla="*/ 514800 h 756000"/>
              <a:gd name="connsiteX23" fmla="*/ 241200 w 266400"/>
              <a:gd name="connsiteY23" fmla="*/ 568800 h 756000"/>
              <a:gd name="connsiteX24" fmla="*/ 252000 w 266400"/>
              <a:gd name="connsiteY24" fmla="*/ 590400 h 756000"/>
              <a:gd name="connsiteX25" fmla="*/ 255600 w 266400"/>
              <a:gd name="connsiteY25" fmla="*/ 601200 h 756000"/>
              <a:gd name="connsiteX26" fmla="*/ 266400 w 266400"/>
              <a:gd name="connsiteY26" fmla="*/ 622800 h 756000"/>
              <a:gd name="connsiteX27" fmla="*/ 259200 w 266400"/>
              <a:gd name="connsiteY27" fmla="*/ 712800 h 756000"/>
              <a:gd name="connsiteX28" fmla="*/ 248400 w 266400"/>
              <a:gd name="connsiteY28" fmla="*/ 745200 h 756000"/>
              <a:gd name="connsiteX29" fmla="*/ 244800 w 266400"/>
              <a:gd name="connsiteY29" fmla="*/ 756000 h 756000"/>
              <a:gd name="connsiteX0" fmla="*/ 0 w 266400"/>
              <a:gd name="connsiteY0" fmla="*/ 0 h 756000"/>
              <a:gd name="connsiteX1" fmla="*/ 7200 w 266400"/>
              <a:gd name="connsiteY1" fmla="*/ 25200 h 756000"/>
              <a:gd name="connsiteX2" fmla="*/ 14400 w 266400"/>
              <a:gd name="connsiteY2" fmla="*/ 46800 h 756000"/>
              <a:gd name="connsiteX3" fmla="*/ 25200 w 266400"/>
              <a:gd name="connsiteY3" fmla="*/ 79200 h 756000"/>
              <a:gd name="connsiteX4" fmla="*/ 28800 w 266400"/>
              <a:gd name="connsiteY4" fmla="*/ 90000 h 756000"/>
              <a:gd name="connsiteX5" fmla="*/ 32400 w 266400"/>
              <a:gd name="connsiteY5" fmla="*/ 100800 h 756000"/>
              <a:gd name="connsiteX6" fmla="*/ 39600 w 266400"/>
              <a:gd name="connsiteY6" fmla="*/ 111600 h 756000"/>
              <a:gd name="connsiteX7" fmla="*/ 43200 w 266400"/>
              <a:gd name="connsiteY7" fmla="*/ 122400 h 756000"/>
              <a:gd name="connsiteX8" fmla="*/ 54000 w 266400"/>
              <a:gd name="connsiteY8" fmla="*/ 129600 h 756000"/>
              <a:gd name="connsiteX9" fmla="*/ 79200 w 266400"/>
              <a:gd name="connsiteY9" fmla="*/ 158400 h 756000"/>
              <a:gd name="connsiteX10" fmla="*/ 86400 w 266400"/>
              <a:gd name="connsiteY10" fmla="*/ 169200 h 756000"/>
              <a:gd name="connsiteX11" fmla="*/ 108000 w 266400"/>
              <a:gd name="connsiteY11" fmla="*/ 190800 h 756000"/>
              <a:gd name="connsiteX12" fmla="*/ 136800 w 266400"/>
              <a:gd name="connsiteY12" fmla="*/ 216000 h 756000"/>
              <a:gd name="connsiteX13" fmla="*/ 144000 w 266400"/>
              <a:gd name="connsiteY13" fmla="*/ 226800 h 756000"/>
              <a:gd name="connsiteX14" fmla="*/ 154800 w 266400"/>
              <a:gd name="connsiteY14" fmla="*/ 234000 h 756000"/>
              <a:gd name="connsiteX15" fmla="*/ 169200 w 266400"/>
              <a:gd name="connsiteY15" fmla="*/ 255600 h 756000"/>
              <a:gd name="connsiteX16" fmla="*/ 190800 w 266400"/>
              <a:gd name="connsiteY16" fmla="*/ 273600 h 756000"/>
              <a:gd name="connsiteX17" fmla="*/ 180225 w 266400"/>
              <a:gd name="connsiteY17" fmla="*/ 301125 h 756000"/>
              <a:gd name="connsiteX18" fmla="*/ 195900 w 266400"/>
              <a:gd name="connsiteY18" fmla="*/ 383700 h 756000"/>
              <a:gd name="connsiteX19" fmla="*/ 230400 w 266400"/>
              <a:gd name="connsiteY19" fmla="*/ 468000 h 756000"/>
              <a:gd name="connsiteX20" fmla="*/ 234000 w 266400"/>
              <a:gd name="connsiteY20" fmla="*/ 482400 h 756000"/>
              <a:gd name="connsiteX21" fmla="*/ 237600 w 266400"/>
              <a:gd name="connsiteY21" fmla="*/ 514800 h 756000"/>
              <a:gd name="connsiteX22" fmla="*/ 241200 w 266400"/>
              <a:gd name="connsiteY22" fmla="*/ 568800 h 756000"/>
              <a:gd name="connsiteX23" fmla="*/ 252000 w 266400"/>
              <a:gd name="connsiteY23" fmla="*/ 590400 h 756000"/>
              <a:gd name="connsiteX24" fmla="*/ 255600 w 266400"/>
              <a:gd name="connsiteY24" fmla="*/ 601200 h 756000"/>
              <a:gd name="connsiteX25" fmla="*/ 266400 w 266400"/>
              <a:gd name="connsiteY25" fmla="*/ 622800 h 756000"/>
              <a:gd name="connsiteX26" fmla="*/ 259200 w 266400"/>
              <a:gd name="connsiteY26" fmla="*/ 712800 h 756000"/>
              <a:gd name="connsiteX27" fmla="*/ 248400 w 266400"/>
              <a:gd name="connsiteY27" fmla="*/ 745200 h 756000"/>
              <a:gd name="connsiteX28" fmla="*/ 244800 w 266400"/>
              <a:gd name="connsiteY28" fmla="*/ 756000 h 756000"/>
              <a:gd name="connsiteX0" fmla="*/ 0 w 266400"/>
              <a:gd name="connsiteY0" fmla="*/ 0 h 756000"/>
              <a:gd name="connsiteX1" fmla="*/ 7200 w 266400"/>
              <a:gd name="connsiteY1" fmla="*/ 25200 h 756000"/>
              <a:gd name="connsiteX2" fmla="*/ 14400 w 266400"/>
              <a:gd name="connsiteY2" fmla="*/ 46800 h 756000"/>
              <a:gd name="connsiteX3" fmla="*/ 25200 w 266400"/>
              <a:gd name="connsiteY3" fmla="*/ 79200 h 756000"/>
              <a:gd name="connsiteX4" fmla="*/ 28800 w 266400"/>
              <a:gd name="connsiteY4" fmla="*/ 90000 h 756000"/>
              <a:gd name="connsiteX5" fmla="*/ 32400 w 266400"/>
              <a:gd name="connsiteY5" fmla="*/ 100800 h 756000"/>
              <a:gd name="connsiteX6" fmla="*/ 39600 w 266400"/>
              <a:gd name="connsiteY6" fmla="*/ 111600 h 756000"/>
              <a:gd name="connsiteX7" fmla="*/ 43200 w 266400"/>
              <a:gd name="connsiteY7" fmla="*/ 122400 h 756000"/>
              <a:gd name="connsiteX8" fmla="*/ 54000 w 266400"/>
              <a:gd name="connsiteY8" fmla="*/ 129600 h 756000"/>
              <a:gd name="connsiteX9" fmla="*/ 79200 w 266400"/>
              <a:gd name="connsiteY9" fmla="*/ 158400 h 756000"/>
              <a:gd name="connsiteX10" fmla="*/ 86400 w 266400"/>
              <a:gd name="connsiteY10" fmla="*/ 169200 h 756000"/>
              <a:gd name="connsiteX11" fmla="*/ 108000 w 266400"/>
              <a:gd name="connsiteY11" fmla="*/ 190800 h 756000"/>
              <a:gd name="connsiteX12" fmla="*/ 144000 w 266400"/>
              <a:gd name="connsiteY12" fmla="*/ 226800 h 756000"/>
              <a:gd name="connsiteX13" fmla="*/ 154800 w 266400"/>
              <a:gd name="connsiteY13" fmla="*/ 234000 h 756000"/>
              <a:gd name="connsiteX14" fmla="*/ 169200 w 266400"/>
              <a:gd name="connsiteY14" fmla="*/ 255600 h 756000"/>
              <a:gd name="connsiteX15" fmla="*/ 190800 w 266400"/>
              <a:gd name="connsiteY15" fmla="*/ 273600 h 756000"/>
              <a:gd name="connsiteX16" fmla="*/ 180225 w 266400"/>
              <a:gd name="connsiteY16" fmla="*/ 301125 h 756000"/>
              <a:gd name="connsiteX17" fmla="*/ 195900 w 266400"/>
              <a:gd name="connsiteY17" fmla="*/ 383700 h 756000"/>
              <a:gd name="connsiteX18" fmla="*/ 230400 w 266400"/>
              <a:gd name="connsiteY18" fmla="*/ 468000 h 756000"/>
              <a:gd name="connsiteX19" fmla="*/ 234000 w 266400"/>
              <a:gd name="connsiteY19" fmla="*/ 482400 h 756000"/>
              <a:gd name="connsiteX20" fmla="*/ 237600 w 266400"/>
              <a:gd name="connsiteY20" fmla="*/ 514800 h 756000"/>
              <a:gd name="connsiteX21" fmla="*/ 241200 w 266400"/>
              <a:gd name="connsiteY21" fmla="*/ 568800 h 756000"/>
              <a:gd name="connsiteX22" fmla="*/ 252000 w 266400"/>
              <a:gd name="connsiteY22" fmla="*/ 590400 h 756000"/>
              <a:gd name="connsiteX23" fmla="*/ 255600 w 266400"/>
              <a:gd name="connsiteY23" fmla="*/ 601200 h 756000"/>
              <a:gd name="connsiteX24" fmla="*/ 266400 w 266400"/>
              <a:gd name="connsiteY24" fmla="*/ 622800 h 756000"/>
              <a:gd name="connsiteX25" fmla="*/ 259200 w 266400"/>
              <a:gd name="connsiteY25" fmla="*/ 712800 h 756000"/>
              <a:gd name="connsiteX26" fmla="*/ 248400 w 266400"/>
              <a:gd name="connsiteY26" fmla="*/ 745200 h 756000"/>
              <a:gd name="connsiteX27" fmla="*/ 244800 w 266400"/>
              <a:gd name="connsiteY27" fmla="*/ 756000 h 756000"/>
              <a:gd name="connsiteX0" fmla="*/ 0 w 266400"/>
              <a:gd name="connsiteY0" fmla="*/ 0 h 756000"/>
              <a:gd name="connsiteX1" fmla="*/ 7200 w 266400"/>
              <a:gd name="connsiteY1" fmla="*/ 25200 h 756000"/>
              <a:gd name="connsiteX2" fmla="*/ 14400 w 266400"/>
              <a:gd name="connsiteY2" fmla="*/ 46800 h 756000"/>
              <a:gd name="connsiteX3" fmla="*/ 25200 w 266400"/>
              <a:gd name="connsiteY3" fmla="*/ 79200 h 756000"/>
              <a:gd name="connsiteX4" fmla="*/ 28800 w 266400"/>
              <a:gd name="connsiteY4" fmla="*/ 90000 h 756000"/>
              <a:gd name="connsiteX5" fmla="*/ 32400 w 266400"/>
              <a:gd name="connsiteY5" fmla="*/ 100800 h 756000"/>
              <a:gd name="connsiteX6" fmla="*/ 39600 w 266400"/>
              <a:gd name="connsiteY6" fmla="*/ 111600 h 756000"/>
              <a:gd name="connsiteX7" fmla="*/ 43200 w 266400"/>
              <a:gd name="connsiteY7" fmla="*/ 122400 h 756000"/>
              <a:gd name="connsiteX8" fmla="*/ 54000 w 266400"/>
              <a:gd name="connsiteY8" fmla="*/ 129600 h 756000"/>
              <a:gd name="connsiteX9" fmla="*/ 79200 w 266400"/>
              <a:gd name="connsiteY9" fmla="*/ 158400 h 756000"/>
              <a:gd name="connsiteX10" fmla="*/ 86400 w 266400"/>
              <a:gd name="connsiteY10" fmla="*/ 169200 h 756000"/>
              <a:gd name="connsiteX11" fmla="*/ 108000 w 266400"/>
              <a:gd name="connsiteY11" fmla="*/ 190800 h 756000"/>
              <a:gd name="connsiteX12" fmla="*/ 144000 w 266400"/>
              <a:gd name="connsiteY12" fmla="*/ 226800 h 756000"/>
              <a:gd name="connsiteX13" fmla="*/ 169200 w 266400"/>
              <a:gd name="connsiteY13" fmla="*/ 255600 h 756000"/>
              <a:gd name="connsiteX14" fmla="*/ 190800 w 266400"/>
              <a:gd name="connsiteY14" fmla="*/ 273600 h 756000"/>
              <a:gd name="connsiteX15" fmla="*/ 180225 w 266400"/>
              <a:gd name="connsiteY15" fmla="*/ 301125 h 756000"/>
              <a:gd name="connsiteX16" fmla="*/ 195900 w 266400"/>
              <a:gd name="connsiteY16" fmla="*/ 383700 h 756000"/>
              <a:gd name="connsiteX17" fmla="*/ 230400 w 266400"/>
              <a:gd name="connsiteY17" fmla="*/ 468000 h 756000"/>
              <a:gd name="connsiteX18" fmla="*/ 234000 w 266400"/>
              <a:gd name="connsiteY18" fmla="*/ 482400 h 756000"/>
              <a:gd name="connsiteX19" fmla="*/ 237600 w 266400"/>
              <a:gd name="connsiteY19" fmla="*/ 514800 h 756000"/>
              <a:gd name="connsiteX20" fmla="*/ 241200 w 266400"/>
              <a:gd name="connsiteY20" fmla="*/ 568800 h 756000"/>
              <a:gd name="connsiteX21" fmla="*/ 252000 w 266400"/>
              <a:gd name="connsiteY21" fmla="*/ 590400 h 756000"/>
              <a:gd name="connsiteX22" fmla="*/ 255600 w 266400"/>
              <a:gd name="connsiteY22" fmla="*/ 601200 h 756000"/>
              <a:gd name="connsiteX23" fmla="*/ 266400 w 266400"/>
              <a:gd name="connsiteY23" fmla="*/ 622800 h 756000"/>
              <a:gd name="connsiteX24" fmla="*/ 259200 w 266400"/>
              <a:gd name="connsiteY24" fmla="*/ 712800 h 756000"/>
              <a:gd name="connsiteX25" fmla="*/ 248400 w 266400"/>
              <a:gd name="connsiteY25" fmla="*/ 745200 h 756000"/>
              <a:gd name="connsiteX26" fmla="*/ 244800 w 266400"/>
              <a:gd name="connsiteY26" fmla="*/ 756000 h 756000"/>
              <a:gd name="connsiteX0" fmla="*/ 0 w 266400"/>
              <a:gd name="connsiteY0" fmla="*/ 0 h 756000"/>
              <a:gd name="connsiteX1" fmla="*/ 7200 w 266400"/>
              <a:gd name="connsiteY1" fmla="*/ 25200 h 756000"/>
              <a:gd name="connsiteX2" fmla="*/ 14400 w 266400"/>
              <a:gd name="connsiteY2" fmla="*/ 46800 h 756000"/>
              <a:gd name="connsiteX3" fmla="*/ 25200 w 266400"/>
              <a:gd name="connsiteY3" fmla="*/ 79200 h 756000"/>
              <a:gd name="connsiteX4" fmla="*/ 28800 w 266400"/>
              <a:gd name="connsiteY4" fmla="*/ 90000 h 756000"/>
              <a:gd name="connsiteX5" fmla="*/ 32400 w 266400"/>
              <a:gd name="connsiteY5" fmla="*/ 100800 h 756000"/>
              <a:gd name="connsiteX6" fmla="*/ 39600 w 266400"/>
              <a:gd name="connsiteY6" fmla="*/ 111600 h 756000"/>
              <a:gd name="connsiteX7" fmla="*/ 43200 w 266400"/>
              <a:gd name="connsiteY7" fmla="*/ 122400 h 756000"/>
              <a:gd name="connsiteX8" fmla="*/ 54000 w 266400"/>
              <a:gd name="connsiteY8" fmla="*/ 129600 h 756000"/>
              <a:gd name="connsiteX9" fmla="*/ 79200 w 266400"/>
              <a:gd name="connsiteY9" fmla="*/ 158400 h 756000"/>
              <a:gd name="connsiteX10" fmla="*/ 86400 w 266400"/>
              <a:gd name="connsiteY10" fmla="*/ 169200 h 756000"/>
              <a:gd name="connsiteX11" fmla="*/ 108000 w 266400"/>
              <a:gd name="connsiteY11" fmla="*/ 190800 h 756000"/>
              <a:gd name="connsiteX12" fmla="*/ 144000 w 266400"/>
              <a:gd name="connsiteY12" fmla="*/ 226800 h 756000"/>
              <a:gd name="connsiteX13" fmla="*/ 169200 w 266400"/>
              <a:gd name="connsiteY13" fmla="*/ 255600 h 756000"/>
              <a:gd name="connsiteX14" fmla="*/ 180225 w 266400"/>
              <a:gd name="connsiteY14" fmla="*/ 301125 h 756000"/>
              <a:gd name="connsiteX15" fmla="*/ 195900 w 266400"/>
              <a:gd name="connsiteY15" fmla="*/ 383700 h 756000"/>
              <a:gd name="connsiteX16" fmla="*/ 230400 w 266400"/>
              <a:gd name="connsiteY16" fmla="*/ 468000 h 756000"/>
              <a:gd name="connsiteX17" fmla="*/ 234000 w 266400"/>
              <a:gd name="connsiteY17" fmla="*/ 482400 h 756000"/>
              <a:gd name="connsiteX18" fmla="*/ 237600 w 266400"/>
              <a:gd name="connsiteY18" fmla="*/ 514800 h 756000"/>
              <a:gd name="connsiteX19" fmla="*/ 241200 w 266400"/>
              <a:gd name="connsiteY19" fmla="*/ 568800 h 756000"/>
              <a:gd name="connsiteX20" fmla="*/ 252000 w 266400"/>
              <a:gd name="connsiteY20" fmla="*/ 590400 h 756000"/>
              <a:gd name="connsiteX21" fmla="*/ 255600 w 266400"/>
              <a:gd name="connsiteY21" fmla="*/ 601200 h 756000"/>
              <a:gd name="connsiteX22" fmla="*/ 266400 w 266400"/>
              <a:gd name="connsiteY22" fmla="*/ 622800 h 756000"/>
              <a:gd name="connsiteX23" fmla="*/ 259200 w 266400"/>
              <a:gd name="connsiteY23" fmla="*/ 712800 h 756000"/>
              <a:gd name="connsiteX24" fmla="*/ 248400 w 266400"/>
              <a:gd name="connsiteY24" fmla="*/ 745200 h 756000"/>
              <a:gd name="connsiteX25" fmla="*/ 244800 w 266400"/>
              <a:gd name="connsiteY25" fmla="*/ 756000 h 756000"/>
              <a:gd name="connsiteX0" fmla="*/ 0 w 266400"/>
              <a:gd name="connsiteY0" fmla="*/ 0 h 756000"/>
              <a:gd name="connsiteX1" fmla="*/ 7200 w 266400"/>
              <a:gd name="connsiteY1" fmla="*/ 25200 h 756000"/>
              <a:gd name="connsiteX2" fmla="*/ 14400 w 266400"/>
              <a:gd name="connsiteY2" fmla="*/ 46800 h 756000"/>
              <a:gd name="connsiteX3" fmla="*/ 25200 w 266400"/>
              <a:gd name="connsiteY3" fmla="*/ 79200 h 756000"/>
              <a:gd name="connsiteX4" fmla="*/ 28800 w 266400"/>
              <a:gd name="connsiteY4" fmla="*/ 90000 h 756000"/>
              <a:gd name="connsiteX5" fmla="*/ 32400 w 266400"/>
              <a:gd name="connsiteY5" fmla="*/ 100800 h 756000"/>
              <a:gd name="connsiteX6" fmla="*/ 39600 w 266400"/>
              <a:gd name="connsiteY6" fmla="*/ 111600 h 756000"/>
              <a:gd name="connsiteX7" fmla="*/ 43200 w 266400"/>
              <a:gd name="connsiteY7" fmla="*/ 122400 h 756000"/>
              <a:gd name="connsiteX8" fmla="*/ 54000 w 266400"/>
              <a:gd name="connsiteY8" fmla="*/ 129600 h 756000"/>
              <a:gd name="connsiteX9" fmla="*/ 79200 w 266400"/>
              <a:gd name="connsiteY9" fmla="*/ 158400 h 756000"/>
              <a:gd name="connsiteX10" fmla="*/ 86400 w 266400"/>
              <a:gd name="connsiteY10" fmla="*/ 169200 h 756000"/>
              <a:gd name="connsiteX11" fmla="*/ 108000 w 266400"/>
              <a:gd name="connsiteY11" fmla="*/ 190800 h 756000"/>
              <a:gd name="connsiteX12" fmla="*/ 144000 w 266400"/>
              <a:gd name="connsiteY12" fmla="*/ 226800 h 756000"/>
              <a:gd name="connsiteX13" fmla="*/ 180225 w 266400"/>
              <a:gd name="connsiteY13" fmla="*/ 301125 h 756000"/>
              <a:gd name="connsiteX14" fmla="*/ 195900 w 266400"/>
              <a:gd name="connsiteY14" fmla="*/ 383700 h 756000"/>
              <a:gd name="connsiteX15" fmla="*/ 230400 w 266400"/>
              <a:gd name="connsiteY15" fmla="*/ 468000 h 756000"/>
              <a:gd name="connsiteX16" fmla="*/ 234000 w 266400"/>
              <a:gd name="connsiteY16" fmla="*/ 482400 h 756000"/>
              <a:gd name="connsiteX17" fmla="*/ 237600 w 266400"/>
              <a:gd name="connsiteY17" fmla="*/ 514800 h 756000"/>
              <a:gd name="connsiteX18" fmla="*/ 241200 w 266400"/>
              <a:gd name="connsiteY18" fmla="*/ 568800 h 756000"/>
              <a:gd name="connsiteX19" fmla="*/ 252000 w 266400"/>
              <a:gd name="connsiteY19" fmla="*/ 590400 h 756000"/>
              <a:gd name="connsiteX20" fmla="*/ 255600 w 266400"/>
              <a:gd name="connsiteY20" fmla="*/ 601200 h 756000"/>
              <a:gd name="connsiteX21" fmla="*/ 266400 w 266400"/>
              <a:gd name="connsiteY21" fmla="*/ 622800 h 756000"/>
              <a:gd name="connsiteX22" fmla="*/ 259200 w 266400"/>
              <a:gd name="connsiteY22" fmla="*/ 712800 h 756000"/>
              <a:gd name="connsiteX23" fmla="*/ 248400 w 266400"/>
              <a:gd name="connsiteY23" fmla="*/ 745200 h 756000"/>
              <a:gd name="connsiteX24" fmla="*/ 244800 w 266400"/>
              <a:gd name="connsiteY24" fmla="*/ 756000 h 756000"/>
              <a:gd name="connsiteX0" fmla="*/ 0 w 266400"/>
              <a:gd name="connsiteY0" fmla="*/ 0 h 756000"/>
              <a:gd name="connsiteX1" fmla="*/ 7200 w 266400"/>
              <a:gd name="connsiteY1" fmla="*/ 25200 h 756000"/>
              <a:gd name="connsiteX2" fmla="*/ 14400 w 266400"/>
              <a:gd name="connsiteY2" fmla="*/ 46800 h 756000"/>
              <a:gd name="connsiteX3" fmla="*/ 25200 w 266400"/>
              <a:gd name="connsiteY3" fmla="*/ 79200 h 756000"/>
              <a:gd name="connsiteX4" fmla="*/ 28800 w 266400"/>
              <a:gd name="connsiteY4" fmla="*/ 90000 h 756000"/>
              <a:gd name="connsiteX5" fmla="*/ 32400 w 266400"/>
              <a:gd name="connsiteY5" fmla="*/ 100800 h 756000"/>
              <a:gd name="connsiteX6" fmla="*/ 39600 w 266400"/>
              <a:gd name="connsiteY6" fmla="*/ 111600 h 756000"/>
              <a:gd name="connsiteX7" fmla="*/ 43200 w 266400"/>
              <a:gd name="connsiteY7" fmla="*/ 122400 h 756000"/>
              <a:gd name="connsiteX8" fmla="*/ 54000 w 266400"/>
              <a:gd name="connsiteY8" fmla="*/ 129600 h 756000"/>
              <a:gd name="connsiteX9" fmla="*/ 79200 w 266400"/>
              <a:gd name="connsiteY9" fmla="*/ 158400 h 756000"/>
              <a:gd name="connsiteX10" fmla="*/ 86400 w 266400"/>
              <a:gd name="connsiteY10" fmla="*/ 169200 h 756000"/>
              <a:gd name="connsiteX11" fmla="*/ 111175 w 266400"/>
              <a:gd name="connsiteY11" fmla="*/ 206675 h 756000"/>
              <a:gd name="connsiteX12" fmla="*/ 144000 w 266400"/>
              <a:gd name="connsiteY12" fmla="*/ 226800 h 756000"/>
              <a:gd name="connsiteX13" fmla="*/ 180225 w 266400"/>
              <a:gd name="connsiteY13" fmla="*/ 301125 h 756000"/>
              <a:gd name="connsiteX14" fmla="*/ 195900 w 266400"/>
              <a:gd name="connsiteY14" fmla="*/ 383700 h 756000"/>
              <a:gd name="connsiteX15" fmla="*/ 230400 w 266400"/>
              <a:gd name="connsiteY15" fmla="*/ 468000 h 756000"/>
              <a:gd name="connsiteX16" fmla="*/ 234000 w 266400"/>
              <a:gd name="connsiteY16" fmla="*/ 482400 h 756000"/>
              <a:gd name="connsiteX17" fmla="*/ 237600 w 266400"/>
              <a:gd name="connsiteY17" fmla="*/ 514800 h 756000"/>
              <a:gd name="connsiteX18" fmla="*/ 241200 w 266400"/>
              <a:gd name="connsiteY18" fmla="*/ 568800 h 756000"/>
              <a:gd name="connsiteX19" fmla="*/ 252000 w 266400"/>
              <a:gd name="connsiteY19" fmla="*/ 590400 h 756000"/>
              <a:gd name="connsiteX20" fmla="*/ 255600 w 266400"/>
              <a:gd name="connsiteY20" fmla="*/ 601200 h 756000"/>
              <a:gd name="connsiteX21" fmla="*/ 266400 w 266400"/>
              <a:gd name="connsiteY21" fmla="*/ 622800 h 756000"/>
              <a:gd name="connsiteX22" fmla="*/ 259200 w 266400"/>
              <a:gd name="connsiteY22" fmla="*/ 712800 h 756000"/>
              <a:gd name="connsiteX23" fmla="*/ 248400 w 266400"/>
              <a:gd name="connsiteY23" fmla="*/ 745200 h 756000"/>
              <a:gd name="connsiteX24" fmla="*/ 244800 w 266400"/>
              <a:gd name="connsiteY24" fmla="*/ 756000 h 756000"/>
              <a:gd name="connsiteX0" fmla="*/ 0 w 266400"/>
              <a:gd name="connsiteY0" fmla="*/ 0 h 756000"/>
              <a:gd name="connsiteX1" fmla="*/ 7200 w 266400"/>
              <a:gd name="connsiteY1" fmla="*/ 25200 h 756000"/>
              <a:gd name="connsiteX2" fmla="*/ 14400 w 266400"/>
              <a:gd name="connsiteY2" fmla="*/ 46800 h 756000"/>
              <a:gd name="connsiteX3" fmla="*/ 25200 w 266400"/>
              <a:gd name="connsiteY3" fmla="*/ 79200 h 756000"/>
              <a:gd name="connsiteX4" fmla="*/ 28800 w 266400"/>
              <a:gd name="connsiteY4" fmla="*/ 90000 h 756000"/>
              <a:gd name="connsiteX5" fmla="*/ 32400 w 266400"/>
              <a:gd name="connsiteY5" fmla="*/ 100800 h 756000"/>
              <a:gd name="connsiteX6" fmla="*/ 39600 w 266400"/>
              <a:gd name="connsiteY6" fmla="*/ 111600 h 756000"/>
              <a:gd name="connsiteX7" fmla="*/ 43200 w 266400"/>
              <a:gd name="connsiteY7" fmla="*/ 122400 h 756000"/>
              <a:gd name="connsiteX8" fmla="*/ 54000 w 266400"/>
              <a:gd name="connsiteY8" fmla="*/ 129600 h 756000"/>
              <a:gd name="connsiteX9" fmla="*/ 79200 w 266400"/>
              <a:gd name="connsiteY9" fmla="*/ 158400 h 756000"/>
              <a:gd name="connsiteX10" fmla="*/ 86400 w 266400"/>
              <a:gd name="connsiteY10" fmla="*/ 169200 h 756000"/>
              <a:gd name="connsiteX11" fmla="*/ 111175 w 266400"/>
              <a:gd name="connsiteY11" fmla="*/ 206675 h 756000"/>
              <a:gd name="connsiteX12" fmla="*/ 147175 w 266400"/>
              <a:gd name="connsiteY12" fmla="*/ 252200 h 756000"/>
              <a:gd name="connsiteX13" fmla="*/ 180225 w 266400"/>
              <a:gd name="connsiteY13" fmla="*/ 301125 h 756000"/>
              <a:gd name="connsiteX14" fmla="*/ 195900 w 266400"/>
              <a:gd name="connsiteY14" fmla="*/ 383700 h 756000"/>
              <a:gd name="connsiteX15" fmla="*/ 230400 w 266400"/>
              <a:gd name="connsiteY15" fmla="*/ 468000 h 756000"/>
              <a:gd name="connsiteX16" fmla="*/ 234000 w 266400"/>
              <a:gd name="connsiteY16" fmla="*/ 482400 h 756000"/>
              <a:gd name="connsiteX17" fmla="*/ 237600 w 266400"/>
              <a:gd name="connsiteY17" fmla="*/ 514800 h 756000"/>
              <a:gd name="connsiteX18" fmla="*/ 241200 w 266400"/>
              <a:gd name="connsiteY18" fmla="*/ 568800 h 756000"/>
              <a:gd name="connsiteX19" fmla="*/ 252000 w 266400"/>
              <a:gd name="connsiteY19" fmla="*/ 590400 h 756000"/>
              <a:gd name="connsiteX20" fmla="*/ 255600 w 266400"/>
              <a:gd name="connsiteY20" fmla="*/ 601200 h 756000"/>
              <a:gd name="connsiteX21" fmla="*/ 266400 w 266400"/>
              <a:gd name="connsiteY21" fmla="*/ 622800 h 756000"/>
              <a:gd name="connsiteX22" fmla="*/ 259200 w 266400"/>
              <a:gd name="connsiteY22" fmla="*/ 712800 h 756000"/>
              <a:gd name="connsiteX23" fmla="*/ 248400 w 266400"/>
              <a:gd name="connsiteY23" fmla="*/ 745200 h 756000"/>
              <a:gd name="connsiteX24" fmla="*/ 244800 w 266400"/>
              <a:gd name="connsiteY24" fmla="*/ 756000 h 756000"/>
              <a:gd name="connsiteX0" fmla="*/ 0 w 266400"/>
              <a:gd name="connsiteY0" fmla="*/ 0 h 756000"/>
              <a:gd name="connsiteX1" fmla="*/ 7200 w 266400"/>
              <a:gd name="connsiteY1" fmla="*/ 25200 h 756000"/>
              <a:gd name="connsiteX2" fmla="*/ 14400 w 266400"/>
              <a:gd name="connsiteY2" fmla="*/ 46800 h 756000"/>
              <a:gd name="connsiteX3" fmla="*/ 25200 w 266400"/>
              <a:gd name="connsiteY3" fmla="*/ 79200 h 756000"/>
              <a:gd name="connsiteX4" fmla="*/ 28800 w 266400"/>
              <a:gd name="connsiteY4" fmla="*/ 90000 h 756000"/>
              <a:gd name="connsiteX5" fmla="*/ 32400 w 266400"/>
              <a:gd name="connsiteY5" fmla="*/ 100800 h 756000"/>
              <a:gd name="connsiteX6" fmla="*/ 39600 w 266400"/>
              <a:gd name="connsiteY6" fmla="*/ 111600 h 756000"/>
              <a:gd name="connsiteX7" fmla="*/ 43200 w 266400"/>
              <a:gd name="connsiteY7" fmla="*/ 122400 h 756000"/>
              <a:gd name="connsiteX8" fmla="*/ 54000 w 266400"/>
              <a:gd name="connsiteY8" fmla="*/ 129600 h 756000"/>
              <a:gd name="connsiteX9" fmla="*/ 79200 w 266400"/>
              <a:gd name="connsiteY9" fmla="*/ 158400 h 756000"/>
              <a:gd name="connsiteX10" fmla="*/ 86400 w 266400"/>
              <a:gd name="connsiteY10" fmla="*/ 169200 h 756000"/>
              <a:gd name="connsiteX11" fmla="*/ 111175 w 266400"/>
              <a:gd name="connsiteY11" fmla="*/ 206675 h 756000"/>
              <a:gd name="connsiteX12" fmla="*/ 147175 w 266400"/>
              <a:gd name="connsiteY12" fmla="*/ 252200 h 756000"/>
              <a:gd name="connsiteX13" fmla="*/ 180225 w 266400"/>
              <a:gd name="connsiteY13" fmla="*/ 301125 h 756000"/>
              <a:gd name="connsiteX14" fmla="*/ 195900 w 266400"/>
              <a:gd name="connsiteY14" fmla="*/ 383700 h 756000"/>
              <a:gd name="connsiteX15" fmla="*/ 208175 w 266400"/>
              <a:gd name="connsiteY15" fmla="*/ 445775 h 756000"/>
              <a:gd name="connsiteX16" fmla="*/ 234000 w 266400"/>
              <a:gd name="connsiteY16" fmla="*/ 482400 h 756000"/>
              <a:gd name="connsiteX17" fmla="*/ 237600 w 266400"/>
              <a:gd name="connsiteY17" fmla="*/ 514800 h 756000"/>
              <a:gd name="connsiteX18" fmla="*/ 241200 w 266400"/>
              <a:gd name="connsiteY18" fmla="*/ 568800 h 756000"/>
              <a:gd name="connsiteX19" fmla="*/ 252000 w 266400"/>
              <a:gd name="connsiteY19" fmla="*/ 590400 h 756000"/>
              <a:gd name="connsiteX20" fmla="*/ 255600 w 266400"/>
              <a:gd name="connsiteY20" fmla="*/ 601200 h 756000"/>
              <a:gd name="connsiteX21" fmla="*/ 266400 w 266400"/>
              <a:gd name="connsiteY21" fmla="*/ 622800 h 756000"/>
              <a:gd name="connsiteX22" fmla="*/ 259200 w 266400"/>
              <a:gd name="connsiteY22" fmla="*/ 712800 h 756000"/>
              <a:gd name="connsiteX23" fmla="*/ 248400 w 266400"/>
              <a:gd name="connsiteY23" fmla="*/ 745200 h 756000"/>
              <a:gd name="connsiteX24" fmla="*/ 244800 w 266400"/>
              <a:gd name="connsiteY24" fmla="*/ 756000 h 7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6400" h="756000">
                <a:moveTo>
                  <a:pt x="0" y="0"/>
                </a:moveTo>
                <a:cubicBezTo>
                  <a:pt x="2400" y="8400"/>
                  <a:pt x="4631" y="16850"/>
                  <a:pt x="7200" y="25200"/>
                </a:cubicBezTo>
                <a:cubicBezTo>
                  <a:pt x="9432" y="32454"/>
                  <a:pt x="12000" y="39600"/>
                  <a:pt x="14400" y="46800"/>
                </a:cubicBezTo>
                <a:lnTo>
                  <a:pt x="25200" y="79200"/>
                </a:lnTo>
                <a:lnTo>
                  <a:pt x="28800" y="90000"/>
                </a:lnTo>
                <a:cubicBezTo>
                  <a:pt x="30000" y="93600"/>
                  <a:pt x="30295" y="97643"/>
                  <a:pt x="32400" y="100800"/>
                </a:cubicBezTo>
                <a:cubicBezTo>
                  <a:pt x="34800" y="104400"/>
                  <a:pt x="37665" y="107730"/>
                  <a:pt x="39600" y="111600"/>
                </a:cubicBezTo>
                <a:cubicBezTo>
                  <a:pt x="41297" y="114994"/>
                  <a:pt x="40829" y="119437"/>
                  <a:pt x="43200" y="122400"/>
                </a:cubicBezTo>
                <a:cubicBezTo>
                  <a:pt x="45903" y="125779"/>
                  <a:pt x="50400" y="127200"/>
                  <a:pt x="54000" y="129600"/>
                </a:cubicBezTo>
                <a:cubicBezTo>
                  <a:pt x="70800" y="154800"/>
                  <a:pt x="61200" y="146400"/>
                  <a:pt x="79200" y="158400"/>
                </a:cubicBezTo>
                <a:cubicBezTo>
                  <a:pt x="81600" y="162000"/>
                  <a:pt x="81071" y="161154"/>
                  <a:pt x="86400" y="169200"/>
                </a:cubicBezTo>
                <a:cubicBezTo>
                  <a:pt x="91729" y="177246"/>
                  <a:pt x="101046" y="192842"/>
                  <a:pt x="111175" y="206675"/>
                </a:cubicBezTo>
                <a:cubicBezTo>
                  <a:pt x="121304" y="220508"/>
                  <a:pt x="135667" y="236458"/>
                  <a:pt x="147175" y="252200"/>
                </a:cubicBezTo>
                <a:cubicBezTo>
                  <a:pt x="158683" y="267942"/>
                  <a:pt x="171575" y="274975"/>
                  <a:pt x="180225" y="301125"/>
                </a:cubicBezTo>
                <a:cubicBezTo>
                  <a:pt x="188875" y="327275"/>
                  <a:pt x="191242" y="359592"/>
                  <a:pt x="195900" y="383700"/>
                </a:cubicBezTo>
                <a:cubicBezTo>
                  <a:pt x="200558" y="407808"/>
                  <a:pt x="201825" y="429325"/>
                  <a:pt x="208175" y="445775"/>
                </a:cubicBezTo>
                <a:cubicBezTo>
                  <a:pt x="214525" y="462225"/>
                  <a:pt x="229096" y="470896"/>
                  <a:pt x="234000" y="482400"/>
                </a:cubicBezTo>
                <a:cubicBezTo>
                  <a:pt x="238904" y="493904"/>
                  <a:pt x="236698" y="503971"/>
                  <a:pt x="237600" y="514800"/>
                </a:cubicBezTo>
                <a:cubicBezTo>
                  <a:pt x="239098" y="532778"/>
                  <a:pt x="239208" y="550870"/>
                  <a:pt x="241200" y="568800"/>
                </a:cubicBezTo>
                <a:cubicBezTo>
                  <a:pt x="242493" y="580434"/>
                  <a:pt x="246886" y="580172"/>
                  <a:pt x="252000" y="590400"/>
                </a:cubicBezTo>
                <a:cubicBezTo>
                  <a:pt x="253697" y="593794"/>
                  <a:pt x="253903" y="597806"/>
                  <a:pt x="255600" y="601200"/>
                </a:cubicBezTo>
                <a:cubicBezTo>
                  <a:pt x="269557" y="629115"/>
                  <a:pt x="257351" y="595654"/>
                  <a:pt x="266400" y="622800"/>
                </a:cubicBezTo>
                <a:cubicBezTo>
                  <a:pt x="265483" y="640220"/>
                  <a:pt x="265573" y="687308"/>
                  <a:pt x="259200" y="712800"/>
                </a:cubicBezTo>
                <a:lnTo>
                  <a:pt x="248400" y="745200"/>
                </a:lnTo>
                <a:lnTo>
                  <a:pt x="244800" y="756000"/>
                </a:lnTo>
              </a:path>
            </a:pathLst>
          </a:custGeom>
          <a:noFill/>
          <a:ln w="50800">
            <a:solidFill>
              <a:srgbClr val="0432FF">
                <a:alpha val="5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07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Osteology</a:t>
            </a:r>
          </a:p>
          <a:p>
            <a:r>
              <a:rPr lang="en-US" dirty="0"/>
              <a:t>Ligamentous</a:t>
            </a:r>
          </a:p>
          <a:p>
            <a:r>
              <a:rPr lang="en-US" dirty="0"/>
              <a:t>Neurovascular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BE4C54-4D0F-0D47-BC0E-69ADF8F7FBA4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Acetabular Anatomy</a:t>
            </a:r>
          </a:p>
        </p:txBody>
      </p:sp>
    </p:spTree>
    <p:extLst>
      <p:ext uri="{BB962C8B-B14F-4D97-AF65-F5344CB8AC3E}">
        <p14:creationId xmlns:p14="http://schemas.microsoft.com/office/powerpoint/2010/main" val="3382177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52B2BEE-95D4-E342-8C01-50C1E83EBCA4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Acetabular Osteology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1581A0-AA5F-5F48-B881-B6602D1338EA}"/>
              </a:ext>
            </a:extLst>
          </p:cNvPr>
          <p:cNvSpPr/>
          <p:nvPr/>
        </p:nvSpPr>
        <p:spPr>
          <a:xfrm>
            <a:off x="3409674" y="6174394"/>
            <a:ext cx="5426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Berton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 R.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Moed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 and John A Boudreau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.  Acetabulum Fractures. In:  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</a:rPr>
              <a:t>Tornetta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 P, Ricci WM, eds.  Rockwood and Green's Fractures in Adults, 9e. Philadelphia, PA. Wolters Kluwer Health, Inc; 2019. Figure 50-8.</a:t>
            </a:r>
            <a:endParaRPr lang="en-US" sz="800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D018B9E3-A5D8-C743-AF89-B257B2826D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606" y="1501971"/>
            <a:ext cx="4222389" cy="4425878"/>
          </a:xfrm>
        </p:spPr>
      </p:pic>
    </p:spTree>
    <p:extLst>
      <p:ext uri="{BB962C8B-B14F-4D97-AF65-F5344CB8AC3E}">
        <p14:creationId xmlns:p14="http://schemas.microsoft.com/office/powerpoint/2010/main" val="271422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2-columns_lowres">
            <a:extLst>
              <a:ext uri="{FF2B5EF4-FFF2-40B4-BE49-F238E27FC236}">
                <a16:creationId xmlns:a16="http://schemas.microsoft.com/office/drawing/2014/main" id="{59673DAE-CC58-0341-AD7B-490CE47DF09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825624"/>
            <a:ext cx="5757307" cy="375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52B2BEE-95D4-E342-8C01-50C1E83EBCA4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Acetabular Osteology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29B5581-0783-6045-82B2-D4F19F156B7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Inverted “Y” two column concept </a:t>
            </a:r>
          </a:p>
          <a:p>
            <a:pPr lvl="1"/>
            <a:r>
              <a:rPr lang="en-US" dirty="0"/>
              <a:t>Described by </a:t>
            </a:r>
            <a:r>
              <a:rPr lang="en-US" dirty="0" err="1"/>
              <a:t>Judet</a:t>
            </a:r>
            <a:r>
              <a:rPr lang="en-US" dirty="0"/>
              <a:t> and </a:t>
            </a:r>
            <a:r>
              <a:rPr lang="en-US" dirty="0" err="1"/>
              <a:t>Letournel</a:t>
            </a:r>
            <a:r>
              <a:rPr lang="en-US" dirty="0"/>
              <a:t> (1966)</a:t>
            </a:r>
          </a:p>
          <a:p>
            <a:r>
              <a:rPr lang="en-US" dirty="0"/>
              <a:t>Columns connected to SI joint by thick area of bone above sciatic notch (sciatic buttress)</a:t>
            </a:r>
          </a:p>
          <a:p>
            <a:r>
              <a:rPr lang="en-US" dirty="0"/>
              <a:t>Anatomical roof of acetabulum forms keystone of arch</a:t>
            </a:r>
          </a:p>
        </p:txBody>
      </p:sp>
    </p:spTree>
    <p:extLst>
      <p:ext uri="{BB962C8B-B14F-4D97-AF65-F5344CB8AC3E}">
        <p14:creationId xmlns:p14="http://schemas.microsoft.com/office/powerpoint/2010/main" val="3521061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391667" cy="4351338"/>
          </a:xfrm>
        </p:spPr>
        <p:txBody>
          <a:bodyPr/>
          <a:lstStyle/>
          <a:p>
            <a:r>
              <a:rPr lang="en-US" dirty="0"/>
              <a:t>Columns</a:t>
            </a:r>
          </a:p>
          <a:p>
            <a:pPr lvl="1"/>
            <a:r>
              <a:rPr lang="en-US" dirty="0">
                <a:ln>
                  <a:solidFill>
                    <a:schemeClr val="bg1">
                      <a:lumMod val="65000"/>
                    </a:schemeClr>
                  </a:solidFill>
                </a:ln>
              </a:rPr>
              <a:t>Anterior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Posterior</a:t>
            </a:r>
          </a:p>
          <a:p>
            <a:r>
              <a:rPr lang="en-US" dirty="0"/>
              <a:t>Walls</a:t>
            </a:r>
          </a:p>
          <a:p>
            <a:pPr lvl="1"/>
            <a:r>
              <a:rPr lang="en-US" dirty="0"/>
              <a:t>Anterior</a:t>
            </a:r>
          </a:p>
          <a:p>
            <a:pPr lvl="1"/>
            <a:r>
              <a:rPr lang="en-US" dirty="0"/>
              <a:t>Posterior</a:t>
            </a:r>
          </a:p>
          <a:p>
            <a:r>
              <a:rPr lang="en-US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Quadrilateral surface/medial wall</a:t>
            </a:r>
          </a:p>
          <a:p>
            <a:r>
              <a:rPr lang="en-US" dirty="0">
                <a:solidFill>
                  <a:srgbClr val="0432FF"/>
                </a:solidFill>
              </a:rPr>
              <a:t>Dome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02FEC13-1DC0-6F4C-ADB3-B0B0D831BFAD}"/>
              </a:ext>
            </a:extLst>
          </p:cNvPr>
          <p:cNvGrpSpPr/>
          <p:nvPr/>
        </p:nvGrpSpPr>
        <p:grpSpPr>
          <a:xfrm>
            <a:off x="4060556" y="2505075"/>
            <a:ext cx="7637732" cy="3685938"/>
            <a:chOff x="4060556" y="2505075"/>
            <a:chExt cx="7637732" cy="3685938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A70EB51-F9AC-EC4F-9C34-BF24864BFE70}"/>
                </a:ext>
              </a:extLst>
            </p:cNvPr>
            <p:cNvSpPr txBox="1"/>
            <p:nvPr/>
          </p:nvSpPr>
          <p:spPr>
            <a:xfrm>
              <a:off x="10804529" y="4218923"/>
              <a:ext cx="893759" cy="54008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Anterior wall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84DDFBC-4AF3-FD4B-AEFD-38F32CB7FCFC}"/>
                </a:ext>
              </a:extLst>
            </p:cNvPr>
            <p:cNvGrpSpPr/>
            <p:nvPr/>
          </p:nvGrpSpPr>
          <p:grpSpPr>
            <a:xfrm>
              <a:off x="4060556" y="2505075"/>
              <a:ext cx="7563772" cy="3685938"/>
              <a:chOff x="4060556" y="2505075"/>
              <a:chExt cx="7563772" cy="3685938"/>
            </a:xfrm>
          </p:grpSpPr>
          <p:pic>
            <p:nvPicPr>
              <p:cNvPr id="12" name="Content Placeholder 11">
                <a:extLst>
                  <a:ext uri="{FF2B5EF4-FFF2-40B4-BE49-F238E27FC236}">
                    <a16:creationId xmlns:a16="http://schemas.microsoft.com/office/drawing/2014/main" id="{2BB08CF7-D13A-2E43-A155-4D4B3E816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2371" y="2505075"/>
                <a:ext cx="3432711" cy="3684588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1E357EC-808B-D64F-A10A-E10EBEAB39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5082" y="2505075"/>
                <a:ext cx="3159246" cy="3684588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9EEAB7-0C84-CB41-AE2E-4CD87C031E95}"/>
                  </a:ext>
                </a:extLst>
              </p:cNvPr>
              <p:cNvSpPr txBox="1"/>
              <p:nvPr/>
            </p:nvSpPr>
            <p:spPr>
              <a:xfrm>
                <a:off x="9555771" y="5974219"/>
                <a:ext cx="2068557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800" dirty="0">
                    <a:solidFill>
                      <a:schemeClr val="bg1"/>
                    </a:solidFill>
                  </a:rPr>
                  <a:t>Illustrations courtesy of Alesha N. Scott, D.O.</a:t>
                </a: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22E5B3B4-10FC-B94D-970F-522AEFA38BDB}"/>
                  </a:ext>
                </a:extLst>
              </p:cNvPr>
              <p:cNvSpPr/>
              <p:nvPr/>
            </p:nvSpPr>
            <p:spPr>
              <a:xfrm>
                <a:off x="6651382" y="4177669"/>
                <a:ext cx="720436" cy="1676400"/>
              </a:xfrm>
              <a:custGeom>
                <a:avLst/>
                <a:gdLst>
                  <a:gd name="connsiteX0" fmla="*/ 401782 w 720436"/>
                  <a:gd name="connsiteY0" fmla="*/ 41564 h 1676400"/>
                  <a:gd name="connsiteX1" fmla="*/ 318654 w 720436"/>
                  <a:gd name="connsiteY1" fmla="*/ 0 h 1676400"/>
                  <a:gd name="connsiteX2" fmla="*/ 166254 w 720436"/>
                  <a:gd name="connsiteY2" fmla="*/ 13855 h 1676400"/>
                  <a:gd name="connsiteX3" fmla="*/ 0 w 720436"/>
                  <a:gd name="connsiteY3" fmla="*/ 969818 h 1676400"/>
                  <a:gd name="connsiteX4" fmla="*/ 110836 w 720436"/>
                  <a:gd name="connsiteY4" fmla="*/ 1025237 h 1676400"/>
                  <a:gd name="connsiteX5" fmla="*/ 221673 w 720436"/>
                  <a:gd name="connsiteY5" fmla="*/ 1108364 h 1676400"/>
                  <a:gd name="connsiteX6" fmla="*/ 235527 w 720436"/>
                  <a:gd name="connsiteY6" fmla="*/ 1246909 h 1676400"/>
                  <a:gd name="connsiteX7" fmla="*/ 277091 w 720436"/>
                  <a:gd name="connsiteY7" fmla="*/ 1371600 h 1676400"/>
                  <a:gd name="connsiteX8" fmla="*/ 193963 w 720436"/>
                  <a:gd name="connsiteY8" fmla="*/ 1440873 h 1676400"/>
                  <a:gd name="connsiteX9" fmla="*/ 304800 w 720436"/>
                  <a:gd name="connsiteY9" fmla="*/ 1676400 h 1676400"/>
                  <a:gd name="connsiteX10" fmla="*/ 443345 w 720436"/>
                  <a:gd name="connsiteY10" fmla="*/ 1634837 h 1676400"/>
                  <a:gd name="connsiteX11" fmla="*/ 609600 w 720436"/>
                  <a:gd name="connsiteY11" fmla="*/ 1510146 h 1676400"/>
                  <a:gd name="connsiteX12" fmla="*/ 720436 w 720436"/>
                  <a:gd name="connsiteY12" fmla="*/ 1357746 h 1676400"/>
                  <a:gd name="connsiteX13" fmla="*/ 720436 w 720436"/>
                  <a:gd name="connsiteY13" fmla="*/ 1122218 h 1676400"/>
                  <a:gd name="connsiteX14" fmla="*/ 637309 w 720436"/>
                  <a:gd name="connsiteY14" fmla="*/ 983673 h 1676400"/>
                  <a:gd name="connsiteX15" fmla="*/ 581891 w 720436"/>
                  <a:gd name="connsiteY15" fmla="*/ 858982 h 1676400"/>
                  <a:gd name="connsiteX16" fmla="*/ 595745 w 720436"/>
                  <a:gd name="connsiteY16" fmla="*/ 789709 h 1676400"/>
                  <a:gd name="connsiteX17" fmla="*/ 651163 w 720436"/>
                  <a:gd name="connsiteY17" fmla="*/ 775855 h 1676400"/>
                  <a:gd name="connsiteX18" fmla="*/ 581891 w 720436"/>
                  <a:gd name="connsiteY18" fmla="*/ 609600 h 1676400"/>
                  <a:gd name="connsiteX19" fmla="*/ 443345 w 720436"/>
                  <a:gd name="connsiteY19" fmla="*/ 346364 h 1676400"/>
                  <a:gd name="connsiteX20" fmla="*/ 374073 w 720436"/>
                  <a:gd name="connsiteY20" fmla="*/ 180109 h 1676400"/>
                  <a:gd name="connsiteX21" fmla="*/ 401782 w 720436"/>
                  <a:gd name="connsiteY21" fmla="*/ 41564 h 167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0436" h="1676400">
                    <a:moveTo>
                      <a:pt x="401782" y="41564"/>
                    </a:moveTo>
                    <a:lnTo>
                      <a:pt x="318654" y="0"/>
                    </a:lnTo>
                    <a:lnTo>
                      <a:pt x="166254" y="13855"/>
                    </a:lnTo>
                    <a:lnTo>
                      <a:pt x="0" y="969818"/>
                    </a:lnTo>
                    <a:lnTo>
                      <a:pt x="110836" y="1025237"/>
                    </a:lnTo>
                    <a:lnTo>
                      <a:pt x="221673" y="1108364"/>
                    </a:lnTo>
                    <a:lnTo>
                      <a:pt x="235527" y="1246909"/>
                    </a:lnTo>
                    <a:lnTo>
                      <a:pt x="277091" y="1371600"/>
                    </a:lnTo>
                    <a:lnTo>
                      <a:pt x="193963" y="1440873"/>
                    </a:lnTo>
                    <a:lnTo>
                      <a:pt x="304800" y="1676400"/>
                    </a:lnTo>
                    <a:lnTo>
                      <a:pt x="443345" y="1634837"/>
                    </a:lnTo>
                    <a:lnTo>
                      <a:pt x="609600" y="1510146"/>
                    </a:lnTo>
                    <a:lnTo>
                      <a:pt x="720436" y="1357746"/>
                    </a:lnTo>
                    <a:lnTo>
                      <a:pt x="720436" y="1122218"/>
                    </a:lnTo>
                    <a:lnTo>
                      <a:pt x="637309" y="983673"/>
                    </a:lnTo>
                    <a:lnTo>
                      <a:pt x="581891" y="858982"/>
                    </a:lnTo>
                    <a:lnTo>
                      <a:pt x="595745" y="789709"/>
                    </a:lnTo>
                    <a:lnTo>
                      <a:pt x="651163" y="775855"/>
                    </a:lnTo>
                    <a:lnTo>
                      <a:pt x="581891" y="609600"/>
                    </a:lnTo>
                    <a:lnTo>
                      <a:pt x="443345" y="346364"/>
                    </a:lnTo>
                    <a:lnTo>
                      <a:pt x="374073" y="180109"/>
                    </a:lnTo>
                    <a:lnTo>
                      <a:pt x="401782" y="41564"/>
                    </a:lnTo>
                    <a:close/>
                  </a:path>
                </a:pathLst>
              </a:custGeom>
              <a:solidFill>
                <a:srgbClr val="FF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00C5627D-B11F-054E-9DFA-2FF0A53E9CB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651056" flipH="1">
                <a:off x="5682271" y="3117511"/>
                <a:ext cx="1179212" cy="2578430"/>
              </a:xfrm>
              <a:custGeom>
                <a:avLst/>
                <a:gdLst>
                  <a:gd name="connsiteX0" fmla="*/ 368300 w 1397000"/>
                  <a:gd name="connsiteY0" fmla="*/ 0 h 2641600"/>
                  <a:gd name="connsiteX1" fmla="*/ 0 w 1397000"/>
                  <a:gd name="connsiteY1" fmla="*/ 1282700 h 2641600"/>
                  <a:gd name="connsiteX2" fmla="*/ 76200 w 1397000"/>
                  <a:gd name="connsiteY2" fmla="*/ 1346200 h 2641600"/>
                  <a:gd name="connsiteX3" fmla="*/ 165100 w 1397000"/>
                  <a:gd name="connsiteY3" fmla="*/ 1473200 h 2641600"/>
                  <a:gd name="connsiteX4" fmla="*/ 190500 w 1397000"/>
                  <a:gd name="connsiteY4" fmla="*/ 1638300 h 2641600"/>
                  <a:gd name="connsiteX5" fmla="*/ 279400 w 1397000"/>
                  <a:gd name="connsiteY5" fmla="*/ 1841500 h 2641600"/>
                  <a:gd name="connsiteX6" fmla="*/ 330200 w 1397000"/>
                  <a:gd name="connsiteY6" fmla="*/ 2006600 h 2641600"/>
                  <a:gd name="connsiteX7" fmla="*/ 381000 w 1397000"/>
                  <a:gd name="connsiteY7" fmla="*/ 2120900 h 2641600"/>
                  <a:gd name="connsiteX8" fmla="*/ 558800 w 1397000"/>
                  <a:gd name="connsiteY8" fmla="*/ 2082800 h 2641600"/>
                  <a:gd name="connsiteX9" fmla="*/ 711200 w 1397000"/>
                  <a:gd name="connsiteY9" fmla="*/ 2057400 h 2641600"/>
                  <a:gd name="connsiteX10" fmla="*/ 787400 w 1397000"/>
                  <a:gd name="connsiteY10" fmla="*/ 2057400 h 2641600"/>
                  <a:gd name="connsiteX11" fmla="*/ 749300 w 1397000"/>
                  <a:gd name="connsiteY11" fmla="*/ 2159000 h 2641600"/>
                  <a:gd name="connsiteX12" fmla="*/ 660400 w 1397000"/>
                  <a:gd name="connsiteY12" fmla="*/ 2298700 h 2641600"/>
                  <a:gd name="connsiteX13" fmla="*/ 596900 w 1397000"/>
                  <a:gd name="connsiteY13" fmla="*/ 2438400 h 2641600"/>
                  <a:gd name="connsiteX14" fmla="*/ 736600 w 1397000"/>
                  <a:gd name="connsiteY14" fmla="*/ 2641600 h 2641600"/>
                  <a:gd name="connsiteX15" fmla="*/ 800100 w 1397000"/>
                  <a:gd name="connsiteY15" fmla="*/ 2565400 h 2641600"/>
                  <a:gd name="connsiteX16" fmla="*/ 1092200 w 1397000"/>
                  <a:gd name="connsiteY16" fmla="*/ 2362200 h 2641600"/>
                  <a:gd name="connsiteX17" fmla="*/ 1295400 w 1397000"/>
                  <a:gd name="connsiteY17" fmla="*/ 2197100 h 2641600"/>
                  <a:gd name="connsiteX18" fmla="*/ 1397000 w 1397000"/>
                  <a:gd name="connsiteY18" fmla="*/ 2095500 h 2641600"/>
                  <a:gd name="connsiteX19" fmla="*/ 1371600 w 1397000"/>
                  <a:gd name="connsiteY19" fmla="*/ 1955800 h 2641600"/>
                  <a:gd name="connsiteX20" fmla="*/ 1320800 w 1397000"/>
                  <a:gd name="connsiteY20" fmla="*/ 1917700 h 2641600"/>
                  <a:gd name="connsiteX21" fmla="*/ 1168400 w 1397000"/>
                  <a:gd name="connsiteY21" fmla="*/ 1917700 h 2641600"/>
                  <a:gd name="connsiteX22" fmla="*/ 1054100 w 1397000"/>
                  <a:gd name="connsiteY22" fmla="*/ 1892300 h 2641600"/>
                  <a:gd name="connsiteX23" fmla="*/ 965200 w 1397000"/>
                  <a:gd name="connsiteY23" fmla="*/ 1790700 h 2641600"/>
                  <a:gd name="connsiteX24" fmla="*/ 838200 w 1397000"/>
                  <a:gd name="connsiteY24" fmla="*/ 1676400 h 2641600"/>
                  <a:gd name="connsiteX25" fmla="*/ 685800 w 1397000"/>
                  <a:gd name="connsiteY25" fmla="*/ 1536700 h 2641600"/>
                  <a:gd name="connsiteX26" fmla="*/ 622300 w 1397000"/>
                  <a:gd name="connsiteY26" fmla="*/ 1473200 h 2641600"/>
                  <a:gd name="connsiteX27" fmla="*/ 698500 w 1397000"/>
                  <a:gd name="connsiteY27" fmla="*/ 1358900 h 2641600"/>
                  <a:gd name="connsiteX28" fmla="*/ 787400 w 1397000"/>
                  <a:gd name="connsiteY28" fmla="*/ 1270000 h 2641600"/>
                  <a:gd name="connsiteX29" fmla="*/ 800100 w 1397000"/>
                  <a:gd name="connsiteY29" fmla="*/ 1155700 h 2641600"/>
                  <a:gd name="connsiteX30" fmla="*/ 825500 w 1397000"/>
                  <a:gd name="connsiteY30" fmla="*/ 1003300 h 2641600"/>
                  <a:gd name="connsiteX31" fmla="*/ 825500 w 1397000"/>
                  <a:gd name="connsiteY31" fmla="*/ 876300 h 2641600"/>
                  <a:gd name="connsiteX32" fmla="*/ 927100 w 1397000"/>
                  <a:gd name="connsiteY32" fmla="*/ 812800 h 2641600"/>
                  <a:gd name="connsiteX33" fmla="*/ 1016000 w 1397000"/>
                  <a:gd name="connsiteY33" fmla="*/ 673100 h 2641600"/>
                  <a:gd name="connsiteX34" fmla="*/ 965200 w 1397000"/>
                  <a:gd name="connsiteY34" fmla="*/ 520700 h 2641600"/>
                  <a:gd name="connsiteX35" fmla="*/ 850900 w 1397000"/>
                  <a:gd name="connsiteY35" fmla="*/ 381000 h 2641600"/>
                  <a:gd name="connsiteX36" fmla="*/ 647700 w 1397000"/>
                  <a:gd name="connsiteY36" fmla="*/ 215900 h 2641600"/>
                  <a:gd name="connsiteX37" fmla="*/ 508000 w 1397000"/>
                  <a:gd name="connsiteY37" fmla="*/ 88900 h 2641600"/>
                  <a:gd name="connsiteX38" fmla="*/ 368300 w 1397000"/>
                  <a:gd name="connsiteY38" fmla="*/ 0 h 2641600"/>
                  <a:gd name="connsiteX0" fmla="*/ 368300 w 1397000"/>
                  <a:gd name="connsiteY0" fmla="*/ 0 h 2641600"/>
                  <a:gd name="connsiteX1" fmla="*/ 0 w 1397000"/>
                  <a:gd name="connsiteY1" fmla="*/ 1282700 h 2641600"/>
                  <a:gd name="connsiteX2" fmla="*/ 76200 w 1397000"/>
                  <a:gd name="connsiteY2" fmla="*/ 1346200 h 2641600"/>
                  <a:gd name="connsiteX3" fmla="*/ 165100 w 1397000"/>
                  <a:gd name="connsiteY3" fmla="*/ 1473200 h 2641600"/>
                  <a:gd name="connsiteX4" fmla="*/ 190500 w 1397000"/>
                  <a:gd name="connsiteY4" fmla="*/ 1638300 h 2641600"/>
                  <a:gd name="connsiteX5" fmla="*/ 279400 w 1397000"/>
                  <a:gd name="connsiteY5" fmla="*/ 1841500 h 2641600"/>
                  <a:gd name="connsiteX6" fmla="*/ 330200 w 1397000"/>
                  <a:gd name="connsiteY6" fmla="*/ 2006600 h 2641600"/>
                  <a:gd name="connsiteX7" fmla="*/ 381000 w 1397000"/>
                  <a:gd name="connsiteY7" fmla="*/ 2120900 h 2641600"/>
                  <a:gd name="connsiteX8" fmla="*/ 558800 w 1397000"/>
                  <a:gd name="connsiteY8" fmla="*/ 2082800 h 2641600"/>
                  <a:gd name="connsiteX9" fmla="*/ 711200 w 1397000"/>
                  <a:gd name="connsiteY9" fmla="*/ 2057400 h 2641600"/>
                  <a:gd name="connsiteX10" fmla="*/ 787400 w 1397000"/>
                  <a:gd name="connsiteY10" fmla="*/ 2057400 h 2641600"/>
                  <a:gd name="connsiteX11" fmla="*/ 749300 w 1397000"/>
                  <a:gd name="connsiteY11" fmla="*/ 2159000 h 2641600"/>
                  <a:gd name="connsiteX12" fmla="*/ 660400 w 1397000"/>
                  <a:gd name="connsiteY12" fmla="*/ 2298700 h 2641600"/>
                  <a:gd name="connsiteX13" fmla="*/ 596900 w 1397000"/>
                  <a:gd name="connsiteY13" fmla="*/ 2438400 h 2641600"/>
                  <a:gd name="connsiteX14" fmla="*/ 736600 w 1397000"/>
                  <a:gd name="connsiteY14" fmla="*/ 2641600 h 2641600"/>
                  <a:gd name="connsiteX15" fmla="*/ 800100 w 1397000"/>
                  <a:gd name="connsiteY15" fmla="*/ 2565400 h 2641600"/>
                  <a:gd name="connsiteX16" fmla="*/ 1092200 w 1397000"/>
                  <a:gd name="connsiteY16" fmla="*/ 2362200 h 2641600"/>
                  <a:gd name="connsiteX17" fmla="*/ 1295400 w 1397000"/>
                  <a:gd name="connsiteY17" fmla="*/ 2197100 h 2641600"/>
                  <a:gd name="connsiteX18" fmla="*/ 1397000 w 1397000"/>
                  <a:gd name="connsiteY18" fmla="*/ 2095500 h 2641600"/>
                  <a:gd name="connsiteX19" fmla="*/ 1371600 w 1397000"/>
                  <a:gd name="connsiteY19" fmla="*/ 1955800 h 2641600"/>
                  <a:gd name="connsiteX20" fmla="*/ 1320800 w 1397000"/>
                  <a:gd name="connsiteY20" fmla="*/ 1917700 h 2641600"/>
                  <a:gd name="connsiteX21" fmla="*/ 1168400 w 1397000"/>
                  <a:gd name="connsiteY21" fmla="*/ 1917700 h 2641600"/>
                  <a:gd name="connsiteX22" fmla="*/ 1054100 w 1397000"/>
                  <a:gd name="connsiteY22" fmla="*/ 1892300 h 2641600"/>
                  <a:gd name="connsiteX23" fmla="*/ 965200 w 1397000"/>
                  <a:gd name="connsiteY23" fmla="*/ 1790700 h 2641600"/>
                  <a:gd name="connsiteX24" fmla="*/ 838200 w 1397000"/>
                  <a:gd name="connsiteY24" fmla="*/ 1676400 h 2641600"/>
                  <a:gd name="connsiteX25" fmla="*/ 685800 w 1397000"/>
                  <a:gd name="connsiteY25" fmla="*/ 1536700 h 2641600"/>
                  <a:gd name="connsiteX26" fmla="*/ 622300 w 1397000"/>
                  <a:gd name="connsiteY26" fmla="*/ 1473200 h 2641600"/>
                  <a:gd name="connsiteX27" fmla="*/ 698500 w 1397000"/>
                  <a:gd name="connsiteY27" fmla="*/ 1358900 h 2641600"/>
                  <a:gd name="connsiteX28" fmla="*/ 787400 w 1397000"/>
                  <a:gd name="connsiteY28" fmla="*/ 1270000 h 2641600"/>
                  <a:gd name="connsiteX29" fmla="*/ 800100 w 1397000"/>
                  <a:gd name="connsiteY29" fmla="*/ 1155700 h 2641600"/>
                  <a:gd name="connsiteX30" fmla="*/ 825500 w 1397000"/>
                  <a:gd name="connsiteY30" fmla="*/ 1003300 h 2641600"/>
                  <a:gd name="connsiteX31" fmla="*/ 868149 w 1397000"/>
                  <a:gd name="connsiteY31" fmla="*/ 900160 h 2641600"/>
                  <a:gd name="connsiteX32" fmla="*/ 927100 w 1397000"/>
                  <a:gd name="connsiteY32" fmla="*/ 812800 h 2641600"/>
                  <a:gd name="connsiteX33" fmla="*/ 1016000 w 1397000"/>
                  <a:gd name="connsiteY33" fmla="*/ 673100 h 2641600"/>
                  <a:gd name="connsiteX34" fmla="*/ 965200 w 1397000"/>
                  <a:gd name="connsiteY34" fmla="*/ 520700 h 2641600"/>
                  <a:gd name="connsiteX35" fmla="*/ 850900 w 1397000"/>
                  <a:gd name="connsiteY35" fmla="*/ 381000 h 2641600"/>
                  <a:gd name="connsiteX36" fmla="*/ 647700 w 1397000"/>
                  <a:gd name="connsiteY36" fmla="*/ 215900 h 2641600"/>
                  <a:gd name="connsiteX37" fmla="*/ 508000 w 1397000"/>
                  <a:gd name="connsiteY37" fmla="*/ 88900 h 2641600"/>
                  <a:gd name="connsiteX38" fmla="*/ 368300 w 1397000"/>
                  <a:gd name="connsiteY38" fmla="*/ 0 h 2641600"/>
                  <a:gd name="connsiteX0" fmla="*/ 368300 w 1397000"/>
                  <a:gd name="connsiteY0" fmla="*/ 0 h 2641600"/>
                  <a:gd name="connsiteX1" fmla="*/ 0 w 1397000"/>
                  <a:gd name="connsiteY1" fmla="*/ 1282700 h 2641600"/>
                  <a:gd name="connsiteX2" fmla="*/ 76200 w 1397000"/>
                  <a:gd name="connsiteY2" fmla="*/ 1346200 h 2641600"/>
                  <a:gd name="connsiteX3" fmla="*/ 165100 w 1397000"/>
                  <a:gd name="connsiteY3" fmla="*/ 1473200 h 2641600"/>
                  <a:gd name="connsiteX4" fmla="*/ 190500 w 1397000"/>
                  <a:gd name="connsiteY4" fmla="*/ 1638300 h 2641600"/>
                  <a:gd name="connsiteX5" fmla="*/ 279400 w 1397000"/>
                  <a:gd name="connsiteY5" fmla="*/ 1841500 h 2641600"/>
                  <a:gd name="connsiteX6" fmla="*/ 330200 w 1397000"/>
                  <a:gd name="connsiteY6" fmla="*/ 2006600 h 2641600"/>
                  <a:gd name="connsiteX7" fmla="*/ 381000 w 1397000"/>
                  <a:gd name="connsiteY7" fmla="*/ 2120900 h 2641600"/>
                  <a:gd name="connsiteX8" fmla="*/ 558800 w 1397000"/>
                  <a:gd name="connsiteY8" fmla="*/ 2082800 h 2641600"/>
                  <a:gd name="connsiteX9" fmla="*/ 711200 w 1397000"/>
                  <a:gd name="connsiteY9" fmla="*/ 2057400 h 2641600"/>
                  <a:gd name="connsiteX10" fmla="*/ 787400 w 1397000"/>
                  <a:gd name="connsiteY10" fmla="*/ 2057400 h 2641600"/>
                  <a:gd name="connsiteX11" fmla="*/ 749300 w 1397000"/>
                  <a:gd name="connsiteY11" fmla="*/ 2159000 h 2641600"/>
                  <a:gd name="connsiteX12" fmla="*/ 660400 w 1397000"/>
                  <a:gd name="connsiteY12" fmla="*/ 2298700 h 2641600"/>
                  <a:gd name="connsiteX13" fmla="*/ 596900 w 1397000"/>
                  <a:gd name="connsiteY13" fmla="*/ 2438400 h 2641600"/>
                  <a:gd name="connsiteX14" fmla="*/ 736600 w 1397000"/>
                  <a:gd name="connsiteY14" fmla="*/ 2641600 h 2641600"/>
                  <a:gd name="connsiteX15" fmla="*/ 800100 w 1397000"/>
                  <a:gd name="connsiteY15" fmla="*/ 2565400 h 2641600"/>
                  <a:gd name="connsiteX16" fmla="*/ 1092200 w 1397000"/>
                  <a:gd name="connsiteY16" fmla="*/ 2362200 h 2641600"/>
                  <a:gd name="connsiteX17" fmla="*/ 1295400 w 1397000"/>
                  <a:gd name="connsiteY17" fmla="*/ 2197100 h 2641600"/>
                  <a:gd name="connsiteX18" fmla="*/ 1397000 w 1397000"/>
                  <a:gd name="connsiteY18" fmla="*/ 2095500 h 2641600"/>
                  <a:gd name="connsiteX19" fmla="*/ 1371600 w 1397000"/>
                  <a:gd name="connsiteY19" fmla="*/ 1955800 h 2641600"/>
                  <a:gd name="connsiteX20" fmla="*/ 1320800 w 1397000"/>
                  <a:gd name="connsiteY20" fmla="*/ 1917700 h 2641600"/>
                  <a:gd name="connsiteX21" fmla="*/ 1168400 w 1397000"/>
                  <a:gd name="connsiteY21" fmla="*/ 1917700 h 2641600"/>
                  <a:gd name="connsiteX22" fmla="*/ 1054100 w 1397000"/>
                  <a:gd name="connsiteY22" fmla="*/ 1892300 h 2641600"/>
                  <a:gd name="connsiteX23" fmla="*/ 965200 w 1397000"/>
                  <a:gd name="connsiteY23" fmla="*/ 1790700 h 2641600"/>
                  <a:gd name="connsiteX24" fmla="*/ 838200 w 1397000"/>
                  <a:gd name="connsiteY24" fmla="*/ 1676400 h 2641600"/>
                  <a:gd name="connsiteX25" fmla="*/ 685800 w 1397000"/>
                  <a:gd name="connsiteY25" fmla="*/ 1536700 h 2641600"/>
                  <a:gd name="connsiteX26" fmla="*/ 622300 w 1397000"/>
                  <a:gd name="connsiteY26" fmla="*/ 1473200 h 2641600"/>
                  <a:gd name="connsiteX27" fmla="*/ 698500 w 1397000"/>
                  <a:gd name="connsiteY27" fmla="*/ 1358900 h 2641600"/>
                  <a:gd name="connsiteX28" fmla="*/ 787400 w 1397000"/>
                  <a:gd name="connsiteY28" fmla="*/ 1270000 h 2641600"/>
                  <a:gd name="connsiteX29" fmla="*/ 800100 w 1397000"/>
                  <a:gd name="connsiteY29" fmla="*/ 1155700 h 2641600"/>
                  <a:gd name="connsiteX30" fmla="*/ 876930 w 1397000"/>
                  <a:gd name="connsiteY30" fmla="*/ 1040079 h 2641600"/>
                  <a:gd name="connsiteX31" fmla="*/ 868149 w 1397000"/>
                  <a:gd name="connsiteY31" fmla="*/ 900160 h 2641600"/>
                  <a:gd name="connsiteX32" fmla="*/ 927100 w 1397000"/>
                  <a:gd name="connsiteY32" fmla="*/ 812800 h 2641600"/>
                  <a:gd name="connsiteX33" fmla="*/ 1016000 w 1397000"/>
                  <a:gd name="connsiteY33" fmla="*/ 673100 h 2641600"/>
                  <a:gd name="connsiteX34" fmla="*/ 965200 w 1397000"/>
                  <a:gd name="connsiteY34" fmla="*/ 520700 h 2641600"/>
                  <a:gd name="connsiteX35" fmla="*/ 850900 w 1397000"/>
                  <a:gd name="connsiteY35" fmla="*/ 381000 h 2641600"/>
                  <a:gd name="connsiteX36" fmla="*/ 647700 w 1397000"/>
                  <a:gd name="connsiteY36" fmla="*/ 215900 h 2641600"/>
                  <a:gd name="connsiteX37" fmla="*/ 508000 w 1397000"/>
                  <a:gd name="connsiteY37" fmla="*/ 88900 h 2641600"/>
                  <a:gd name="connsiteX38" fmla="*/ 368300 w 1397000"/>
                  <a:gd name="connsiteY38" fmla="*/ 0 h 2641600"/>
                  <a:gd name="connsiteX0" fmla="*/ 368300 w 1397000"/>
                  <a:gd name="connsiteY0" fmla="*/ 0 h 2641600"/>
                  <a:gd name="connsiteX1" fmla="*/ 0 w 1397000"/>
                  <a:gd name="connsiteY1" fmla="*/ 1282700 h 2641600"/>
                  <a:gd name="connsiteX2" fmla="*/ 76200 w 1397000"/>
                  <a:gd name="connsiteY2" fmla="*/ 1346200 h 2641600"/>
                  <a:gd name="connsiteX3" fmla="*/ 165100 w 1397000"/>
                  <a:gd name="connsiteY3" fmla="*/ 1473200 h 2641600"/>
                  <a:gd name="connsiteX4" fmla="*/ 190500 w 1397000"/>
                  <a:gd name="connsiteY4" fmla="*/ 1638300 h 2641600"/>
                  <a:gd name="connsiteX5" fmla="*/ 279400 w 1397000"/>
                  <a:gd name="connsiteY5" fmla="*/ 1841500 h 2641600"/>
                  <a:gd name="connsiteX6" fmla="*/ 330200 w 1397000"/>
                  <a:gd name="connsiteY6" fmla="*/ 2006600 h 2641600"/>
                  <a:gd name="connsiteX7" fmla="*/ 381000 w 1397000"/>
                  <a:gd name="connsiteY7" fmla="*/ 2120900 h 2641600"/>
                  <a:gd name="connsiteX8" fmla="*/ 558800 w 1397000"/>
                  <a:gd name="connsiteY8" fmla="*/ 2082800 h 2641600"/>
                  <a:gd name="connsiteX9" fmla="*/ 711200 w 1397000"/>
                  <a:gd name="connsiteY9" fmla="*/ 2057400 h 2641600"/>
                  <a:gd name="connsiteX10" fmla="*/ 787400 w 1397000"/>
                  <a:gd name="connsiteY10" fmla="*/ 2057400 h 2641600"/>
                  <a:gd name="connsiteX11" fmla="*/ 749300 w 1397000"/>
                  <a:gd name="connsiteY11" fmla="*/ 2159000 h 2641600"/>
                  <a:gd name="connsiteX12" fmla="*/ 660400 w 1397000"/>
                  <a:gd name="connsiteY12" fmla="*/ 2298700 h 2641600"/>
                  <a:gd name="connsiteX13" fmla="*/ 596900 w 1397000"/>
                  <a:gd name="connsiteY13" fmla="*/ 2438400 h 2641600"/>
                  <a:gd name="connsiteX14" fmla="*/ 736600 w 1397000"/>
                  <a:gd name="connsiteY14" fmla="*/ 2641600 h 2641600"/>
                  <a:gd name="connsiteX15" fmla="*/ 800100 w 1397000"/>
                  <a:gd name="connsiteY15" fmla="*/ 2565400 h 2641600"/>
                  <a:gd name="connsiteX16" fmla="*/ 1092200 w 1397000"/>
                  <a:gd name="connsiteY16" fmla="*/ 2362200 h 2641600"/>
                  <a:gd name="connsiteX17" fmla="*/ 1295400 w 1397000"/>
                  <a:gd name="connsiteY17" fmla="*/ 2197100 h 2641600"/>
                  <a:gd name="connsiteX18" fmla="*/ 1397000 w 1397000"/>
                  <a:gd name="connsiteY18" fmla="*/ 2095500 h 2641600"/>
                  <a:gd name="connsiteX19" fmla="*/ 1371600 w 1397000"/>
                  <a:gd name="connsiteY19" fmla="*/ 1955800 h 2641600"/>
                  <a:gd name="connsiteX20" fmla="*/ 1320800 w 1397000"/>
                  <a:gd name="connsiteY20" fmla="*/ 1917700 h 2641600"/>
                  <a:gd name="connsiteX21" fmla="*/ 1168400 w 1397000"/>
                  <a:gd name="connsiteY21" fmla="*/ 1917700 h 2641600"/>
                  <a:gd name="connsiteX22" fmla="*/ 1054100 w 1397000"/>
                  <a:gd name="connsiteY22" fmla="*/ 1892300 h 2641600"/>
                  <a:gd name="connsiteX23" fmla="*/ 965200 w 1397000"/>
                  <a:gd name="connsiteY23" fmla="*/ 1790700 h 2641600"/>
                  <a:gd name="connsiteX24" fmla="*/ 838200 w 1397000"/>
                  <a:gd name="connsiteY24" fmla="*/ 1676400 h 2641600"/>
                  <a:gd name="connsiteX25" fmla="*/ 685800 w 1397000"/>
                  <a:gd name="connsiteY25" fmla="*/ 1536700 h 2641600"/>
                  <a:gd name="connsiteX26" fmla="*/ 622300 w 1397000"/>
                  <a:gd name="connsiteY26" fmla="*/ 1473200 h 2641600"/>
                  <a:gd name="connsiteX27" fmla="*/ 698500 w 1397000"/>
                  <a:gd name="connsiteY27" fmla="*/ 1358900 h 2641600"/>
                  <a:gd name="connsiteX28" fmla="*/ 787400 w 1397000"/>
                  <a:gd name="connsiteY28" fmla="*/ 1270000 h 2641600"/>
                  <a:gd name="connsiteX29" fmla="*/ 944430 w 1397000"/>
                  <a:gd name="connsiteY29" fmla="*/ 1176395 h 2641600"/>
                  <a:gd name="connsiteX30" fmla="*/ 876930 w 1397000"/>
                  <a:gd name="connsiteY30" fmla="*/ 1040079 h 2641600"/>
                  <a:gd name="connsiteX31" fmla="*/ 868149 w 1397000"/>
                  <a:gd name="connsiteY31" fmla="*/ 900160 h 2641600"/>
                  <a:gd name="connsiteX32" fmla="*/ 927100 w 1397000"/>
                  <a:gd name="connsiteY32" fmla="*/ 812800 h 2641600"/>
                  <a:gd name="connsiteX33" fmla="*/ 1016000 w 1397000"/>
                  <a:gd name="connsiteY33" fmla="*/ 673100 h 2641600"/>
                  <a:gd name="connsiteX34" fmla="*/ 965200 w 1397000"/>
                  <a:gd name="connsiteY34" fmla="*/ 520700 h 2641600"/>
                  <a:gd name="connsiteX35" fmla="*/ 850900 w 1397000"/>
                  <a:gd name="connsiteY35" fmla="*/ 381000 h 2641600"/>
                  <a:gd name="connsiteX36" fmla="*/ 647700 w 1397000"/>
                  <a:gd name="connsiteY36" fmla="*/ 215900 h 2641600"/>
                  <a:gd name="connsiteX37" fmla="*/ 508000 w 1397000"/>
                  <a:gd name="connsiteY37" fmla="*/ 88900 h 2641600"/>
                  <a:gd name="connsiteX38" fmla="*/ 368300 w 1397000"/>
                  <a:gd name="connsiteY38" fmla="*/ 0 h 2641600"/>
                  <a:gd name="connsiteX0" fmla="*/ 368300 w 1397000"/>
                  <a:gd name="connsiteY0" fmla="*/ 0 h 2641600"/>
                  <a:gd name="connsiteX1" fmla="*/ 0 w 1397000"/>
                  <a:gd name="connsiteY1" fmla="*/ 1282700 h 2641600"/>
                  <a:gd name="connsiteX2" fmla="*/ 76200 w 1397000"/>
                  <a:gd name="connsiteY2" fmla="*/ 1346200 h 2641600"/>
                  <a:gd name="connsiteX3" fmla="*/ 165100 w 1397000"/>
                  <a:gd name="connsiteY3" fmla="*/ 1473200 h 2641600"/>
                  <a:gd name="connsiteX4" fmla="*/ 190500 w 1397000"/>
                  <a:gd name="connsiteY4" fmla="*/ 1638300 h 2641600"/>
                  <a:gd name="connsiteX5" fmla="*/ 279400 w 1397000"/>
                  <a:gd name="connsiteY5" fmla="*/ 1841500 h 2641600"/>
                  <a:gd name="connsiteX6" fmla="*/ 330200 w 1397000"/>
                  <a:gd name="connsiteY6" fmla="*/ 2006600 h 2641600"/>
                  <a:gd name="connsiteX7" fmla="*/ 381000 w 1397000"/>
                  <a:gd name="connsiteY7" fmla="*/ 2120900 h 2641600"/>
                  <a:gd name="connsiteX8" fmla="*/ 558800 w 1397000"/>
                  <a:gd name="connsiteY8" fmla="*/ 2082800 h 2641600"/>
                  <a:gd name="connsiteX9" fmla="*/ 711200 w 1397000"/>
                  <a:gd name="connsiteY9" fmla="*/ 2057400 h 2641600"/>
                  <a:gd name="connsiteX10" fmla="*/ 787400 w 1397000"/>
                  <a:gd name="connsiteY10" fmla="*/ 2057400 h 2641600"/>
                  <a:gd name="connsiteX11" fmla="*/ 749300 w 1397000"/>
                  <a:gd name="connsiteY11" fmla="*/ 2159000 h 2641600"/>
                  <a:gd name="connsiteX12" fmla="*/ 660400 w 1397000"/>
                  <a:gd name="connsiteY12" fmla="*/ 2298700 h 2641600"/>
                  <a:gd name="connsiteX13" fmla="*/ 596900 w 1397000"/>
                  <a:gd name="connsiteY13" fmla="*/ 2438400 h 2641600"/>
                  <a:gd name="connsiteX14" fmla="*/ 736600 w 1397000"/>
                  <a:gd name="connsiteY14" fmla="*/ 2641600 h 2641600"/>
                  <a:gd name="connsiteX15" fmla="*/ 800100 w 1397000"/>
                  <a:gd name="connsiteY15" fmla="*/ 2565400 h 2641600"/>
                  <a:gd name="connsiteX16" fmla="*/ 1092200 w 1397000"/>
                  <a:gd name="connsiteY16" fmla="*/ 2362200 h 2641600"/>
                  <a:gd name="connsiteX17" fmla="*/ 1295400 w 1397000"/>
                  <a:gd name="connsiteY17" fmla="*/ 2197100 h 2641600"/>
                  <a:gd name="connsiteX18" fmla="*/ 1397000 w 1397000"/>
                  <a:gd name="connsiteY18" fmla="*/ 2095500 h 2641600"/>
                  <a:gd name="connsiteX19" fmla="*/ 1371600 w 1397000"/>
                  <a:gd name="connsiteY19" fmla="*/ 1955800 h 2641600"/>
                  <a:gd name="connsiteX20" fmla="*/ 1320800 w 1397000"/>
                  <a:gd name="connsiteY20" fmla="*/ 1917700 h 2641600"/>
                  <a:gd name="connsiteX21" fmla="*/ 1168400 w 1397000"/>
                  <a:gd name="connsiteY21" fmla="*/ 1917700 h 2641600"/>
                  <a:gd name="connsiteX22" fmla="*/ 1054100 w 1397000"/>
                  <a:gd name="connsiteY22" fmla="*/ 1892300 h 2641600"/>
                  <a:gd name="connsiteX23" fmla="*/ 965200 w 1397000"/>
                  <a:gd name="connsiteY23" fmla="*/ 1790700 h 2641600"/>
                  <a:gd name="connsiteX24" fmla="*/ 838200 w 1397000"/>
                  <a:gd name="connsiteY24" fmla="*/ 1676400 h 2641600"/>
                  <a:gd name="connsiteX25" fmla="*/ 685800 w 1397000"/>
                  <a:gd name="connsiteY25" fmla="*/ 1536700 h 2641600"/>
                  <a:gd name="connsiteX26" fmla="*/ 622300 w 1397000"/>
                  <a:gd name="connsiteY26" fmla="*/ 1473200 h 2641600"/>
                  <a:gd name="connsiteX27" fmla="*/ 698500 w 1397000"/>
                  <a:gd name="connsiteY27" fmla="*/ 1358900 h 2641600"/>
                  <a:gd name="connsiteX28" fmla="*/ 836773 w 1397000"/>
                  <a:gd name="connsiteY28" fmla="*/ 1317637 h 2641600"/>
                  <a:gd name="connsiteX29" fmla="*/ 944430 w 1397000"/>
                  <a:gd name="connsiteY29" fmla="*/ 1176395 h 2641600"/>
                  <a:gd name="connsiteX30" fmla="*/ 876930 w 1397000"/>
                  <a:gd name="connsiteY30" fmla="*/ 1040079 h 2641600"/>
                  <a:gd name="connsiteX31" fmla="*/ 868149 w 1397000"/>
                  <a:gd name="connsiteY31" fmla="*/ 900160 h 2641600"/>
                  <a:gd name="connsiteX32" fmla="*/ 927100 w 1397000"/>
                  <a:gd name="connsiteY32" fmla="*/ 812800 h 2641600"/>
                  <a:gd name="connsiteX33" fmla="*/ 1016000 w 1397000"/>
                  <a:gd name="connsiteY33" fmla="*/ 673100 h 2641600"/>
                  <a:gd name="connsiteX34" fmla="*/ 965200 w 1397000"/>
                  <a:gd name="connsiteY34" fmla="*/ 520700 h 2641600"/>
                  <a:gd name="connsiteX35" fmla="*/ 850900 w 1397000"/>
                  <a:gd name="connsiteY35" fmla="*/ 381000 h 2641600"/>
                  <a:gd name="connsiteX36" fmla="*/ 647700 w 1397000"/>
                  <a:gd name="connsiteY36" fmla="*/ 215900 h 2641600"/>
                  <a:gd name="connsiteX37" fmla="*/ 508000 w 1397000"/>
                  <a:gd name="connsiteY37" fmla="*/ 88900 h 2641600"/>
                  <a:gd name="connsiteX38" fmla="*/ 368300 w 1397000"/>
                  <a:gd name="connsiteY38" fmla="*/ 0 h 2641600"/>
                  <a:gd name="connsiteX0" fmla="*/ 368300 w 1397000"/>
                  <a:gd name="connsiteY0" fmla="*/ 0 h 2641600"/>
                  <a:gd name="connsiteX1" fmla="*/ 0 w 1397000"/>
                  <a:gd name="connsiteY1" fmla="*/ 1282700 h 2641600"/>
                  <a:gd name="connsiteX2" fmla="*/ 76200 w 1397000"/>
                  <a:gd name="connsiteY2" fmla="*/ 1346200 h 2641600"/>
                  <a:gd name="connsiteX3" fmla="*/ 165100 w 1397000"/>
                  <a:gd name="connsiteY3" fmla="*/ 1473200 h 2641600"/>
                  <a:gd name="connsiteX4" fmla="*/ 190500 w 1397000"/>
                  <a:gd name="connsiteY4" fmla="*/ 1638300 h 2641600"/>
                  <a:gd name="connsiteX5" fmla="*/ 279400 w 1397000"/>
                  <a:gd name="connsiteY5" fmla="*/ 1841500 h 2641600"/>
                  <a:gd name="connsiteX6" fmla="*/ 330200 w 1397000"/>
                  <a:gd name="connsiteY6" fmla="*/ 2006600 h 2641600"/>
                  <a:gd name="connsiteX7" fmla="*/ 381000 w 1397000"/>
                  <a:gd name="connsiteY7" fmla="*/ 2120900 h 2641600"/>
                  <a:gd name="connsiteX8" fmla="*/ 558800 w 1397000"/>
                  <a:gd name="connsiteY8" fmla="*/ 2082800 h 2641600"/>
                  <a:gd name="connsiteX9" fmla="*/ 711200 w 1397000"/>
                  <a:gd name="connsiteY9" fmla="*/ 2057400 h 2641600"/>
                  <a:gd name="connsiteX10" fmla="*/ 787400 w 1397000"/>
                  <a:gd name="connsiteY10" fmla="*/ 2057400 h 2641600"/>
                  <a:gd name="connsiteX11" fmla="*/ 749300 w 1397000"/>
                  <a:gd name="connsiteY11" fmla="*/ 2159000 h 2641600"/>
                  <a:gd name="connsiteX12" fmla="*/ 660400 w 1397000"/>
                  <a:gd name="connsiteY12" fmla="*/ 2298700 h 2641600"/>
                  <a:gd name="connsiteX13" fmla="*/ 596900 w 1397000"/>
                  <a:gd name="connsiteY13" fmla="*/ 2438400 h 2641600"/>
                  <a:gd name="connsiteX14" fmla="*/ 736600 w 1397000"/>
                  <a:gd name="connsiteY14" fmla="*/ 2641600 h 2641600"/>
                  <a:gd name="connsiteX15" fmla="*/ 800100 w 1397000"/>
                  <a:gd name="connsiteY15" fmla="*/ 2565400 h 2641600"/>
                  <a:gd name="connsiteX16" fmla="*/ 1092200 w 1397000"/>
                  <a:gd name="connsiteY16" fmla="*/ 2362200 h 2641600"/>
                  <a:gd name="connsiteX17" fmla="*/ 1295400 w 1397000"/>
                  <a:gd name="connsiteY17" fmla="*/ 2197100 h 2641600"/>
                  <a:gd name="connsiteX18" fmla="*/ 1397000 w 1397000"/>
                  <a:gd name="connsiteY18" fmla="*/ 2095500 h 2641600"/>
                  <a:gd name="connsiteX19" fmla="*/ 1371600 w 1397000"/>
                  <a:gd name="connsiteY19" fmla="*/ 1955800 h 2641600"/>
                  <a:gd name="connsiteX20" fmla="*/ 1320800 w 1397000"/>
                  <a:gd name="connsiteY20" fmla="*/ 1917700 h 2641600"/>
                  <a:gd name="connsiteX21" fmla="*/ 1168400 w 1397000"/>
                  <a:gd name="connsiteY21" fmla="*/ 1917700 h 2641600"/>
                  <a:gd name="connsiteX22" fmla="*/ 1054100 w 1397000"/>
                  <a:gd name="connsiteY22" fmla="*/ 1892300 h 2641600"/>
                  <a:gd name="connsiteX23" fmla="*/ 965200 w 1397000"/>
                  <a:gd name="connsiteY23" fmla="*/ 1790700 h 2641600"/>
                  <a:gd name="connsiteX24" fmla="*/ 838200 w 1397000"/>
                  <a:gd name="connsiteY24" fmla="*/ 1676400 h 2641600"/>
                  <a:gd name="connsiteX25" fmla="*/ 685800 w 1397000"/>
                  <a:gd name="connsiteY25" fmla="*/ 1536700 h 2641600"/>
                  <a:gd name="connsiteX26" fmla="*/ 622300 w 1397000"/>
                  <a:gd name="connsiteY26" fmla="*/ 1473200 h 2641600"/>
                  <a:gd name="connsiteX27" fmla="*/ 765521 w 1397000"/>
                  <a:gd name="connsiteY27" fmla="*/ 1396394 h 2641600"/>
                  <a:gd name="connsiteX28" fmla="*/ 836773 w 1397000"/>
                  <a:gd name="connsiteY28" fmla="*/ 1317637 h 2641600"/>
                  <a:gd name="connsiteX29" fmla="*/ 944430 w 1397000"/>
                  <a:gd name="connsiteY29" fmla="*/ 1176395 h 2641600"/>
                  <a:gd name="connsiteX30" fmla="*/ 876930 w 1397000"/>
                  <a:gd name="connsiteY30" fmla="*/ 1040079 h 2641600"/>
                  <a:gd name="connsiteX31" fmla="*/ 868149 w 1397000"/>
                  <a:gd name="connsiteY31" fmla="*/ 900160 h 2641600"/>
                  <a:gd name="connsiteX32" fmla="*/ 927100 w 1397000"/>
                  <a:gd name="connsiteY32" fmla="*/ 812800 h 2641600"/>
                  <a:gd name="connsiteX33" fmla="*/ 1016000 w 1397000"/>
                  <a:gd name="connsiteY33" fmla="*/ 673100 h 2641600"/>
                  <a:gd name="connsiteX34" fmla="*/ 965200 w 1397000"/>
                  <a:gd name="connsiteY34" fmla="*/ 520700 h 2641600"/>
                  <a:gd name="connsiteX35" fmla="*/ 850900 w 1397000"/>
                  <a:gd name="connsiteY35" fmla="*/ 381000 h 2641600"/>
                  <a:gd name="connsiteX36" fmla="*/ 647700 w 1397000"/>
                  <a:gd name="connsiteY36" fmla="*/ 215900 h 2641600"/>
                  <a:gd name="connsiteX37" fmla="*/ 508000 w 1397000"/>
                  <a:gd name="connsiteY37" fmla="*/ 88900 h 2641600"/>
                  <a:gd name="connsiteX38" fmla="*/ 368300 w 1397000"/>
                  <a:gd name="connsiteY38" fmla="*/ 0 h 2641600"/>
                  <a:gd name="connsiteX0" fmla="*/ 368300 w 1397000"/>
                  <a:gd name="connsiteY0" fmla="*/ 0 h 2641600"/>
                  <a:gd name="connsiteX1" fmla="*/ 0 w 1397000"/>
                  <a:gd name="connsiteY1" fmla="*/ 1282700 h 2641600"/>
                  <a:gd name="connsiteX2" fmla="*/ 76200 w 1397000"/>
                  <a:gd name="connsiteY2" fmla="*/ 1346200 h 2641600"/>
                  <a:gd name="connsiteX3" fmla="*/ 165100 w 1397000"/>
                  <a:gd name="connsiteY3" fmla="*/ 1473200 h 2641600"/>
                  <a:gd name="connsiteX4" fmla="*/ 190500 w 1397000"/>
                  <a:gd name="connsiteY4" fmla="*/ 1638300 h 2641600"/>
                  <a:gd name="connsiteX5" fmla="*/ 279400 w 1397000"/>
                  <a:gd name="connsiteY5" fmla="*/ 1841500 h 2641600"/>
                  <a:gd name="connsiteX6" fmla="*/ 330200 w 1397000"/>
                  <a:gd name="connsiteY6" fmla="*/ 2006600 h 2641600"/>
                  <a:gd name="connsiteX7" fmla="*/ 381000 w 1397000"/>
                  <a:gd name="connsiteY7" fmla="*/ 2120900 h 2641600"/>
                  <a:gd name="connsiteX8" fmla="*/ 558800 w 1397000"/>
                  <a:gd name="connsiteY8" fmla="*/ 2082800 h 2641600"/>
                  <a:gd name="connsiteX9" fmla="*/ 711200 w 1397000"/>
                  <a:gd name="connsiteY9" fmla="*/ 2057400 h 2641600"/>
                  <a:gd name="connsiteX10" fmla="*/ 787400 w 1397000"/>
                  <a:gd name="connsiteY10" fmla="*/ 2057400 h 2641600"/>
                  <a:gd name="connsiteX11" fmla="*/ 749300 w 1397000"/>
                  <a:gd name="connsiteY11" fmla="*/ 2159000 h 2641600"/>
                  <a:gd name="connsiteX12" fmla="*/ 660400 w 1397000"/>
                  <a:gd name="connsiteY12" fmla="*/ 2298700 h 2641600"/>
                  <a:gd name="connsiteX13" fmla="*/ 596900 w 1397000"/>
                  <a:gd name="connsiteY13" fmla="*/ 2438400 h 2641600"/>
                  <a:gd name="connsiteX14" fmla="*/ 736600 w 1397000"/>
                  <a:gd name="connsiteY14" fmla="*/ 2641600 h 2641600"/>
                  <a:gd name="connsiteX15" fmla="*/ 800100 w 1397000"/>
                  <a:gd name="connsiteY15" fmla="*/ 2565400 h 2641600"/>
                  <a:gd name="connsiteX16" fmla="*/ 1092200 w 1397000"/>
                  <a:gd name="connsiteY16" fmla="*/ 2362200 h 2641600"/>
                  <a:gd name="connsiteX17" fmla="*/ 1295400 w 1397000"/>
                  <a:gd name="connsiteY17" fmla="*/ 2197100 h 2641600"/>
                  <a:gd name="connsiteX18" fmla="*/ 1397000 w 1397000"/>
                  <a:gd name="connsiteY18" fmla="*/ 2095500 h 2641600"/>
                  <a:gd name="connsiteX19" fmla="*/ 1371600 w 1397000"/>
                  <a:gd name="connsiteY19" fmla="*/ 1955800 h 2641600"/>
                  <a:gd name="connsiteX20" fmla="*/ 1320800 w 1397000"/>
                  <a:gd name="connsiteY20" fmla="*/ 1917700 h 2641600"/>
                  <a:gd name="connsiteX21" fmla="*/ 1168400 w 1397000"/>
                  <a:gd name="connsiteY21" fmla="*/ 1917700 h 2641600"/>
                  <a:gd name="connsiteX22" fmla="*/ 1054100 w 1397000"/>
                  <a:gd name="connsiteY22" fmla="*/ 1892300 h 2641600"/>
                  <a:gd name="connsiteX23" fmla="*/ 965200 w 1397000"/>
                  <a:gd name="connsiteY23" fmla="*/ 1790700 h 2641600"/>
                  <a:gd name="connsiteX24" fmla="*/ 838200 w 1397000"/>
                  <a:gd name="connsiteY24" fmla="*/ 1676400 h 2641600"/>
                  <a:gd name="connsiteX25" fmla="*/ 685800 w 1397000"/>
                  <a:gd name="connsiteY25" fmla="*/ 1536700 h 2641600"/>
                  <a:gd name="connsiteX26" fmla="*/ 752470 w 1397000"/>
                  <a:gd name="connsiteY26" fmla="*/ 1461953 h 2641600"/>
                  <a:gd name="connsiteX27" fmla="*/ 765521 w 1397000"/>
                  <a:gd name="connsiteY27" fmla="*/ 1396394 h 2641600"/>
                  <a:gd name="connsiteX28" fmla="*/ 836773 w 1397000"/>
                  <a:gd name="connsiteY28" fmla="*/ 1317637 h 2641600"/>
                  <a:gd name="connsiteX29" fmla="*/ 944430 w 1397000"/>
                  <a:gd name="connsiteY29" fmla="*/ 1176395 h 2641600"/>
                  <a:gd name="connsiteX30" fmla="*/ 876930 w 1397000"/>
                  <a:gd name="connsiteY30" fmla="*/ 1040079 h 2641600"/>
                  <a:gd name="connsiteX31" fmla="*/ 868149 w 1397000"/>
                  <a:gd name="connsiteY31" fmla="*/ 900160 h 2641600"/>
                  <a:gd name="connsiteX32" fmla="*/ 927100 w 1397000"/>
                  <a:gd name="connsiteY32" fmla="*/ 812800 h 2641600"/>
                  <a:gd name="connsiteX33" fmla="*/ 1016000 w 1397000"/>
                  <a:gd name="connsiteY33" fmla="*/ 673100 h 2641600"/>
                  <a:gd name="connsiteX34" fmla="*/ 965200 w 1397000"/>
                  <a:gd name="connsiteY34" fmla="*/ 520700 h 2641600"/>
                  <a:gd name="connsiteX35" fmla="*/ 850900 w 1397000"/>
                  <a:gd name="connsiteY35" fmla="*/ 381000 h 2641600"/>
                  <a:gd name="connsiteX36" fmla="*/ 647700 w 1397000"/>
                  <a:gd name="connsiteY36" fmla="*/ 215900 h 2641600"/>
                  <a:gd name="connsiteX37" fmla="*/ 508000 w 1397000"/>
                  <a:gd name="connsiteY37" fmla="*/ 88900 h 2641600"/>
                  <a:gd name="connsiteX38" fmla="*/ 368300 w 1397000"/>
                  <a:gd name="connsiteY38" fmla="*/ 0 h 2641600"/>
                  <a:gd name="connsiteX0" fmla="*/ 368300 w 1397000"/>
                  <a:gd name="connsiteY0" fmla="*/ 0 h 2641600"/>
                  <a:gd name="connsiteX1" fmla="*/ 0 w 1397000"/>
                  <a:gd name="connsiteY1" fmla="*/ 1282700 h 2641600"/>
                  <a:gd name="connsiteX2" fmla="*/ 76200 w 1397000"/>
                  <a:gd name="connsiteY2" fmla="*/ 1346200 h 2641600"/>
                  <a:gd name="connsiteX3" fmla="*/ 165100 w 1397000"/>
                  <a:gd name="connsiteY3" fmla="*/ 1473200 h 2641600"/>
                  <a:gd name="connsiteX4" fmla="*/ 190500 w 1397000"/>
                  <a:gd name="connsiteY4" fmla="*/ 1638300 h 2641600"/>
                  <a:gd name="connsiteX5" fmla="*/ 279400 w 1397000"/>
                  <a:gd name="connsiteY5" fmla="*/ 1841500 h 2641600"/>
                  <a:gd name="connsiteX6" fmla="*/ 330200 w 1397000"/>
                  <a:gd name="connsiteY6" fmla="*/ 2006600 h 2641600"/>
                  <a:gd name="connsiteX7" fmla="*/ 381000 w 1397000"/>
                  <a:gd name="connsiteY7" fmla="*/ 2120900 h 2641600"/>
                  <a:gd name="connsiteX8" fmla="*/ 558800 w 1397000"/>
                  <a:gd name="connsiteY8" fmla="*/ 2082800 h 2641600"/>
                  <a:gd name="connsiteX9" fmla="*/ 711200 w 1397000"/>
                  <a:gd name="connsiteY9" fmla="*/ 2057400 h 2641600"/>
                  <a:gd name="connsiteX10" fmla="*/ 787400 w 1397000"/>
                  <a:gd name="connsiteY10" fmla="*/ 2057400 h 2641600"/>
                  <a:gd name="connsiteX11" fmla="*/ 749300 w 1397000"/>
                  <a:gd name="connsiteY11" fmla="*/ 2159000 h 2641600"/>
                  <a:gd name="connsiteX12" fmla="*/ 660400 w 1397000"/>
                  <a:gd name="connsiteY12" fmla="*/ 2298700 h 2641600"/>
                  <a:gd name="connsiteX13" fmla="*/ 596900 w 1397000"/>
                  <a:gd name="connsiteY13" fmla="*/ 2438400 h 2641600"/>
                  <a:gd name="connsiteX14" fmla="*/ 736600 w 1397000"/>
                  <a:gd name="connsiteY14" fmla="*/ 2641600 h 2641600"/>
                  <a:gd name="connsiteX15" fmla="*/ 800100 w 1397000"/>
                  <a:gd name="connsiteY15" fmla="*/ 2565400 h 2641600"/>
                  <a:gd name="connsiteX16" fmla="*/ 1092200 w 1397000"/>
                  <a:gd name="connsiteY16" fmla="*/ 2362200 h 2641600"/>
                  <a:gd name="connsiteX17" fmla="*/ 1295400 w 1397000"/>
                  <a:gd name="connsiteY17" fmla="*/ 2197100 h 2641600"/>
                  <a:gd name="connsiteX18" fmla="*/ 1397000 w 1397000"/>
                  <a:gd name="connsiteY18" fmla="*/ 2095500 h 2641600"/>
                  <a:gd name="connsiteX19" fmla="*/ 1371600 w 1397000"/>
                  <a:gd name="connsiteY19" fmla="*/ 1955800 h 2641600"/>
                  <a:gd name="connsiteX20" fmla="*/ 1320800 w 1397000"/>
                  <a:gd name="connsiteY20" fmla="*/ 1917700 h 2641600"/>
                  <a:gd name="connsiteX21" fmla="*/ 1168400 w 1397000"/>
                  <a:gd name="connsiteY21" fmla="*/ 1917700 h 2641600"/>
                  <a:gd name="connsiteX22" fmla="*/ 1054100 w 1397000"/>
                  <a:gd name="connsiteY22" fmla="*/ 1892300 h 2641600"/>
                  <a:gd name="connsiteX23" fmla="*/ 965200 w 1397000"/>
                  <a:gd name="connsiteY23" fmla="*/ 1790700 h 2641600"/>
                  <a:gd name="connsiteX24" fmla="*/ 838200 w 1397000"/>
                  <a:gd name="connsiteY24" fmla="*/ 1676400 h 2641600"/>
                  <a:gd name="connsiteX25" fmla="*/ 780043 w 1397000"/>
                  <a:gd name="connsiteY25" fmla="*/ 1525372 h 2641600"/>
                  <a:gd name="connsiteX26" fmla="*/ 752470 w 1397000"/>
                  <a:gd name="connsiteY26" fmla="*/ 1461953 h 2641600"/>
                  <a:gd name="connsiteX27" fmla="*/ 765521 w 1397000"/>
                  <a:gd name="connsiteY27" fmla="*/ 1396394 h 2641600"/>
                  <a:gd name="connsiteX28" fmla="*/ 836773 w 1397000"/>
                  <a:gd name="connsiteY28" fmla="*/ 1317637 h 2641600"/>
                  <a:gd name="connsiteX29" fmla="*/ 944430 w 1397000"/>
                  <a:gd name="connsiteY29" fmla="*/ 1176395 h 2641600"/>
                  <a:gd name="connsiteX30" fmla="*/ 876930 w 1397000"/>
                  <a:gd name="connsiteY30" fmla="*/ 1040079 h 2641600"/>
                  <a:gd name="connsiteX31" fmla="*/ 868149 w 1397000"/>
                  <a:gd name="connsiteY31" fmla="*/ 900160 h 2641600"/>
                  <a:gd name="connsiteX32" fmla="*/ 927100 w 1397000"/>
                  <a:gd name="connsiteY32" fmla="*/ 812800 h 2641600"/>
                  <a:gd name="connsiteX33" fmla="*/ 1016000 w 1397000"/>
                  <a:gd name="connsiteY33" fmla="*/ 673100 h 2641600"/>
                  <a:gd name="connsiteX34" fmla="*/ 965200 w 1397000"/>
                  <a:gd name="connsiteY34" fmla="*/ 520700 h 2641600"/>
                  <a:gd name="connsiteX35" fmla="*/ 850900 w 1397000"/>
                  <a:gd name="connsiteY35" fmla="*/ 381000 h 2641600"/>
                  <a:gd name="connsiteX36" fmla="*/ 647700 w 1397000"/>
                  <a:gd name="connsiteY36" fmla="*/ 215900 h 2641600"/>
                  <a:gd name="connsiteX37" fmla="*/ 508000 w 1397000"/>
                  <a:gd name="connsiteY37" fmla="*/ 88900 h 2641600"/>
                  <a:gd name="connsiteX38" fmla="*/ 368300 w 1397000"/>
                  <a:gd name="connsiteY38" fmla="*/ 0 h 2641600"/>
                  <a:gd name="connsiteX0" fmla="*/ 368300 w 1397000"/>
                  <a:gd name="connsiteY0" fmla="*/ 0 h 2641600"/>
                  <a:gd name="connsiteX1" fmla="*/ 0 w 1397000"/>
                  <a:gd name="connsiteY1" fmla="*/ 1282700 h 2641600"/>
                  <a:gd name="connsiteX2" fmla="*/ 76200 w 1397000"/>
                  <a:gd name="connsiteY2" fmla="*/ 1346200 h 2641600"/>
                  <a:gd name="connsiteX3" fmla="*/ 165100 w 1397000"/>
                  <a:gd name="connsiteY3" fmla="*/ 1473200 h 2641600"/>
                  <a:gd name="connsiteX4" fmla="*/ 190500 w 1397000"/>
                  <a:gd name="connsiteY4" fmla="*/ 1638300 h 2641600"/>
                  <a:gd name="connsiteX5" fmla="*/ 279400 w 1397000"/>
                  <a:gd name="connsiteY5" fmla="*/ 1841500 h 2641600"/>
                  <a:gd name="connsiteX6" fmla="*/ 330200 w 1397000"/>
                  <a:gd name="connsiteY6" fmla="*/ 2006600 h 2641600"/>
                  <a:gd name="connsiteX7" fmla="*/ 381000 w 1397000"/>
                  <a:gd name="connsiteY7" fmla="*/ 2120900 h 2641600"/>
                  <a:gd name="connsiteX8" fmla="*/ 558800 w 1397000"/>
                  <a:gd name="connsiteY8" fmla="*/ 2082800 h 2641600"/>
                  <a:gd name="connsiteX9" fmla="*/ 711200 w 1397000"/>
                  <a:gd name="connsiteY9" fmla="*/ 2057400 h 2641600"/>
                  <a:gd name="connsiteX10" fmla="*/ 787400 w 1397000"/>
                  <a:gd name="connsiteY10" fmla="*/ 2057400 h 2641600"/>
                  <a:gd name="connsiteX11" fmla="*/ 749300 w 1397000"/>
                  <a:gd name="connsiteY11" fmla="*/ 2159000 h 2641600"/>
                  <a:gd name="connsiteX12" fmla="*/ 660400 w 1397000"/>
                  <a:gd name="connsiteY12" fmla="*/ 2298700 h 2641600"/>
                  <a:gd name="connsiteX13" fmla="*/ 596900 w 1397000"/>
                  <a:gd name="connsiteY13" fmla="*/ 2438400 h 2641600"/>
                  <a:gd name="connsiteX14" fmla="*/ 736600 w 1397000"/>
                  <a:gd name="connsiteY14" fmla="*/ 2641600 h 2641600"/>
                  <a:gd name="connsiteX15" fmla="*/ 800100 w 1397000"/>
                  <a:gd name="connsiteY15" fmla="*/ 2565400 h 2641600"/>
                  <a:gd name="connsiteX16" fmla="*/ 1092200 w 1397000"/>
                  <a:gd name="connsiteY16" fmla="*/ 2362200 h 2641600"/>
                  <a:gd name="connsiteX17" fmla="*/ 1295400 w 1397000"/>
                  <a:gd name="connsiteY17" fmla="*/ 2197100 h 2641600"/>
                  <a:gd name="connsiteX18" fmla="*/ 1397000 w 1397000"/>
                  <a:gd name="connsiteY18" fmla="*/ 2095500 h 2641600"/>
                  <a:gd name="connsiteX19" fmla="*/ 1371600 w 1397000"/>
                  <a:gd name="connsiteY19" fmla="*/ 1955800 h 2641600"/>
                  <a:gd name="connsiteX20" fmla="*/ 1320800 w 1397000"/>
                  <a:gd name="connsiteY20" fmla="*/ 1917700 h 2641600"/>
                  <a:gd name="connsiteX21" fmla="*/ 1168400 w 1397000"/>
                  <a:gd name="connsiteY21" fmla="*/ 1917700 h 2641600"/>
                  <a:gd name="connsiteX22" fmla="*/ 1054100 w 1397000"/>
                  <a:gd name="connsiteY22" fmla="*/ 1892300 h 2641600"/>
                  <a:gd name="connsiteX23" fmla="*/ 862093 w 1397000"/>
                  <a:gd name="connsiteY23" fmla="*/ 1825093 h 2641600"/>
                  <a:gd name="connsiteX24" fmla="*/ 838200 w 1397000"/>
                  <a:gd name="connsiteY24" fmla="*/ 1676400 h 2641600"/>
                  <a:gd name="connsiteX25" fmla="*/ 780043 w 1397000"/>
                  <a:gd name="connsiteY25" fmla="*/ 1525372 h 2641600"/>
                  <a:gd name="connsiteX26" fmla="*/ 752470 w 1397000"/>
                  <a:gd name="connsiteY26" fmla="*/ 1461953 h 2641600"/>
                  <a:gd name="connsiteX27" fmla="*/ 765521 w 1397000"/>
                  <a:gd name="connsiteY27" fmla="*/ 1396394 h 2641600"/>
                  <a:gd name="connsiteX28" fmla="*/ 836773 w 1397000"/>
                  <a:gd name="connsiteY28" fmla="*/ 1317637 h 2641600"/>
                  <a:gd name="connsiteX29" fmla="*/ 944430 w 1397000"/>
                  <a:gd name="connsiteY29" fmla="*/ 1176395 h 2641600"/>
                  <a:gd name="connsiteX30" fmla="*/ 876930 w 1397000"/>
                  <a:gd name="connsiteY30" fmla="*/ 1040079 h 2641600"/>
                  <a:gd name="connsiteX31" fmla="*/ 868149 w 1397000"/>
                  <a:gd name="connsiteY31" fmla="*/ 900160 h 2641600"/>
                  <a:gd name="connsiteX32" fmla="*/ 927100 w 1397000"/>
                  <a:gd name="connsiteY32" fmla="*/ 812800 h 2641600"/>
                  <a:gd name="connsiteX33" fmla="*/ 1016000 w 1397000"/>
                  <a:gd name="connsiteY33" fmla="*/ 673100 h 2641600"/>
                  <a:gd name="connsiteX34" fmla="*/ 965200 w 1397000"/>
                  <a:gd name="connsiteY34" fmla="*/ 520700 h 2641600"/>
                  <a:gd name="connsiteX35" fmla="*/ 850900 w 1397000"/>
                  <a:gd name="connsiteY35" fmla="*/ 381000 h 2641600"/>
                  <a:gd name="connsiteX36" fmla="*/ 647700 w 1397000"/>
                  <a:gd name="connsiteY36" fmla="*/ 215900 h 2641600"/>
                  <a:gd name="connsiteX37" fmla="*/ 508000 w 1397000"/>
                  <a:gd name="connsiteY37" fmla="*/ 88900 h 2641600"/>
                  <a:gd name="connsiteX38" fmla="*/ 368300 w 1397000"/>
                  <a:gd name="connsiteY38" fmla="*/ 0 h 2641600"/>
                  <a:gd name="connsiteX0" fmla="*/ 368300 w 1397000"/>
                  <a:gd name="connsiteY0" fmla="*/ 0 h 2641600"/>
                  <a:gd name="connsiteX1" fmla="*/ 0 w 1397000"/>
                  <a:gd name="connsiteY1" fmla="*/ 1282700 h 2641600"/>
                  <a:gd name="connsiteX2" fmla="*/ 76200 w 1397000"/>
                  <a:gd name="connsiteY2" fmla="*/ 1346200 h 2641600"/>
                  <a:gd name="connsiteX3" fmla="*/ 165100 w 1397000"/>
                  <a:gd name="connsiteY3" fmla="*/ 1473200 h 2641600"/>
                  <a:gd name="connsiteX4" fmla="*/ 190500 w 1397000"/>
                  <a:gd name="connsiteY4" fmla="*/ 1638300 h 2641600"/>
                  <a:gd name="connsiteX5" fmla="*/ 279400 w 1397000"/>
                  <a:gd name="connsiteY5" fmla="*/ 1841500 h 2641600"/>
                  <a:gd name="connsiteX6" fmla="*/ 330200 w 1397000"/>
                  <a:gd name="connsiteY6" fmla="*/ 2006600 h 2641600"/>
                  <a:gd name="connsiteX7" fmla="*/ 381000 w 1397000"/>
                  <a:gd name="connsiteY7" fmla="*/ 2120900 h 2641600"/>
                  <a:gd name="connsiteX8" fmla="*/ 558800 w 1397000"/>
                  <a:gd name="connsiteY8" fmla="*/ 2082800 h 2641600"/>
                  <a:gd name="connsiteX9" fmla="*/ 711200 w 1397000"/>
                  <a:gd name="connsiteY9" fmla="*/ 2057400 h 2641600"/>
                  <a:gd name="connsiteX10" fmla="*/ 787400 w 1397000"/>
                  <a:gd name="connsiteY10" fmla="*/ 2057400 h 2641600"/>
                  <a:gd name="connsiteX11" fmla="*/ 749300 w 1397000"/>
                  <a:gd name="connsiteY11" fmla="*/ 2159000 h 2641600"/>
                  <a:gd name="connsiteX12" fmla="*/ 660400 w 1397000"/>
                  <a:gd name="connsiteY12" fmla="*/ 2298700 h 2641600"/>
                  <a:gd name="connsiteX13" fmla="*/ 596900 w 1397000"/>
                  <a:gd name="connsiteY13" fmla="*/ 2438400 h 2641600"/>
                  <a:gd name="connsiteX14" fmla="*/ 736600 w 1397000"/>
                  <a:gd name="connsiteY14" fmla="*/ 2641600 h 2641600"/>
                  <a:gd name="connsiteX15" fmla="*/ 800100 w 1397000"/>
                  <a:gd name="connsiteY15" fmla="*/ 2565400 h 2641600"/>
                  <a:gd name="connsiteX16" fmla="*/ 1092200 w 1397000"/>
                  <a:gd name="connsiteY16" fmla="*/ 2362200 h 2641600"/>
                  <a:gd name="connsiteX17" fmla="*/ 1295400 w 1397000"/>
                  <a:gd name="connsiteY17" fmla="*/ 2197100 h 2641600"/>
                  <a:gd name="connsiteX18" fmla="*/ 1397000 w 1397000"/>
                  <a:gd name="connsiteY18" fmla="*/ 2095500 h 2641600"/>
                  <a:gd name="connsiteX19" fmla="*/ 1371600 w 1397000"/>
                  <a:gd name="connsiteY19" fmla="*/ 1955800 h 2641600"/>
                  <a:gd name="connsiteX20" fmla="*/ 1320800 w 1397000"/>
                  <a:gd name="connsiteY20" fmla="*/ 1917700 h 2641600"/>
                  <a:gd name="connsiteX21" fmla="*/ 1168400 w 1397000"/>
                  <a:gd name="connsiteY21" fmla="*/ 1917700 h 2641600"/>
                  <a:gd name="connsiteX22" fmla="*/ 980743 w 1397000"/>
                  <a:gd name="connsiteY22" fmla="*/ 1959348 h 2641600"/>
                  <a:gd name="connsiteX23" fmla="*/ 862093 w 1397000"/>
                  <a:gd name="connsiteY23" fmla="*/ 1825093 h 2641600"/>
                  <a:gd name="connsiteX24" fmla="*/ 838200 w 1397000"/>
                  <a:gd name="connsiteY24" fmla="*/ 1676400 h 2641600"/>
                  <a:gd name="connsiteX25" fmla="*/ 780043 w 1397000"/>
                  <a:gd name="connsiteY25" fmla="*/ 1525372 h 2641600"/>
                  <a:gd name="connsiteX26" fmla="*/ 752470 w 1397000"/>
                  <a:gd name="connsiteY26" fmla="*/ 1461953 h 2641600"/>
                  <a:gd name="connsiteX27" fmla="*/ 765521 w 1397000"/>
                  <a:gd name="connsiteY27" fmla="*/ 1396394 h 2641600"/>
                  <a:gd name="connsiteX28" fmla="*/ 836773 w 1397000"/>
                  <a:gd name="connsiteY28" fmla="*/ 1317637 h 2641600"/>
                  <a:gd name="connsiteX29" fmla="*/ 944430 w 1397000"/>
                  <a:gd name="connsiteY29" fmla="*/ 1176395 h 2641600"/>
                  <a:gd name="connsiteX30" fmla="*/ 876930 w 1397000"/>
                  <a:gd name="connsiteY30" fmla="*/ 1040079 h 2641600"/>
                  <a:gd name="connsiteX31" fmla="*/ 868149 w 1397000"/>
                  <a:gd name="connsiteY31" fmla="*/ 900160 h 2641600"/>
                  <a:gd name="connsiteX32" fmla="*/ 927100 w 1397000"/>
                  <a:gd name="connsiteY32" fmla="*/ 812800 h 2641600"/>
                  <a:gd name="connsiteX33" fmla="*/ 1016000 w 1397000"/>
                  <a:gd name="connsiteY33" fmla="*/ 673100 h 2641600"/>
                  <a:gd name="connsiteX34" fmla="*/ 965200 w 1397000"/>
                  <a:gd name="connsiteY34" fmla="*/ 520700 h 2641600"/>
                  <a:gd name="connsiteX35" fmla="*/ 850900 w 1397000"/>
                  <a:gd name="connsiteY35" fmla="*/ 381000 h 2641600"/>
                  <a:gd name="connsiteX36" fmla="*/ 647700 w 1397000"/>
                  <a:gd name="connsiteY36" fmla="*/ 215900 h 2641600"/>
                  <a:gd name="connsiteX37" fmla="*/ 508000 w 1397000"/>
                  <a:gd name="connsiteY37" fmla="*/ 88900 h 2641600"/>
                  <a:gd name="connsiteX38" fmla="*/ 368300 w 1397000"/>
                  <a:gd name="connsiteY38" fmla="*/ 0 h 2641600"/>
                  <a:gd name="connsiteX0" fmla="*/ 368300 w 1397000"/>
                  <a:gd name="connsiteY0" fmla="*/ 0 h 2641600"/>
                  <a:gd name="connsiteX1" fmla="*/ 0 w 1397000"/>
                  <a:gd name="connsiteY1" fmla="*/ 1282700 h 2641600"/>
                  <a:gd name="connsiteX2" fmla="*/ 76200 w 1397000"/>
                  <a:gd name="connsiteY2" fmla="*/ 1346200 h 2641600"/>
                  <a:gd name="connsiteX3" fmla="*/ 165100 w 1397000"/>
                  <a:gd name="connsiteY3" fmla="*/ 1473200 h 2641600"/>
                  <a:gd name="connsiteX4" fmla="*/ 190500 w 1397000"/>
                  <a:gd name="connsiteY4" fmla="*/ 1638300 h 2641600"/>
                  <a:gd name="connsiteX5" fmla="*/ 279400 w 1397000"/>
                  <a:gd name="connsiteY5" fmla="*/ 1841500 h 2641600"/>
                  <a:gd name="connsiteX6" fmla="*/ 330200 w 1397000"/>
                  <a:gd name="connsiteY6" fmla="*/ 2006600 h 2641600"/>
                  <a:gd name="connsiteX7" fmla="*/ 381000 w 1397000"/>
                  <a:gd name="connsiteY7" fmla="*/ 2120900 h 2641600"/>
                  <a:gd name="connsiteX8" fmla="*/ 558800 w 1397000"/>
                  <a:gd name="connsiteY8" fmla="*/ 2082800 h 2641600"/>
                  <a:gd name="connsiteX9" fmla="*/ 711200 w 1397000"/>
                  <a:gd name="connsiteY9" fmla="*/ 2057400 h 2641600"/>
                  <a:gd name="connsiteX10" fmla="*/ 787400 w 1397000"/>
                  <a:gd name="connsiteY10" fmla="*/ 2057400 h 2641600"/>
                  <a:gd name="connsiteX11" fmla="*/ 749300 w 1397000"/>
                  <a:gd name="connsiteY11" fmla="*/ 2159000 h 2641600"/>
                  <a:gd name="connsiteX12" fmla="*/ 660400 w 1397000"/>
                  <a:gd name="connsiteY12" fmla="*/ 2298700 h 2641600"/>
                  <a:gd name="connsiteX13" fmla="*/ 596900 w 1397000"/>
                  <a:gd name="connsiteY13" fmla="*/ 2438400 h 2641600"/>
                  <a:gd name="connsiteX14" fmla="*/ 736600 w 1397000"/>
                  <a:gd name="connsiteY14" fmla="*/ 2641600 h 2641600"/>
                  <a:gd name="connsiteX15" fmla="*/ 800100 w 1397000"/>
                  <a:gd name="connsiteY15" fmla="*/ 2565400 h 2641600"/>
                  <a:gd name="connsiteX16" fmla="*/ 1092200 w 1397000"/>
                  <a:gd name="connsiteY16" fmla="*/ 2362200 h 2641600"/>
                  <a:gd name="connsiteX17" fmla="*/ 1295400 w 1397000"/>
                  <a:gd name="connsiteY17" fmla="*/ 2197100 h 2641600"/>
                  <a:gd name="connsiteX18" fmla="*/ 1397000 w 1397000"/>
                  <a:gd name="connsiteY18" fmla="*/ 2095500 h 2641600"/>
                  <a:gd name="connsiteX19" fmla="*/ 1371600 w 1397000"/>
                  <a:gd name="connsiteY19" fmla="*/ 1955800 h 2641600"/>
                  <a:gd name="connsiteX20" fmla="*/ 1320800 w 1397000"/>
                  <a:gd name="connsiteY20" fmla="*/ 1917700 h 2641600"/>
                  <a:gd name="connsiteX21" fmla="*/ 1050968 w 1397000"/>
                  <a:gd name="connsiteY21" fmla="*/ 1992117 h 2641600"/>
                  <a:gd name="connsiteX22" fmla="*/ 980743 w 1397000"/>
                  <a:gd name="connsiteY22" fmla="*/ 1959348 h 2641600"/>
                  <a:gd name="connsiteX23" fmla="*/ 862093 w 1397000"/>
                  <a:gd name="connsiteY23" fmla="*/ 1825093 h 2641600"/>
                  <a:gd name="connsiteX24" fmla="*/ 838200 w 1397000"/>
                  <a:gd name="connsiteY24" fmla="*/ 1676400 h 2641600"/>
                  <a:gd name="connsiteX25" fmla="*/ 780043 w 1397000"/>
                  <a:gd name="connsiteY25" fmla="*/ 1525372 h 2641600"/>
                  <a:gd name="connsiteX26" fmla="*/ 752470 w 1397000"/>
                  <a:gd name="connsiteY26" fmla="*/ 1461953 h 2641600"/>
                  <a:gd name="connsiteX27" fmla="*/ 765521 w 1397000"/>
                  <a:gd name="connsiteY27" fmla="*/ 1396394 h 2641600"/>
                  <a:gd name="connsiteX28" fmla="*/ 836773 w 1397000"/>
                  <a:gd name="connsiteY28" fmla="*/ 1317637 h 2641600"/>
                  <a:gd name="connsiteX29" fmla="*/ 944430 w 1397000"/>
                  <a:gd name="connsiteY29" fmla="*/ 1176395 h 2641600"/>
                  <a:gd name="connsiteX30" fmla="*/ 876930 w 1397000"/>
                  <a:gd name="connsiteY30" fmla="*/ 1040079 h 2641600"/>
                  <a:gd name="connsiteX31" fmla="*/ 868149 w 1397000"/>
                  <a:gd name="connsiteY31" fmla="*/ 900160 h 2641600"/>
                  <a:gd name="connsiteX32" fmla="*/ 927100 w 1397000"/>
                  <a:gd name="connsiteY32" fmla="*/ 812800 h 2641600"/>
                  <a:gd name="connsiteX33" fmla="*/ 1016000 w 1397000"/>
                  <a:gd name="connsiteY33" fmla="*/ 673100 h 2641600"/>
                  <a:gd name="connsiteX34" fmla="*/ 965200 w 1397000"/>
                  <a:gd name="connsiteY34" fmla="*/ 520700 h 2641600"/>
                  <a:gd name="connsiteX35" fmla="*/ 850900 w 1397000"/>
                  <a:gd name="connsiteY35" fmla="*/ 381000 h 2641600"/>
                  <a:gd name="connsiteX36" fmla="*/ 647700 w 1397000"/>
                  <a:gd name="connsiteY36" fmla="*/ 215900 h 2641600"/>
                  <a:gd name="connsiteX37" fmla="*/ 508000 w 1397000"/>
                  <a:gd name="connsiteY37" fmla="*/ 88900 h 2641600"/>
                  <a:gd name="connsiteX38" fmla="*/ 368300 w 1397000"/>
                  <a:gd name="connsiteY38" fmla="*/ 0 h 2641600"/>
                  <a:gd name="connsiteX0" fmla="*/ 368300 w 1397000"/>
                  <a:gd name="connsiteY0" fmla="*/ 0 h 2641600"/>
                  <a:gd name="connsiteX1" fmla="*/ 0 w 1397000"/>
                  <a:gd name="connsiteY1" fmla="*/ 1282700 h 2641600"/>
                  <a:gd name="connsiteX2" fmla="*/ 76200 w 1397000"/>
                  <a:gd name="connsiteY2" fmla="*/ 1346200 h 2641600"/>
                  <a:gd name="connsiteX3" fmla="*/ 165100 w 1397000"/>
                  <a:gd name="connsiteY3" fmla="*/ 1473200 h 2641600"/>
                  <a:gd name="connsiteX4" fmla="*/ 190500 w 1397000"/>
                  <a:gd name="connsiteY4" fmla="*/ 1638300 h 2641600"/>
                  <a:gd name="connsiteX5" fmla="*/ 279400 w 1397000"/>
                  <a:gd name="connsiteY5" fmla="*/ 1841500 h 2641600"/>
                  <a:gd name="connsiteX6" fmla="*/ 330200 w 1397000"/>
                  <a:gd name="connsiteY6" fmla="*/ 2006600 h 2641600"/>
                  <a:gd name="connsiteX7" fmla="*/ 381000 w 1397000"/>
                  <a:gd name="connsiteY7" fmla="*/ 2120900 h 2641600"/>
                  <a:gd name="connsiteX8" fmla="*/ 558800 w 1397000"/>
                  <a:gd name="connsiteY8" fmla="*/ 2082800 h 2641600"/>
                  <a:gd name="connsiteX9" fmla="*/ 711200 w 1397000"/>
                  <a:gd name="connsiteY9" fmla="*/ 2057400 h 2641600"/>
                  <a:gd name="connsiteX10" fmla="*/ 787400 w 1397000"/>
                  <a:gd name="connsiteY10" fmla="*/ 2057400 h 2641600"/>
                  <a:gd name="connsiteX11" fmla="*/ 749300 w 1397000"/>
                  <a:gd name="connsiteY11" fmla="*/ 2159000 h 2641600"/>
                  <a:gd name="connsiteX12" fmla="*/ 660400 w 1397000"/>
                  <a:gd name="connsiteY12" fmla="*/ 2298700 h 2641600"/>
                  <a:gd name="connsiteX13" fmla="*/ 596900 w 1397000"/>
                  <a:gd name="connsiteY13" fmla="*/ 2438400 h 2641600"/>
                  <a:gd name="connsiteX14" fmla="*/ 736600 w 1397000"/>
                  <a:gd name="connsiteY14" fmla="*/ 2641600 h 2641600"/>
                  <a:gd name="connsiteX15" fmla="*/ 800100 w 1397000"/>
                  <a:gd name="connsiteY15" fmla="*/ 2565400 h 2641600"/>
                  <a:gd name="connsiteX16" fmla="*/ 1092200 w 1397000"/>
                  <a:gd name="connsiteY16" fmla="*/ 2362200 h 2641600"/>
                  <a:gd name="connsiteX17" fmla="*/ 1295400 w 1397000"/>
                  <a:gd name="connsiteY17" fmla="*/ 2197100 h 2641600"/>
                  <a:gd name="connsiteX18" fmla="*/ 1397000 w 1397000"/>
                  <a:gd name="connsiteY18" fmla="*/ 2095500 h 2641600"/>
                  <a:gd name="connsiteX19" fmla="*/ 1371600 w 1397000"/>
                  <a:gd name="connsiteY19" fmla="*/ 1955800 h 2641600"/>
                  <a:gd name="connsiteX20" fmla="*/ 1320800 w 1397000"/>
                  <a:gd name="connsiteY20" fmla="*/ 1917700 h 2641600"/>
                  <a:gd name="connsiteX21" fmla="*/ 1050968 w 1397000"/>
                  <a:gd name="connsiteY21" fmla="*/ 1992117 h 2641600"/>
                  <a:gd name="connsiteX22" fmla="*/ 1001793 w 1397000"/>
                  <a:gd name="connsiteY22" fmla="*/ 1943101 h 2641600"/>
                  <a:gd name="connsiteX23" fmla="*/ 862093 w 1397000"/>
                  <a:gd name="connsiteY23" fmla="*/ 1825093 h 2641600"/>
                  <a:gd name="connsiteX24" fmla="*/ 838200 w 1397000"/>
                  <a:gd name="connsiteY24" fmla="*/ 1676400 h 2641600"/>
                  <a:gd name="connsiteX25" fmla="*/ 780043 w 1397000"/>
                  <a:gd name="connsiteY25" fmla="*/ 1525372 h 2641600"/>
                  <a:gd name="connsiteX26" fmla="*/ 752470 w 1397000"/>
                  <a:gd name="connsiteY26" fmla="*/ 1461953 h 2641600"/>
                  <a:gd name="connsiteX27" fmla="*/ 765521 w 1397000"/>
                  <a:gd name="connsiteY27" fmla="*/ 1396394 h 2641600"/>
                  <a:gd name="connsiteX28" fmla="*/ 836773 w 1397000"/>
                  <a:gd name="connsiteY28" fmla="*/ 1317637 h 2641600"/>
                  <a:gd name="connsiteX29" fmla="*/ 944430 w 1397000"/>
                  <a:gd name="connsiteY29" fmla="*/ 1176395 h 2641600"/>
                  <a:gd name="connsiteX30" fmla="*/ 876930 w 1397000"/>
                  <a:gd name="connsiteY30" fmla="*/ 1040079 h 2641600"/>
                  <a:gd name="connsiteX31" fmla="*/ 868149 w 1397000"/>
                  <a:gd name="connsiteY31" fmla="*/ 900160 h 2641600"/>
                  <a:gd name="connsiteX32" fmla="*/ 927100 w 1397000"/>
                  <a:gd name="connsiteY32" fmla="*/ 812800 h 2641600"/>
                  <a:gd name="connsiteX33" fmla="*/ 1016000 w 1397000"/>
                  <a:gd name="connsiteY33" fmla="*/ 673100 h 2641600"/>
                  <a:gd name="connsiteX34" fmla="*/ 965200 w 1397000"/>
                  <a:gd name="connsiteY34" fmla="*/ 520700 h 2641600"/>
                  <a:gd name="connsiteX35" fmla="*/ 850900 w 1397000"/>
                  <a:gd name="connsiteY35" fmla="*/ 381000 h 2641600"/>
                  <a:gd name="connsiteX36" fmla="*/ 647700 w 1397000"/>
                  <a:gd name="connsiteY36" fmla="*/ 215900 h 2641600"/>
                  <a:gd name="connsiteX37" fmla="*/ 508000 w 1397000"/>
                  <a:gd name="connsiteY37" fmla="*/ 88900 h 2641600"/>
                  <a:gd name="connsiteX38" fmla="*/ 368300 w 1397000"/>
                  <a:gd name="connsiteY38" fmla="*/ 0 h 2641600"/>
                  <a:gd name="connsiteX0" fmla="*/ 368300 w 1397000"/>
                  <a:gd name="connsiteY0" fmla="*/ 0 h 2641600"/>
                  <a:gd name="connsiteX1" fmla="*/ 0 w 1397000"/>
                  <a:gd name="connsiteY1" fmla="*/ 1282700 h 2641600"/>
                  <a:gd name="connsiteX2" fmla="*/ 76200 w 1397000"/>
                  <a:gd name="connsiteY2" fmla="*/ 1346200 h 2641600"/>
                  <a:gd name="connsiteX3" fmla="*/ 165100 w 1397000"/>
                  <a:gd name="connsiteY3" fmla="*/ 1473200 h 2641600"/>
                  <a:gd name="connsiteX4" fmla="*/ 190500 w 1397000"/>
                  <a:gd name="connsiteY4" fmla="*/ 1638300 h 2641600"/>
                  <a:gd name="connsiteX5" fmla="*/ 279400 w 1397000"/>
                  <a:gd name="connsiteY5" fmla="*/ 1841500 h 2641600"/>
                  <a:gd name="connsiteX6" fmla="*/ 330200 w 1397000"/>
                  <a:gd name="connsiteY6" fmla="*/ 2006600 h 2641600"/>
                  <a:gd name="connsiteX7" fmla="*/ 381000 w 1397000"/>
                  <a:gd name="connsiteY7" fmla="*/ 2120900 h 2641600"/>
                  <a:gd name="connsiteX8" fmla="*/ 558800 w 1397000"/>
                  <a:gd name="connsiteY8" fmla="*/ 2082800 h 2641600"/>
                  <a:gd name="connsiteX9" fmla="*/ 711200 w 1397000"/>
                  <a:gd name="connsiteY9" fmla="*/ 2057400 h 2641600"/>
                  <a:gd name="connsiteX10" fmla="*/ 787400 w 1397000"/>
                  <a:gd name="connsiteY10" fmla="*/ 2057400 h 2641600"/>
                  <a:gd name="connsiteX11" fmla="*/ 749300 w 1397000"/>
                  <a:gd name="connsiteY11" fmla="*/ 2159000 h 2641600"/>
                  <a:gd name="connsiteX12" fmla="*/ 660400 w 1397000"/>
                  <a:gd name="connsiteY12" fmla="*/ 2298700 h 2641600"/>
                  <a:gd name="connsiteX13" fmla="*/ 596900 w 1397000"/>
                  <a:gd name="connsiteY13" fmla="*/ 2438400 h 2641600"/>
                  <a:gd name="connsiteX14" fmla="*/ 736600 w 1397000"/>
                  <a:gd name="connsiteY14" fmla="*/ 2641600 h 2641600"/>
                  <a:gd name="connsiteX15" fmla="*/ 800100 w 1397000"/>
                  <a:gd name="connsiteY15" fmla="*/ 2565400 h 2641600"/>
                  <a:gd name="connsiteX16" fmla="*/ 1092200 w 1397000"/>
                  <a:gd name="connsiteY16" fmla="*/ 2362200 h 2641600"/>
                  <a:gd name="connsiteX17" fmla="*/ 1295400 w 1397000"/>
                  <a:gd name="connsiteY17" fmla="*/ 2197100 h 2641600"/>
                  <a:gd name="connsiteX18" fmla="*/ 1397000 w 1397000"/>
                  <a:gd name="connsiteY18" fmla="*/ 2095500 h 2641600"/>
                  <a:gd name="connsiteX19" fmla="*/ 1371600 w 1397000"/>
                  <a:gd name="connsiteY19" fmla="*/ 1955800 h 2641600"/>
                  <a:gd name="connsiteX20" fmla="*/ 1119171 w 1397000"/>
                  <a:gd name="connsiteY20" fmla="*/ 2057103 h 2641600"/>
                  <a:gd name="connsiteX21" fmla="*/ 1050968 w 1397000"/>
                  <a:gd name="connsiteY21" fmla="*/ 1992117 h 2641600"/>
                  <a:gd name="connsiteX22" fmla="*/ 1001793 w 1397000"/>
                  <a:gd name="connsiteY22" fmla="*/ 1943101 h 2641600"/>
                  <a:gd name="connsiteX23" fmla="*/ 862093 w 1397000"/>
                  <a:gd name="connsiteY23" fmla="*/ 1825093 h 2641600"/>
                  <a:gd name="connsiteX24" fmla="*/ 838200 w 1397000"/>
                  <a:gd name="connsiteY24" fmla="*/ 1676400 h 2641600"/>
                  <a:gd name="connsiteX25" fmla="*/ 780043 w 1397000"/>
                  <a:gd name="connsiteY25" fmla="*/ 1525372 h 2641600"/>
                  <a:gd name="connsiteX26" fmla="*/ 752470 w 1397000"/>
                  <a:gd name="connsiteY26" fmla="*/ 1461953 h 2641600"/>
                  <a:gd name="connsiteX27" fmla="*/ 765521 w 1397000"/>
                  <a:gd name="connsiteY27" fmla="*/ 1396394 h 2641600"/>
                  <a:gd name="connsiteX28" fmla="*/ 836773 w 1397000"/>
                  <a:gd name="connsiteY28" fmla="*/ 1317637 h 2641600"/>
                  <a:gd name="connsiteX29" fmla="*/ 944430 w 1397000"/>
                  <a:gd name="connsiteY29" fmla="*/ 1176395 h 2641600"/>
                  <a:gd name="connsiteX30" fmla="*/ 876930 w 1397000"/>
                  <a:gd name="connsiteY30" fmla="*/ 1040079 h 2641600"/>
                  <a:gd name="connsiteX31" fmla="*/ 868149 w 1397000"/>
                  <a:gd name="connsiteY31" fmla="*/ 900160 h 2641600"/>
                  <a:gd name="connsiteX32" fmla="*/ 927100 w 1397000"/>
                  <a:gd name="connsiteY32" fmla="*/ 812800 h 2641600"/>
                  <a:gd name="connsiteX33" fmla="*/ 1016000 w 1397000"/>
                  <a:gd name="connsiteY33" fmla="*/ 673100 h 2641600"/>
                  <a:gd name="connsiteX34" fmla="*/ 965200 w 1397000"/>
                  <a:gd name="connsiteY34" fmla="*/ 520700 h 2641600"/>
                  <a:gd name="connsiteX35" fmla="*/ 850900 w 1397000"/>
                  <a:gd name="connsiteY35" fmla="*/ 381000 h 2641600"/>
                  <a:gd name="connsiteX36" fmla="*/ 647700 w 1397000"/>
                  <a:gd name="connsiteY36" fmla="*/ 215900 h 2641600"/>
                  <a:gd name="connsiteX37" fmla="*/ 508000 w 1397000"/>
                  <a:gd name="connsiteY37" fmla="*/ 88900 h 2641600"/>
                  <a:gd name="connsiteX38" fmla="*/ 368300 w 1397000"/>
                  <a:gd name="connsiteY38" fmla="*/ 0 h 2641600"/>
                  <a:gd name="connsiteX0" fmla="*/ 368300 w 1397000"/>
                  <a:gd name="connsiteY0" fmla="*/ 0 h 2641600"/>
                  <a:gd name="connsiteX1" fmla="*/ 0 w 1397000"/>
                  <a:gd name="connsiteY1" fmla="*/ 1282700 h 2641600"/>
                  <a:gd name="connsiteX2" fmla="*/ 76200 w 1397000"/>
                  <a:gd name="connsiteY2" fmla="*/ 1346200 h 2641600"/>
                  <a:gd name="connsiteX3" fmla="*/ 165100 w 1397000"/>
                  <a:gd name="connsiteY3" fmla="*/ 1473200 h 2641600"/>
                  <a:gd name="connsiteX4" fmla="*/ 190500 w 1397000"/>
                  <a:gd name="connsiteY4" fmla="*/ 1638300 h 2641600"/>
                  <a:gd name="connsiteX5" fmla="*/ 279400 w 1397000"/>
                  <a:gd name="connsiteY5" fmla="*/ 1841500 h 2641600"/>
                  <a:gd name="connsiteX6" fmla="*/ 330200 w 1397000"/>
                  <a:gd name="connsiteY6" fmla="*/ 2006600 h 2641600"/>
                  <a:gd name="connsiteX7" fmla="*/ 381000 w 1397000"/>
                  <a:gd name="connsiteY7" fmla="*/ 2120900 h 2641600"/>
                  <a:gd name="connsiteX8" fmla="*/ 558800 w 1397000"/>
                  <a:gd name="connsiteY8" fmla="*/ 2082800 h 2641600"/>
                  <a:gd name="connsiteX9" fmla="*/ 711200 w 1397000"/>
                  <a:gd name="connsiteY9" fmla="*/ 2057400 h 2641600"/>
                  <a:gd name="connsiteX10" fmla="*/ 787400 w 1397000"/>
                  <a:gd name="connsiteY10" fmla="*/ 2057400 h 2641600"/>
                  <a:gd name="connsiteX11" fmla="*/ 749300 w 1397000"/>
                  <a:gd name="connsiteY11" fmla="*/ 2159000 h 2641600"/>
                  <a:gd name="connsiteX12" fmla="*/ 660400 w 1397000"/>
                  <a:gd name="connsiteY12" fmla="*/ 2298700 h 2641600"/>
                  <a:gd name="connsiteX13" fmla="*/ 596900 w 1397000"/>
                  <a:gd name="connsiteY13" fmla="*/ 2438400 h 2641600"/>
                  <a:gd name="connsiteX14" fmla="*/ 736600 w 1397000"/>
                  <a:gd name="connsiteY14" fmla="*/ 2641600 h 2641600"/>
                  <a:gd name="connsiteX15" fmla="*/ 800100 w 1397000"/>
                  <a:gd name="connsiteY15" fmla="*/ 2565400 h 2641600"/>
                  <a:gd name="connsiteX16" fmla="*/ 1092200 w 1397000"/>
                  <a:gd name="connsiteY16" fmla="*/ 2362200 h 2641600"/>
                  <a:gd name="connsiteX17" fmla="*/ 1295400 w 1397000"/>
                  <a:gd name="connsiteY17" fmla="*/ 2197100 h 2641600"/>
                  <a:gd name="connsiteX18" fmla="*/ 1397000 w 1397000"/>
                  <a:gd name="connsiteY18" fmla="*/ 2095500 h 2641600"/>
                  <a:gd name="connsiteX19" fmla="*/ 1151612 w 1397000"/>
                  <a:gd name="connsiteY19" fmla="*/ 2120961 h 2641600"/>
                  <a:gd name="connsiteX20" fmla="*/ 1119171 w 1397000"/>
                  <a:gd name="connsiteY20" fmla="*/ 2057103 h 2641600"/>
                  <a:gd name="connsiteX21" fmla="*/ 1050968 w 1397000"/>
                  <a:gd name="connsiteY21" fmla="*/ 1992117 h 2641600"/>
                  <a:gd name="connsiteX22" fmla="*/ 1001793 w 1397000"/>
                  <a:gd name="connsiteY22" fmla="*/ 1943101 h 2641600"/>
                  <a:gd name="connsiteX23" fmla="*/ 862093 w 1397000"/>
                  <a:gd name="connsiteY23" fmla="*/ 1825093 h 2641600"/>
                  <a:gd name="connsiteX24" fmla="*/ 838200 w 1397000"/>
                  <a:gd name="connsiteY24" fmla="*/ 1676400 h 2641600"/>
                  <a:gd name="connsiteX25" fmla="*/ 780043 w 1397000"/>
                  <a:gd name="connsiteY25" fmla="*/ 1525372 h 2641600"/>
                  <a:gd name="connsiteX26" fmla="*/ 752470 w 1397000"/>
                  <a:gd name="connsiteY26" fmla="*/ 1461953 h 2641600"/>
                  <a:gd name="connsiteX27" fmla="*/ 765521 w 1397000"/>
                  <a:gd name="connsiteY27" fmla="*/ 1396394 h 2641600"/>
                  <a:gd name="connsiteX28" fmla="*/ 836773 w 1397000"/>
                  <a:gd name="connsiteY28" fmla="*/ 1317637 h 2641600"/>
                  <a:gd name="connsiteX29" fmla="*/ 944430 w 1397000"/>
                  <a:gd name="connsiteY29" fmla="*/ 1176395 h 2641600"/>
                  <a:gd name="connsiteX30" fmla="*/ 876930 w 1397000"/>
                  <a:gd name="connsiteY30" fmla="*/ 1040079 h 2641600"/>
                  <a:gd name="connsiteX31" fmla="*/ 868149 w 1397000"/>
                  <a:gd name="connsiteY31" fmla="*/ 900160 h 2641600"/>
                  <a:gd name="connsiteX32" fmla="*/ 927100 w 1397000"/>
                  <a:gd name="connsiteY32" fmla="*/ 812800 h 2641600"/>
                  <a:gd name="connsiteX33" fmla="*/ 1016000 w 1397000"/>
                  <a:gd name="connsiteY33" fmla="*/ 673100 h 2641600"/>
                  <a:gd name="connsiteX34" fmla="*/ 965200 w 1397000"/>
                  <a:gd name="connsiteY34" fmla="*/ 520700 h 2641600"/>
                  <a:gd name="connsiteX35" fmla="*/ 850900 w 1397000"/>
                  <a:gd name="connsiteY35" fmla="*/ 381000 h 2641600"/>
                  <a:gd name="connsiteX36" fmla="*/ 647700 w 1397000"/>
                  <a:gd name="connsiteY36" fmla="*/ 215900 h 2641600"/>
                  <a:gd name="connsiteX37" fmla="*/ 508000 w 1397000"/>
                  <a:gd name="connsiteY37" fmla="*/ 88900 h 2641600"/>
                  <a:gd name="connsiteX38" fmla="*/ 368300 w 1397000"/>
                  <a:gd name="connsiteY38" fmla="*/ 0 h 2641600"/>
                  <a:gd name="connsiteX0" fmla="*/ 368300 w 1295400"/>
                  <a:gd name="connsiteY0" fmla="*/ 0 h 2641600"/>
                  <a:gd name="connsiteX1" fmla="*/ 0 w 1295400"/>
                  <a:gd name="connsiteY1" fmla="*/ 1282700 h 2641600"/>
                  <a:gd name="connsiteX2" fmla="*/ 76200 w 1295400"/>
                  <a:gd name="connsiteY2" fmla="*/ 1346200 h 2641600"/>
                  <a:gd name="connsiteX3" fmla="*/ 165100 w 1295400"/>
                  <a:gd name="connsiteY3" fmla="*/ 1473200 h 2641600"/>
                  <a:gd name="connsiteX4" fmla="*/ 190500 w 1295400"/>
                  <a:gd name="connsiteY4" fmla="*/ 1638300 h 2641600"/>
                  <a:gd name="connsiteX5" fmla="*/ 279400 w 1295400"/>
                  <a:gd name="connsiteY5" fmla="*/ 1841500 h 2641600"/>
                  <a:gd name="connsiteX6" fmla="*/ 330200 w 1295400"/>
                  <a:gd name="connsiteY6" fmla="*/ 2006600 h 2641600"/>
                  <a:gd name="connsiteX7" fmla="*/ 381000 w 1295400"/>
                  <a:gd name="connsiteY7" fmla="*/ 2120900 h 2641600"/>
                  <a:gd name="connsiteX8" fmla="*/ 558800 w 1295400"/>
                  <a:gd name="connsiteY8" fmla="*/ 2082800 h 2641600"/>
                  <a:gd name="connsiteX9" fmla="*/ 711200 w 1295400"/>
                  <a:gd name="connsiteY9" fmla="*/ 2057400 h 2641600"/>
                  <a:gd name="connsiteX10" fmla="*/ 787400 w 1295400"/>
                  <a:gd name="connsiteY10" fmla="*/ 2057400 h 2641600"/>
                  <a:gd name="connsiteX11" fmla="*/ 749300 w 1295400"/>
                  <a:gd name="connsiteY11" fmla="*/ 2159000 h 2641600"/>
                  <a:gd name="connsiteX12" fmla="*/ 660400 w 1295400"/>
                  <a:gd name="connsiteY12" fmla="*/ 2298700 h 2641600"/>
                  <a:gd name="connsiteX13" fmla="*/ 596900 w 1295400"/>
                  <a:gd name="connsiteY13" fmla="*/ 2438400 h 2641600"/>
                  <a:gd name="connsiteX14" fmla="*/ 736600 w 1295400"/>
                  <a:gd name="connsiteY14" fmla="*/ 2641600 h 2641600"/>
                  <a:gd name="connsiteX15" fmla="*/ 800100 w 1295400"/>
                  <a:gd name="connsiteY15" fmla="*/ 2565400 h 2641600"/>
                  <a:gd name="connsiteX16" fmla="*/ 1092200 w 1295400"/>
                  <a:gd name="connsiteY16" fmla="*/ 2362200 h 2641600"/>
                  <a:gd name="connsiteX17" fmla="*/ 1295400 w 1295400"/>
                  <a:gd name="connsiteY17" fmla="*/ 2197100 h 2641600"/>
                  <a:gd name="connsiteX18" fmla="*/ 1143225 w 1295400"/>
                  <a:gd name="connsiteY18" fmla="*/ 2213738 h 2641600"/>
                  <a:gd name="connsiteX19" fmla="*/ 1151612 w 1295400"/>
                  <a:gd name="connsiteY19" fmla="*/ 2120961 h 2641600"/>
                  <a:gd name="connsiteX20" fmla="*/ 1119171 w 1295400"/>
                  <a:gd name="connsiteY20" fmla="*/ 2057103 h 2641600"/>
                  <a:gd name="connsiteX21" fmla="*/ 1050968 w 1295400"/>
                  <a:gd name="connsiteY21" fmla="*/ 1992117 h 2641600"/>
                  <a:gd name="connsiteX22" fmla="*/ 1001793 w 1295400"/>
                  <a:gd name="connsiteY22" fmla="*/ 1943101 h 2641600"/>
                  <a:gd name="connsiteX23" fmla="*/ 862093 w 1295400"/>
                  <a:gd name="connsiteY23" fmla="*/ 1825093 h 2641600"/>
                  <a:gd name="connsiteX24" fmla="*/ 838200 w 1295400"/>
                  <a:gd name="connsiteY24" fmla="*/ 1676400 h 2641600"/>
                  <a:gd name="connsiteX25" fmla="*/ 780043 w 1295400"/>
                  <a:gd name="connsiteY25" fmla="*/ 1525372 h 2641600"/>
                  <a:gd name="connsiteX26" fmla="*/ 752470 w 1295400"/>
                  <a:gd name="connsiteY26" fmla="*/ 1461953 h 2641600"/>
                  <a:gd name="connsiteX27" fmla="*/ 765521 w 1295400"/>
                  <a:gd name="connsiteY27" fmla="*/ 1396394 h 2641600"/>
                  <a:gd name="connsiteX28" fmla="*/ 836773 w 1295400"/>
                  <a:gd name="connsiteY28" fmla="*/ 1317637 h 2641600"/>
                  <a:gd name="connsiteX29" fmla="*/ 944430 w 1295400"/>
                  <a:gd name="connsiteY29" fmla="*/ 1176395 h 2641600"/>
                  <a:gd name="connsiteX30" fmla="*/ 876930 w 1295400"/>
                  <a:gd name="connsiteY30" fmla="*/ 1040079 h 2641600"/>
                  <a:gd name="connsiteX31" fmla="*/ 868149 w 1295400"/>
                  <a:gd name="connsiteY31" fmla="*/ 900160 h 2641600"/>
                  <a:gd name="connsiteX32" fmla="*/ 927100 w 1295400"/>
                  <a:gd name="connsiteY32" fmla="*/ 812800 h 2641600"/>
                  <a:gd name="connsiteX33" fmla="*/ 1016000 w 1295400"/>
                  <a:gd name="connsiteY33" fmla="*/ 673100 h 2641600"/>
                  <a:gd name="connsiteX34" fmla="*/ 965200 w 1295400"/>
                  <a:gd name="connsiteY34" fmla="*/ 520700 h 2641600"/>
                  <a:gd name="connsiteX35" fmla="*/ 850900 w 1295400"/>
                  <a:gd name="connsiteY35" fmla="*/ 381000 h 2641600"/>
                  <a:gd name="connsiteX36" fmla="*/ 647700 w 1295400"/>
                  <a:gd name="connsiteY36" fmla="*/ 215900 h 2641600"/>
                  <a:gd name="connsiteX37" fmla="*/ 508000 w 1295400"/>
                  <a:gd name="connsiteY37" fmla="*/ 88900 h 2641600"/>
                  <a:gd name="connsiteX38" fmla="*/ 368300 w 1295400"/>
                  <a:gd name="connsiteY38" fmla="*/ 0 h 2641600"/>
                  <a:gd name="connsiteX0" fmla="*/ 368300 w 1151612"/>
                  <a:gd name="connsiteY0" fmla="*/ 0 h 2641600"/>
                  <a:gd name="connsiteX1" fmla="*/ 0 w 1151612"/>
                  <a:gd name="connsiteY1" fmla="*/ 1282700 h 2641600"/>
                  <a:gd name="connsiteX2" fmla="*/ 76200 w 1151612"/>
                  <a:gd name="connsiteY2" fmla="*/ 1346200 h 2641600"/>
                  <a:gd name="connsiteX3" fmla="*/ 165100 w 1151612"/>
                  <a:gd name="connsiteY3" fmla="*/ 1473200 h 2641600"/>
                  <a:gd name="connsiteX4" fmla="*/ 190500 w 1151612"/>
                  <a:gd name="connsiteY4" fmla="*/ 1638300 h 2641600"/>
                  <a:gd name="connsiteX5" fmla="*/ 279400 w 1151612"/>
                  <a:gd name="connsiteY5" fmla="*/ 1841500 h 2641600"/>
                  <a:gd name="connsiteX6" fmla="*/ 330200 w 1151612"/>
                  <a:gd name="connsiteY6" fmla="*/ 2006600 h 2641600"/>
                  <a:gd name="connsiteX7" fmla="*/ 381000 w 1151612"/>
                  <a:gd name="connsiteY7" fmla="*/ 2120900 h 2641600"/>
                  <a:gd name="connsiteX8" fmla="*/ 558800 w 1151612"/>
                  <a:gd name="connsiteY8" fmla="*/ 2082800 h 2641600"/>
                  <a:gd name="connsiteX9" fmla="*/ 711200 w 1151612"/>
                  <a:gd name="connsiteY9" fmla="*/ 2057400 h 2641600"/>
                  <a:gd name="connsiteX10" fmla="*/ 787400 w 1151612"/>
                  <a:gd name="connsiteY10" fmla="*/ 2057400 h 2641600"/>
                  <a:gd name="connsiteX11" fmla="*/ 749300 w 1151612"/>
                  <a:gd name="connsiteY11" fmla="*/ 2159000 h 2641600"/>
                  <a:gd name="connsiteX12" fmla="*/ 660400 w 1151612"/>
                  <a:gd name="connsiteY12" fmla="*/ 2298700 h 2641600"/>
                  <a:gd name="connsiteX13" fmla="*/ 596900 w 1151612"/>
                  <a:gd name="connsiteY13" fmla="*/ 2438400 h 2641600"/>
                  <a:gd name="connsiteX14" fmla="*/ 736600 w 1151612"/>
                  <a:gd name="connsiteY14" fmla="*/ 2641600 h 2641600"/>
                  <a:gd name="connsiteX15" fmla="*/ 800100 w 1151612"/>
                  <a:gd name="connsiteY15" fmla="*/ 2565400 h 2641600"/>
                  <a:gd name="connsiteX16" fmla="*/ 1092200 w 1151612"/>
                  <a:gd name="connsiteY16" fmla="*/ 2362200 h 2641600"/>
                  <a:gd name="connsiteX17" fmla="*/ 1108176 w 1151612"/>
                  <a:gd name="connsiteY17" fmla="*/ 2260495 h 2641600"/>
                  <a:gd name="connsiteX18" fmla="*/ 1143225 w 1151612"/>
                  <a:gd name="connsiteY18" fmla="*/ 2213738 h 2641600"/>
                  <a:gd name="connsiteX19" fmla="*/ 1151612 w 1151612"/>
                  <a:gd name="connsiteY19" fmla="*/ 2120961 h 2641600"/>
                  <a:gd name="connsiteX20" fmla="*/ 1119171 w 1151612"/>
                  <a:gd name="connsiteY20" fmla="*/ 2057103 h 2641600"/>
                  <a:gd name="connsiteX21" fmla="*/ 1050968 w 1151612"/>
                  <a:gd name="connsiteY21" fmla="*/ 1992117 h 2641600"/>
                  <a:gd name="connsiteX22" fmla="*/ 1001793 w 1151612"/>
                  <a:gd name="connsiteY22" fmla="*/ 1943101 h 2641600"/>
                  <a:gd name="connsiteX23" fmla="*/ 862093 w 1151612"/>
                  <a:gd name="connsiteY23" fmla="*/ 1825093 h 2641600"/>
                  <a:gd name="connsiteX24" fmla="*/ 838200 w 1151612"/>
                  <a:gd name="connsiteY24" fmla="*/ 1676400 h 2641600"/>
                  <a:gd name="connsiteX25" fmla="*/ 780043 w 1151612"/>
                  <a:gd name="connsiteY25" fmla="*/ 1525372 h 2641600"/>
                  <a:gd name="connsiteX26" fmla="*/ 752470 w 1151612"/>
                  <a:gd name="connsiteY26" fmla="*/ 1461953 h 2641600"/>
                  <a:gd name="connsiteX27" fmla="*/ 765521 w 1151612"/>
                  <a:gd name="connsiteY27" fmla="*/ 1396394 h 2641600"/>
                  <a:gd name="connsiteX28" fmla="*/ 836773 w 1151612"/>
                  <a:gd name="connsiteY28" fmla="*/ 1317637 h 2641600"/>
                  <a:gd name="connsiteX29" fmla="*/ 944430 w 1151612"/>
                  <a:gd name="connsiteY29" fmla="*/ 1176395 h 2641600"/>
                  <a:gd name="connsiteX30" fmla="*/ 876930 w 1151612"/>
                  <a:gd name="connsiteY30" fmla="*/ 1040079 h 2641600"/>
                  <a:gd name="connsiteX31" fmla="*/ 868149 w 1151612"/>
                  <a:gd name="connsiteY31" fmla="*/ 900160 h 2641600"/>
                  <a:gd name="connsiteX32" fmla="*/ 927100 w 1151612"/>
                  <a:gd name="connsiteY32" fmla="*/ 812800 h 2641600"/>
                  <a:gd name="connsiteX33" fmla="*/ 1016000 w 1151612"/>
                  <a:gd name="connsiteY33" fmla="*/ 673100 h 2641600"/>
                  <a:gd name="connsiteX34" fmla="*/ 965200 w 1151612"/>
                  <a:gd name="connsiteY34" fmla="*/ 520700 h 2641600"/>
                  <a:gd name="connsiteX35" fmla="*/ 850900 w 1151612"/>
                  <a:gd name="connsiteY35" fmla="*/ 381000 h 2641600"/>
                  <a:gd name="connsiteX36" fmla="*/ 647700 w 1151612"/>
                  <a:gd name="connsiteY36" fmla="*/ 215900 h 2641600"/>
                  <a:gd name="connsiteX37" fmla="*/ 508000 w 1151612"/>
                  <a:gd name="connsiteY37" fmla="*/ 88900 h 2641600"/>
                  <a:gd name="connsiteX38" fmla="*/ 368300 w 1151612"/>
                  <a:gd name="connsiteY38" fmla="*/ 0 h 2641600"/>
                  <a:gd name="connsiteX0" fmla="*/ 368300 w 1151612"/>
                  <a:gd name="connsiteY0" fmla="*/ 0 h 2641600"/>
                  <a:gd name="connsiteX1" fmla="*/ 0 w 1151612"/>
                  <a:gd name="connsiteY1" fmla="*/ 1282700 h 2641600"/>
                  <a:gd name="connsiteX2" fmla="*/ 76200 w 1151612"/>
                  <a:gd name="connsiteY2" fmla="*/ 1346200 h 2641600"/>
                  <a:gd name="connsiteX3" fmla="*/ 165100 w 1151612"/>
                  <a:gd name="connsiteY3" fmla="*/ 1473200 h 2641600"/>
                  <a:gd name="connsiteX4" fmla="*/ 190500 w 1151612"/>
                  <a:gd name="connsiteY4" fmla="*/ 1638300 h 2641600"/>
                  <a:gd name="connsiteX5" fmla="*/ 279400 w 1151612"/>
                  <a:gd name="connsiteY5" fmla="*/ 1841500 h 2641600"/>
                  <a:gd name="connsiteX6" fmla="*/ 330200 w 1151612"/>
                  <a:gd name="connsiteY6" fmla="*/ 2006600 h 2641600"/>
                  <a:gd name="connsiteX7" fmla="*/ 381000 w 1151612"/>
                  <a:gd name="connsiteY7" fmla="*/ 2120900 h 2641600"/>
                  <a:gd name="connsiteX8" fmla="*/ 558800 w 1151612"/>
                  <a:gd name="connsiteY8" fmla="*/ 2082800 h 2641600"/>
                  <a:gd name="connsiteX9" fmla="*/ 711200 w 1151612"/>
                  <a:gd name="connsiteY9" fmla="*/ 2057400 h 2641600"/>
                  <a:gd name="connsiteX10" fmla="*/ 787400 w 1151612"/>
                  <a:gd name="connsiteY10" fmla="*/ 2057400 h 2641600"/>
                  <a:gd name="connsiteX11" fmla="*/ 749300 w 1151612"/>
                  <a:gd name="connsiteY11" fmla="*/ 2159000 h 2641600"/>
                  <a:gd name="connsiteX12" fmla="*/ 660400 w 1151612"/>
                  <a:gd name="connsiteY12" fmla="*/ 2298700 h 2641600"/>
                  <a:gd name="connsiteX13" fmla="*/ 596900 w 1151612"/>
                  <a:gd name="connsiteY13" fmla="*/ 2438400 h 2641600"/>
                  <a:gd name="connsiteX14" fmla="*/ 736600 w 1151612"/>
                  <a:gd name="connsiteY14" fmla="*/ 2641600 h 2641600"/>
                  <a:gd name="connsiteX15" fmla="*/ 800100 w 1151612"/>
                  <a:gd name="connsiteY15" fmla="*/ 2565400 h 2641600"/>
                  <a:gd name="connsiteX16" fmla="*/ 996692 w 1151612"/>
                  <a:gd name="connsiteY16" fmla="*/ 2332789 h 2641600"/>
                  <a:gd name="connsiteX17" fmla="*/ 1108176 w 1151612"/>
                  <a:gd name="connsiteY17" fmla="*/ 2260495 h 2641600"/>
                  <a:gd name="connsiteX18" fmla="*/ 1143225 w 1151612"/>
                  <a:gd name="connsiteY18" fmla="*/ 2213738 h 2641600"/>
                  <a:gd name="connsiteX19" fmla="*/ 1151612 w 1151612"/>
                  <a:gd name="connsiteY19" fmla="*/ 2120961 h 2641600"/>
                  <a:gd name="connsiteX20" fmla="*/ 1119171 w 1151612"/>
                  <a:gd name="connsiteY20" fmla="*/ 2057103 h 2641600"/>
                  <a:gd name="connsiteX21" fmla="*/ 1050968 w 1151612"/>
                  <a:gd name="connsiteY21" fmla="*/ 1992117 h 2641600"/>
                  <a:gd name="connsiteX22" fmla="*/ 1001793 w 1151612"/>
                  <a:gd name="connsiteY22" fmla="*/ 1943101 h 2641600"/>
                  <a:gd name="connsiteX23" fmla="*/ 862093 w 1151612"/>
                  <a:gd name="connsiteY23" fmla="*/ 1825093 h 2641600"/>
                  <a:gd name="connsiteX24" fmla="*/ 838200 w 1151612"/>
                  <a:gd name="connsiteY24" fmla="*/ 1676400 h 2641600"/>
                  <a:gd name="connsiteX25" fmla="*/ 780043 w 1151612"/>
                  <a:gd name="connsiteY25" fmla="*/ 1525372 h 2641600"/>
                  <a:gd name="connsiteX26" fmla="*/ 752470 w 1151612"/>
                  <a:gd name="connsiteY26" fmla="*/ 1461953 h 2641600"/>
                  <a:gd name="connsiteX27" fmla="*/ 765521 w 1151612"/>
                  <a:gd name="connsiteY27" fmla="*/ 1396394 h 2641600"/>
                  <a:gd name="connsiteX28" fmla="*/ 836773 w 1151612"/>
                  <a:gd name="connsiteY28" fmla="*/ 1317637 h 2641600"/>
                  <a:gd name="connsiteX29" fmla="*/ 944430 w 1151612"/>
                  <a:gd name="connsiteY29" fmla="*/ 1176395 h 2641600"/>
                  <a:gd name="connsiteX30" fmla="*/ 876930 w 1151612"/>
                  <a:gd name="connsiteY30" fmla="*/ 1040079 h 2641600"/>
                  <a:gd name="connsiteX31" fmla="*/ 868149 w 1151612"/>
                  <a:gd name="connsiteY31" fmla="*/ 900160 h 2641600"/>
                  <a:gd name="connsiteX32" fmla="*/ 927100 w 1151612"/>
                  <a:gd name="connsiteY32" fmla="*/ 812800 h 2641600"/>
                  <a:gd name="connsiteX33" fmla="*/ 1016000 w 1151612"/>
                  <a:gd name="connsiteY33" fmla="*/ 673100 h 2641600"/>
                  <a:gd name="connsiteX34" fmla="*/ 965200 w 1151612"/>
                  <a:gd name="connsiteY34" fmla="*/ 520700 h 2641600"/>
                  <a:gd name="connsiteX35" fmla="*/ 850900 w 1151612"/>
                  <a:gd name="connsiteY35" fmla="*/ 381000 h 2641600"/>
                  <a:gd name="connsiteX36" fmla="*/ 647700 w 1151612"/>
                  <a:gd name="connsiteY36" fmla="*/ 215900 h 2641600"/>
                  <a:gd name="connsiteX37" fmla="*/ 508000 w 1151612"/>
                  <a:gd name="connsiteY37" fmla="*/ 88900 h 2641600"/>
                  <a:gd name="connsiteX38" fmla="*/ 368300 w 1151612"/>
                  <a:gd name="connsiteY38" fmla="*/ 0 h 2641600"/>
                  <a:gd name="connsiteX0" fmla="*/ 368300 w 1151612"/>
                  <a:gd name="connsiteY0" fmla="*/ 0 h 2641600"/>
                  <a:gd name="connsiteX1" fmla="*/ 0 w 1151612"/>
                  <a:gd name="connsiteY1" fmla="*/ 1282700 h 2641600"/>
                  <a:gd name="connsiteX2" fmla="*/ 76200 w 1151612"/>
                  <a:gd name="connsiteY2" fmla="*/ 1346200 h 2641600"/>
                  <a:gd name="connsiteX3" fmla="*/ 165100 w 1151612"/>
                  <a:gd name="connsiteY3" fmla="*/ 1473200 h 2641600"/>
                  <a:gd name="connsiteX4" fmla="*/ 190500 w 1151612"/>
                  <a:gd name="connsiteY4" fmla="*/ 1638300 h 2641600"/>
                  <a:gd name="connsiteX5" fmla="*/ 279400 w 1151612"/>
                  <a:gd name="connsiteY5" fmla="*/ 1841500 h 2641600"/>
                  <a:gd name="connsiteX6" fmla="*/ 330200 w 1151612"/>
                  <a:gd name="connsiteY6" fmla="*/ 2006600 h 2641600"/>
                  <a:gd name="connsiteX7" fmla="*/ 381000 w 1151612"/>
                  <a:gd name="connsiteY7" fmla="*/ 2120900 h 2641600"/>
                  <a:gd name="connsiteX8" fmla="*/ 558800 w 1151612"/>
                  <a:gd name="connsiteY8" fmla="*/ 2082800 h 2641600"/>
                  <a:gd name="connsiteX9" fmla="*/ 711200 w 1151612"/>
                  <a:gd name="connsiteY9" fmla="*/ 2057400 h 2641600"/>
                  <a:gd name="connsiteX10" fmla="*/ 787400 w 1151612"/>
                  <a:gd name="connsiteY10" fmla="*/ 2057400 h 2641600"/>
                  <a:gd name="connsiteX11" fmla="*/ 749300 w 1151612"/>
                  <a:gd name="connsiteY11" fmla="*/ 2159000 h 2641600"/>
                  <a:gd name="connsiteX12" fmla="*/ 660400 w 1151612"/>
                  <a:gd name="connsiteY12" fmla="*/ 2298700 h 2641600"/>
                  <a:gd name="connsiteX13" fmla="*/ 596900 w 1151612"/>
                  <a:gd name="connsiteY13" fmla="*/ 2438400 h 2641600"/>
                  <a:gd name="connsiteX14" fmla="*/ 736600 w 1151612"/>
                  <a:gd name="connsiteY14" fmla="*/ 2641600 h 2641600"/>
                  <a:gd name="connsiteX15" fmla="*/ 800100 w 1151612"/>
                  <a:gd name="connsiteY15" fmla="*/ 2565400 h 2641600"/>
                  <a:gd name="connsiteX16" fmla="*/ 996692 w 1151612"/>
                  <a:gd name="connsiteY16" fmla="*/ 2332789 h 2641600"/>
                  <a:gd name="connsiteX17" fmla="*/ 1108176 w 1151612"/>
                  <a:gd name="connsiteY17" fmla="*/ 2260495 h 2641600"/>
                  <a:gd name="connsiteX18" fmla="*/ 1143225 w 1151612"/>
                  <a:gd name="connsiteY18" fmla="*/ 2213738 h 2641600"/>
                  <a:gd name="connsiteX19" fmla="*/ 1151612 w 1151612"/>
                  <a:gd name="connsiteY19" fmla="*/ 2120961 h 2641600"/>
                  <a:gd name="connsiteX20" fmla="*/ 1119171 w 1151612"/>
                  <a:gd name="connsiteY20" fmla="*/ 2057103 h 2641600"/>
                  <a:gd name="connsiteX21" fmla="*/ 1050968 w 1151612"/>
                  <a:gd name="connsiteY21" fmla="*/ 1992117 h 2641600"/>
                  <a:gd name="connsiteX22" fmla="*/ 1001793 w 1151612"/>
                  <a:gd name="connsiteY22" fmla="*/ 1943101 h 2641600"/>
                  <a:gd name="connsiteX23" fmla="*/ 862093 w 1151612"/>
                  <a:gd name="connsiteY23" fmla="*/ 1825093 h 2641600"/>
                  <a:gd name="connsiteX24" fmla="*/ 838200 w 1151612"/>
                  <a:gd name="connsiteY24" fmla="*/ 1676400 h 2641600"/>
                  <a:gd name="connsiteX25" fmla="*/ 780043 w 1151612"/>
                  <a:gd name="connsiteY25" fmla="*/ 1525372 h 2641600"/>
                  <a:gd name="connsiteX26" fmla="*/ 752470 w 1151612"/>
                  <a:gd name="connsiteY26" fmla="*/ 1461953 h 2641600"/>
                  <a:gd name="connsiteX27" fmla="*/ 765521 w 1151612"/>
                  <a:gd name="connsiteY27" fmla="*/ 1396394 h 2641600"/>
                  <a:gd name="connsiteX28" fmla="*/ 836773 w 1151612"/>
                  <a:gd name="connsiteY28" fmla="*/ 1317637 h 2641600"/>
                  <a:gd name="connsiteX29" fmla="*/ 944430 w 1151612"/>
                  <a:gd name="connsiteY29" fmla="*/ 1176395 h 2641600"/>
                  <a:gd name="connsiteX30" fmla="*/ 876930 w 1151612"/>
                  <a:gd name="connsiteY30" fmla="*/ 1040079 h 2641600"/>
                  <a:gd name="connsiteX31" fmla="*/ 868149 w 1151612"/>
                  <a:gd name="connsiteY31" fmla="*/ 900160 h 2641600"/>
                  <a:gd name="connsiteX32" fmla="*/ 927100 w 1151612"/>
                  <a:gd name="connsiteY32" fmla="*/ 812800 h 2641600"/>
                  <a:gd name="connsiteX33" fmla="*/ 1016000 w 1151612"/>
                  <a:gd name="connsiteY33" fmla="*/ 673100 h 2641600"/>
                  <a:gd name="connsiteX34" fmla="*/ 965200 w 1151612"/>
                  <a:gd name="connsiteY34" fmla="*/ 520700 h 2641600"/>
                  <a:gd name="connsiteX35" fmla="*/ 850900 w 1151612"/>
                  <a:gd name="connsiteY35" fmla="*/ 381000 h 2641600"/>
                  <a:gd name="connsiteX36" fmla="*/ 647700 w 1151612"/>
                  <a:gd name="connsiteY36" fmla="*/ 215900 h 2641600"/>
                  <a:gd name="connsiteX37" fmla="*/ 508000 w 1151612"/>
                  <a:gd name="connsiteY37" fmla="*/ 88900 h 2641600"/>
                  <a:gd name="connsiteX38" fmla="*/ 368300 w 1151612"/>
                  <a:gd name="connsiteY38" fmla="*/ 0 h 2641600"/>
                  <a:gd name="connsiteX0" fmla="*/ 368300 w 1151612"/>
                  <a:gd name="connsiteY0" fmla="*/ 0 h 2641600"/>
                  <a:gd name="connsiteX1" fmla="*/ 0 w 1151612"/>
                  <a:gd name="connsiteY1" fmla="*/ 1282700 h 2641600"/>
                  <a:gd name="connsiteX2" fmla="*/ 76200 w 1151612"/>
                  <a:gd name="connsiteY2" fmla="*/ 1346200 h 2641600"/>
                  <a:gd name="connsiteX3" fmla="*/ 165100 w 1151612"/>
                  <a:gd name="connsiteY3" fmla="*/ 1473200 h 2641600"/>
                  <a:gd name="connsiteX4" fmla="*/ 190500 w 1151612"/>
                  <a:gd name="connsiteY4" fmla="*/ 1638300 h 2641600"/>
                  <a:gd name="connsiteX5" fmla="*/ 279400 w 1151612"/>
                  <a:gd name="connsiteY5" fmla="*/ 1841500 h 2641600"/>
                  <a:gd name="connsiteX6" fmla="*/ 330200 w 1151612"/>
                  <a:gd name="connsiteY6" fmla="*/ 2006600 h 2641600"/>
                  <a:gd name="connsiteX7" fmla="*/ 381000 w 1151612"/>
                  <a:gd name="connsiteY7" fmla="*/ 2120900 h 2641600"/>
                  <a:gd name="connsiteX8" fmla="*/ 558800 w 1151612"/>
                  <a:gd name="connsiteY8" fmla="*/ 2082800 h 2641600"/>
                  <a:gd name="connsiteX9" fmla="*/ 711200 w 1151612"/>
                  <a:gd name="connsiteY9" fmla="*/ 2057400 h 2641600"/>
                  <a:gd name="connsiteX10" fmla="*/ 787400 w 1151612"/>
                  <a:gd name="connsiteY10" fmla="*/ 2057400 h 2641600"/>
                  <a:gd name="connsiteX11" fmla="*/ 749300 w 1151612"/>
                  <a:gd name="connsiteY11" fmla="*/ 2159000 h 2641600"/>
                  <a:gd name="connsiteX12" fmla="*/ 660400 w 1151612"/>
                  <a:gd name="connsiteY12" fmla="*/ 2298700 h 2641600"/>
                  <a:gd name="connsiteX13" fmla="*/ 596900 w 1151612"/>
                  <a:gd name="connsiteY13" fmla="*/ 2438400 h 2641600"/>
                  <a:gd name="connsiteX14" fmla="*/ 736600 w 1151612"/>
                  <a:gd name="connsiteY14" fmla="*/ 2641600 h 2641600"/>
                  <a:gd name="connsiteX15" fmla="*/ 906692 w 1151612"/>
                  <a:gd name="connsiteY15" fmla="*/ 2488922 h 2641600"/>
                  <a:gd name="connsiteX16" fmla="*/ 996692 w 1151612"/>
                  <a:gd name="connsiteY16" fmla="*/ 2332789 h 2641600"/>
                  <a:gd name="connsiteX17" fmla="*/ 1108176 w 1151612"/>
                  <a:gd name="connsiteY17" fmla="*/ 2260495 h 2641600"/>
                  <a:gd name="connsiteX18" fmla="*/ 1143225 w 1151612"/>
                  <a:gd name="connsiteY18" fmla="*/ 2213738 h 2641600"/>
                  <a:gd name="connsiteX19" fmla="*/ 1151612 w 1151612"/>
                  <a:gd name="connsiteY19" fmla="*/ 2120961 h 2641600"/>
                  <a:gd name="connsiteX20" fmla="*/ 1119171 w 1151612"/>
                  <a:gd name="connsiteY20" fmla="*/ 2057103 h 2641600"/>
                  <a:gd name="connsiteX21" fmla="*/ 1050968 w 1151612"/>
                  <a:gd name="connsiteY21" fmla="*/ 1992117 h 2641600"/>
                  <a:gd name="connsiteX22" fmla="*/ 1001793 w 1151612"/>
                  <a:gd name="connsiteY22" fmla="*/ 1943101 h 2641600"/>
                  <a:gd name="connsiteX23" fmla="*/ 862093 w 1151612"/>
                  <a:gd name="connsiteY23" fmla="*/ 1825093 h 2641600"/>
                  <a:gd name="connsiteX24" fmla="*/ 838200 w 1151612"/>
                  <a:gd name="connsiteY24" fmla="*/ 1676400 h 2641600"/>
                  <a:gd name="connsiteX25" fmla="*/ 780043 w 1151612"/>
                  <a:gd name="connsiteY25" fmla="*/ 1525372 h 2641600"/>
                  <a:gd name="connsiteX26" fmla="*/ 752470 w 1151612"/>
                  <a:gd name="connsiteY26" fmla="*/ 1461953 h 2641600"/>
                  <a:gd name="connsiteX27" fmla="*/ 765521 w 1151612"/>
                  <a:gd name="connsiteY27" fmla="*/ 1396394 h 2641600"/>
                  <a:gd name="connsiteX28" fmla="*/ 836773 w 1151612"/>
                  <a:gd name="connsiteY28" fmla="*/ 1317637 h 2641600"/>
                  <a:gd name="connsiteX29" fmla="*/ 944430 w 1151612"/>
                  <a:gd name="connsiteY29" fmla="*/ 1176395 h 2641600"/>
                  <a:gd name="connsiteX30" fmla="*/ 876930 w 1151612"/>
                  <a:gd name="connsiteY30" fmla="*/ 1040079 h 2641600"/>
                  <a:gd name="connsiteX31" fmla="*/ 868149 w 1151612"/>
                  <a:gd name="connsiteY31" fmla="*/ 900160 h 2641600"/>
                  <a:gd name="connsiteX32" fmla="*/ 927100 w 1151612"/>
                  <a:gd name="connsiteY32" fmla="*/ 812800 h 2641600"/>
                  <a:gd name="connsiteX33" fmla="*/ 1016000 w 1151612"/>
                  <a:gd name="connsiteY33" fmla="*/ 673100 h 2641600"/>
                  <a:gd name="connsiteX34" fmla="*/ 965200 w 1151612"/>
                  <a:gd name="connsiteY34" fmla="*/ 520700 h 2641600"/>
                  <a:gd name="connsiteX35" fmla="*/ 850900 w 1151612"/>
                  <a:gd name="connsiteY35" fmla="*/ 381000 h 2641600"/>
                  <a:gd name="connsiteX36" fmla="*/ 647700 w 1151612"/>
                  <a:gd name="connsiteY36" fmla="*/ 215900 h 2641600"/>
                  <a:gd name="connsiteX37" fmla="*/ 508000 w 1151612"/>
                  <a:gd name="connsiteY37" fmla="*/ 88900 h 2641600"/>
                  <a:gd name="connsiteX38" fmla="*/ 368300 w 1151612"/>
                  <a:gd name="connsiteY38" fmla="*/ 0 h 2641600"/>
                  <a:gd name="connsiteX0" fmla="*/ 368300 w 1151612"/>
                  <a:gd name="connsiteY0" fmla="*/ 0 h 2636844"/>
                  <a:gd name="connsiteX1" fmla="*/ 0 w 1151612"/>
                  <a:gd name="connsiteY1" fmla="*/ 1282700 h 2636844"/>
                  <a:gd name="connsiteX2" fmla="*/ 76200 w 1151612"/>
                  <a:gd name="connsiteY2" fmla="*/ 1346200 h 2636844"/>
                  <a:gd name="connsiteX3" fmla="*/ 165100 w 1151612"/>
                  <a:gd name="connsiteY3" fmla="*/ 1473200 h 2636844"/>
                  <a:gd name="connsiteX4" fmla="*/ 190500 w 1151612"/>
                  <a:gd name="connsiteY4" fmla="*/ 1638300 h 2636844"/>
                  <a:gd name="connsiteX5" fmla="*/ 279400 w 1151612"/>
                  <a:gd name="connsiteY5" fmla="*/ 1841500 h 2636844"/>
                  <a:gd name="connsiteX6" fmla="*/ 330200 w 1151612"/>
                  <a:gd name="connsiteY6" fmla="*/ 2006600 h 2636844"/>
                  <a:gd name="connsiteX7" fmla="*/ 381000 w 1151612"/>
                  <a:gd name="connsiteY7" fmla="*/ 2120900 h 2636844"/>
                  <a:gd name="connsiteX8" fmla="*/ 558800 w 1151612"/>
                  <a:gd name="connsiteY8" fmla="*/ 2082800 h 2636844"/>
                  <a:gd name="connsiteX9" fmla="*/ 711200 w 1151612"/>
                  <a:gd name="connsiteY9" fmla="*/ 2057400 h 2636844"/>
                  <a:gd name="connsiteX10" fmla="*/ 787400 w 1151612"/>
                  <a:gd name="connsiteY10" fmla="*/ 2057400 h 2636844"/>
                  <a:gd name="connsiteX11" fmla="*/ 749300 w 1151612"/>
                  <a:gd name="connsiteY11" fmla="*/ 2159000 h 2636844"/>
                  <a:gd name="connsiteX12" fmla="*/ 660400 w 1151612"/>
                  <a:gd name="connsiteY12" fmla="*/ 2298700 h 2636844"/>
                  <a:gd name="connsiteX13" fmla="*/ 596900 w 1151612"/>
                  <a:gd name="connsiteY13" fmla="*/ 2438400 h 2636844"/>
                  <a:gd name="connsiteX14" fmla="*/ 735255 w 1151612"/>
                  <a:gd name="connsiteY14" fmla="*/ 2636844 h 2636844"/>
                  <a:gd name="connsiteX15" fmla="*/ 906692 w 1151612"/>
                  <a:gd name="connsiteY15" fmla="*/ 2488922 h 2636844"/>
                  <a:gd name="connsiteX16" fmla="*/ 996692 w 1151612"/>
                  <a:gd name="connsiteY16" fmla="*/ 2332789 h 2636844"/>
                  <a:gd name="connsiteX17" fmla="*/ 1108176 w 1151612"/>
                  <a:gd name="connsiteY17" fmla="*/ 2260495 h 2636844"/>
                  <a:gd name="connsiteX18" fmla="*/ 1143225 w 1151612"/>
                  <a:gd name="connsiteY18" fmla="*/ 2213738 h 2636844"/>
                  <a:gd name="connsiteX19" fmla="*/ 1151612 w 1151612"/>
                  <a:gd name="connsiteY19" fmla="*/ 2120961 h 2636844"/>
                  <a:gd name="connsiteX20" fmla="*/ 1119171 w 1151612"/>
                  <a:gd name="connsiteY20" fmla="*/ 2057103 h 2636844"/>
                  <a:gd name="connsiteX21" fmla="*/ 1050968 w 1151612"/>
                  <a:gd name="connsiteY21" fmla="*/ 1992117 h 2636844"/>
                  <a:gd name="connsiteX22" fmla="*/ 1001793 w 1151612"/>
                  <a:gd name="connsiteY22" fmla="*/ 1943101 h 2636844"/>
                  <a:gd name="connsiteX23" fmla="*/ 862093 w 1151612"/>
                  <a:gd name="connsiteY23" fmla="*/ 1825093 h 2636844"/>
                  <a:gd name="connsiteX24" fmla="*/ 838200 w 1151612"/>
                  <a:gd name="connsiteY24" fmla="*/ 1676400 h 2636844"/>
                  <a:gd name="connsiteX25" fmla="*/ 780043 w 1151612"/>
                  <a:gd name="connsiteY25" fmla="*/ 1525372 h 2636844"/>
                  <a:gd name="connsiteX26" fmla="*/ 752470 w 1151612"/>
                  <a:gd name="connsiteY26" fmla="*/ 1461953 h 2636844"/>
                  <a:gd name="connsiteX27" fmla="*/ 765521 w 1151612"/>
                  <a:gd name="connsiteY27" fmla="*/ 1396394 h 2636844"/>
                  <a:gd name="connsiteX28" fmla="*/ 836773 w 1151612"/>
                  <a:gd name="connsiteY28" fmla="*/ 1317637 h 2636844"/>
                  <a:gd name="connsiteX29" fmla="*/ 944430 w 1151612"/>
                  <a:gd name="connsiteY29" fmla="*/ 1176395 h 2636844"/>
                  <a:gd name="connsiteX30" fmla="*/ 876930 w 1151612"/>
                  <a:gd name="connsiteY30" fmla="*/ 1040079 h 2636844"/>
                  <a:gd name="connsiteX31" fmla="*/ 868149 w 1151612"/>
                  <a:gd name="connsiteY31" fmla="*/ 900160 h 2636844"/>
                  <a:gd name="connsiteX32" fmla="*/ 927100 w 1151612"/>
                  <a:gd name="connsiteY32" fmla="*/ 812800 h 2636844"/>
                  <a:gd name="connsiteX33" fmla="*/ 1016000 w 1151612"/>
                  <a:gd name="connsiteY33" fmla="*/ 673100 h 2636844"/>
                  <a:gd name="connsiteX34" fmla="*/ 965200 w 1151612"/>
                  <a:gd name="connsiteY34" fmla="*/ 520700 h 2636844"/>
                  <a:gd name="connsiteX35" fmla="*/ 850900 w 1151612"/>
                  <a:gd name="connsiteY35" fmla="*/ 381000 h 2636844"/>
                  <a:gd name="connsiteX36" fmla="*/ 647700 w 1151612"/>
                  <a:gd name="connsiteY36" fmla="*/ 215900 h 2636844"/>
                  <a:gd name="connsiteX37" fmla="*/ 508000 w 1151612"/>
                  <a:gd name="connsiteY37" fmla="*/ 88900 h 2636844"/>
                  <a:gd name="connsiteX38" fmla="*/ 368300 w 1151612"/>
                  <a:gd name="connsiteY38" fmla="*/ 0 h 2636844"/>
                  <a:gd name="connsiteX0" fmla="*/ 368300 w 1151612"/>
                  <a:gd name="connsiteY0" fmla="*/ 0 h 2636844"/>
                  <a:gd name="connsiteX1" fmla="*/ 0 w 1151612"/>
                  <a:gd name="connsiteY1" fmla="*/ 1282700 h 2636844"/>
                  <a:gd name="connsiteX2" fmla="*/ 76200 w 1151612"/>
                  <a:gd name="connsiteY2" fmla="*/ 1346200 h 2636844"/>
                  <a:gd name="connsiteX3" fmla="*/ 165100 w 1151612"/>
                  <a:gd name="connsiteY3" fmla="*/ 1473200 h 2636844"/>
                  <a:gd name="connsiteX4" fmla="*/ 190500 w 1151612"/>
                  <a:gd name="connsiteY4" fmla="*/ 1638300 h 2636844"/>
                  <a:gd name="connsiteX5" fmla="*/ 279400 w 1151612"/>
                  <a:gd name="connsiteY5" fmla="*/ 1841500 h 2636844"/>
                  <a:gd name="connsiteX6" fmla="*/ 330200 w 1151612"/>
                  <a:gd name="connsiteY6" fmla="*/ 2006600 h 2636844"/>
                  <a:gd name="connsiteX7" fmla="*/ 381000 w 1151612"/>
                  <a:gd name="connsiteY7" fmla="*/ 2120900 h 2636844"/>
                  <a:gd name="connsiteX8" fmla="*/ 558800 w 1151612"/>
                  <a:gd name="connsiteY8" fmla="*/ 2082800 h 2636844"/>
                  <a:gd name="connsiteX9" fmla="*/ 711200 w 1151612"/>
                  <a:gd name="connsiteY9" fmla="*/ 2057400 h 2636844"/>
                  <a:gd name="connsiteX10" fmla="*/ 787400 w 1151612"/>
                  <a:gd name="connsiteY10" fmla="*/ 2057400 h 2636844"/>
                  <a:gd name="connsiteX11" fmla="*/ 749300 w 1151612"/>
                  <a:gd name="connsiteY11" fmla="*/ 2159000 h 2636844"/>
                  <a:gd name="connsiteX12" fmla="*/ 660400 w 1151612"/>
                  <a:gd name="connsiteY12" fmla="*/ 2298700 h 2636844"/>
                  <a:gd name="connsiteX13" fmla="*/ 596900 w 1151612"/>
                  <a:gd name="connsiteY13" fmla="*/ 2438400 h 2636844"/>
                  <a:gd name="connsiteX14" fmla="*/ 735255 w 1151612"/>
                  <a:gd name="connsiteY14" fmla="*/ 2636844 h 2636844"/>
                  <a:gd name="connsiteX15" fmla="*/ 906692 w 1151612"/>
                  <a:gd name="connsiteY15" fmla="*/ 2488922 h 2636844"/>
                  <a:gd name="connsiteX16" fmla="*/ 996692 w 1151612"/>
                  <a:gd name="connsiteY16" fmla="*/ 2332789 h 2636844"/>
                  <a:gd name="connsiteX17" fmla="*/ 1108176 w 1151612"/>
                  <a:gd name="connsiteY17" fmla="*/ 2260495 h 2636844"/>
                  <a:gd name="connsiteX18" fmla="*/ 1143225 w 1151612"/>
                  <a:gd name="connsiteY18" fmla="*/ 2213738 h 2636844"/>
                  <a:gd name="connsiteX19" fmla="*/ 1151612 w 1151612"/>
                  <a:gd name="connsiteY19" fmla="*/ 2120961 h 2636844"/>
                  <a:gd name="connsiteX20" fmla="*/ 1119171 w 1151612"/>
                  <a:gd name="connsiteY20" fmla="*/ 2057103 h 2636844"/>
                  <a:gd name="connsiteX21" fmla="*/ 1050968 w 1151612"/>
                  <a:gd name="connsiteY21" fmla="*/ 1992117 h 2636844"/>
                  <a:gd name="connsiteX22" fmla="*/ 1001793 w 1151612"/>
                  <a:gd name="connsiteY22" fmla="*/ 1943101 h 2636844"/>
                  <a:gd name="connsiteX23" fmla="*/ 862093 w 1151612"/>
                  <a:gd name="connsiteY23" fmla="*/ 1825093 h 2636844"/>
                  <a:gd name="connsiteX24" fmla="*/ 838200 w 1151612"/>
                  <a:gd name="connsiteY24" fmla="*/ 1676400 h 2636844"/>
                  <a:gd name="connsiteX25" fmla="*/ 780043 w 1151612"/>
                  <a:gd name="connsiteY25" fmla="*/ 1525372 h 2636844"/>
                  <a:gd name="connsiteX26" fmla="*/ 752470 w 1151612"/>
                  <a:gd name="connsiteY26" fmla="*/ 1461953 h 2636844"/>
                  <a:gd name="connsiteX27" fmla="*/ 765521 w 1151612"/>
                  <a:gd name="connsiteY27" fmla="*/ 1396394 h 2636844"/>
                  <a:gd name="connsiteX28" fmla="*/ 836773 w 1151612"/>
                  <a:gd name="connsiteY28" fmla="*/ 1317637 h 2636844"/>
                  <a:gd name="connsiteX29" fmla="*/ 944430 w 1151612"/>
                  <a:gd name="connsiteY29" fmla="*/ 1176395 h 2636844"/>
                  <a:gd name="connsiteX30" fmla="*/ 876930 w 1151612"/>
                  <a:gd name="connsiteY30" fmla="*/ 1040079 h 2636844"/>
                  <a:gd name="connsiteX31" fmla="*/ 868149 w 1151612"/>
                  <a:gd name="connsiteY31" fmla="*/ 900160 h 2636844"/>
                  <a:gd name="connsiteX32" fmla="*/ 927100 w 1151612"/>
                  <a:gd name="connsiteY32" fmla="*/ 812800 h 2636844"/>
                  <a:gd name="connsiteX33" fmla="*/ 1016000 w 1151612"/>
                  <a:gd name="connsiteY33" fmla="*/ 673100 h 2636844"/>
                  <a:gd name="connsiteX34" fmla="*/ 965200 w 1151612"/>
                  <a:gd name="connsiteY34" fmla="*/ 520700 h 2636844"/>
                  <a:gd name="connsiteX35" fmla="*/ 850900 w 1151612"/>
                  <a:gd name="connsiteY35" fmla="*/ 381000 h 2636844"/>
                  <a:gd name="connsiteX36" fmla="*/ 647700 w 1151612"/>
                  <a:gd name="connsiteY36" fmla="*/ 215900 h 2636844"/>
                  <a:gd name="connsiteX37" fmla="*/ 508000 w 1151612"/>
                  <a:gd name="connsiteY37" fmla="*/ 88900 h 2636844"/>
                  <a:gd name="connsiteX38" fmla="*/ 368300 w 1151612"/>
                  <a:gd name="connsiteY38" fmla="*/ 0 h 2636844"/>
                  <a:gd name="connsiteX0" fmla="*/ 368300 w 1151612"/>
                  <a:gd name="connsiteY0" fmla="*/ 0 h 2634068"/>
                  <a:gd name="connsiteX1" fmla="*/ 0 w 1151612"/>
                  <a:gd name="connsiteY1" fmla="*/ 1282700 h 2634068"/>
                  <a:gd name="connsiteX2" fmla="*/ 76200 w 1151612"/>
                  <a:gd name="connsiteY2" fmla="*/ 1346200 h 2634068"/>
                  <a:gd name="connsiteX3" fmla="*/ 165100 w 1151612"/>
                  <a:gd name="connsiteY3" fmla="*/ 1473200 h 2634068"/>
                  <a:gd name="connsiteX4" fmla="*/ 190500 w 1151612"/>
                  <a:gd name="connsiteY4" fmla="*/ 1638300 h 2634068"/>
                  <a:gd name="connsiteX5" fmla="*/ 279400 w 1151612"/>
                  <a:gd name="connsiteY5" fmla="*/ 1841500 h 2634068"/>
                  <a:gd name="connsiteX6" fmla="*/ 330200 w 1151612"/>
                  <a:gd name="connsiteY6" fmla="*/ 2006600 h 2634068"/>
                  <a:gd name="connsiteX7" fmla="*/ 381000 w 1151612"/>
                  <a:gd name="connsiteY7" fmla="*/ 2120900 h 2634068"/>
                  <a:gd name="connsiteX8" fmla="*/ 558800 w 1151612"/>
                  <a:gd name="connsiteY8" fmla="*/ 2082800 h 2634068"/>
                  <a:gd name="connsiteX9" fmla="*/ 711200 w 1151612"/>
                  <a:gd name="connsiteY9" fmla="*/ 2057400 h 2634068"/>
                  <a:gd name="connsiteX10" fmla="*/ 787400 w 1151612"/>
                  <a:gd name="connsiteY10" fmla="*/ 2057400 h 2634068"/>
                  <a:gd name="connsiteX11" fmla="*/ 749300 w 1151612"/>
                  <a:gd name="connsiteY11" fmla="*/ 2159000 h 2634068"/>
                  <a:gd name="connsiteX12" fmla="*/ 660400 w 1151612"/>
                  <a:gd name="connsiteY12" fmla="*/ 2298700 h 2634068"/>
                  <a:gd name="connsiteX13" fmla="*/ 596900 w 1151612"/>
                  <a:gd name="connsiteY13" fmla="*/ 2438400 h 2634068"/>
                  <a:gd name="connsiteX14" fmla="*/ 708826 w 1151612"/>
                  <a:gd name="connsiteY14" fmla="*/ 2634068 h 2634068"/>
                  <a:gd name="connsiteX15" fmla="*/ 906692 w 1151612"/>
                  <a:gd name="connsiteY15" fmla="*/ 2488922 h 2634068"/>
                  <a:gd name="connsiteX16" fmla="*/ 996692 w 1151612"/>
                  <a:gd name="connsiteY16" fmla="*/ 2332789 h 2634068"/>
                  <a:gd name="connsiteX17" fmla="*/ 1108176 w 1151612"/>
                  <a:gd name="connsiteY17" fmla="*/ 2260495 h 2634068"/>
                  <a:gd name="connsiteX18" fmla="*/ 1143225 w 1151612"/>
                  <a:gd name="connsiteY18" fmla="*/ 2213738 h 2634068"/>
                  <a:gd name="connsiteX19" fmla="*/ 1151612 w 1151612"/>
                  <a:gd name="connsiteY19" fmla="*/ 2120961 h 2634068"/>
                  <a:gd name="connsiteX20" fmla="*/ 1119171 w 1151612"/>
                  <a:gd name="connsiteY20" fmla="*/ 2057103 h 2634068"/>
                  <a:gd name="connsiteX21" fmla="*/ 1050968 w 1151612"/>
                  <a:gd name="connsiteY21" fmla="*/ 1992117 h 2634068"/>
                  <a:gd name="connsiteX22" fmla="*/ 1001793 w 1151612"/>
                  <a:gd name="connsiteY22" fmla="*/ 1943101 h 2634068"/>
                  <a:gd name="connsiteX23" fmla="*/ 862093 w 1151612"/>
                  <a:gd name="connsiteY23" fmla="*/ 1825093 h 2634068"/>
                  <a:gd name="connsiteX24" fmla="*/ 838200 w 1151612"/>
                  <a:gd name="connsiteY24" fmla="*/ 1676400 h 2634068"/>
                  <a:gd name="connsiteX25" fmla="*/ 780043 w 1151612"/>
                  <a:gd name="connsiteY25" fmla="*/ 1525372 h 2634068"/>
                  <a:gd name="connsiteX26" fmla="*/ 752470 w 1151612"/>
                  <a:gd name="connsiteY26" fmla="*/ 1461953 h 2634068"/>
                  <a:gd name="connsiteX27" fmla="*/ 765521 w 1151612"/>
                  <a:gd name="connsiteY27" fmla="*/ 1396394 h 2634068"/>
                  <a:gd name="connsiteX28" fmla="*/ 836773 w 1151612"/>
                  <a:gd name="connsiteY28" fmla="*/ 1317637 h 2634068"/>
                  <a:gd name="connsiteX29" fmla="*/ 944430 w 1151612"/>
                  <a:gd name="connsiteY29" fmla="*/ 1176395 h 2634068"/>
                  <a:gd name="connsiteX30" fmla="*/ 876930 w 1151612"/>
                  <a:gd name="connsiteY30" fmla="*/ 1040079 h 2634068"/>
                  <a:gd name="connsiteX31" fmla="*/ 868149 w 1151612"/>
                  <a:gd name="connsiteY31" fmla="*/ 900160 h 2634068"/>
                  <a:gd name="connsiteX32" fmla="*/ 927100 w 1151612"/>
                  <a:gd name="connsiteY32" fmla="*/ 812800 h 2634068"/>
                  <a:gd name="connsiteX33" fmla="*/ 1016000 w 1151612"/>
                  <a:gd name="connsiteY33" fmla="*/ 673100 h 2634068"/>
                  <a:gd name="connsiteX34" fmla="*/ 965200 w 1151612"/>
                  <a:gd name="connsiteY34" fmla="*/ 520700 h 2634068"/>
                  <a:gd name="connsiteX35" fmla="*/ 850900 w 1151612"/>
                  <a:gd name="connsiteY35" fmla="*/ 381000 h 2634068"/>
                  <a:gd name="connsiteX36" fmla="*/ 647700 w 1151612"/>
                  <a:gd name="connsiteY36" fmla="*/ 215900 h 2634068"/>
                  <a:gd name="connsiteX37" fmla="*/ 508000 w 1151612"/>
                  <a:gd name="connsiteY37" fmla="*/ 88900 h 2634068"/>
                  <a:gd name="connsiteX38" fmla="*/ 368300 w 1151612"/>
                  <a:gd name="connsiteY38" fmla="*/ 0 h 2634068"/>
                  <a:gd name="connsiteX0" fmla="*/ 368300 w 1151612"/>
                  <a:gd name="connsiteY0" fmla="*/ 0 h 2634068"/>
                  <a:gd name="connsiteX1" fmla="*/ 0 w 1151612"/>
                  <a:gd name="connsiteY1" fmla="*/ 1282700 h 2634068"/>
                  <a:gd name="connsiteX2" fmla="*/ 76200 w 1151612"/>
                  <a:gd name="connsiteY2" fmla="*/ 1346200 h 2634068"/>
                  <a:gd name="connsiteX3" fmla="*/ 165100 w 1151612"/>
                  <a:gd name="connsiteY3" fmla="*/ 1473200 h 2634068"/>
                  <a:gd name="connsiteX4" fmla="*/ 190500 w 1151612"/>
                  <a:gd name="connsiteY4" fmla="*/ 1638300 h 2634068"/>
                  <a:gd name="connsiteX5" fmla="*/ 279400 w 1151612"/>
                  <a:gd name="connsiteY5" fmla="*/ 1841500 h 2634068"/>
                  <a:gd name="connsiteX6" fmla="*/ 330200 w 1151612"/>
                  <a:gd name="connsiteY6" fmla="*/ 2006600 h 2634068"/>
                  <a:gd name="connsiteX7" fmla="*/ 381000 w 1151612"/>
                  <a:gd name="connsiteY7" fmla="*/ 2120900 h 2634068"/>
                  <a:gd name="connsiteX8" fmla="*/ 558800 w 1151612"/>
                  <a:gd name="connsiteY8" fmla="*/ 2082800 h 2634068"/>
                  <a:gd name="connsiteX9" fmla="*/ 711200 w 1151612"/>
                  <a:gd name="connsiteY9" fmla="*/ 2057400 h 2634068"/>
                  <a:gd name="connsiteX10" fmla="*/ 787400 w 1151612"/>
                  <a:gd name="connsiteY10" fmla="*/ 2057400 h 2634068"/>
                  <a:gd name="connsiteX11" fmla="*/ 671909 w 1151612"/>
                  <a:gd name="connsiteY11" fmla="*/ 2211783 h 2634068"/>
                  <a:gd name="connsiteX12" fmla="*/ 660400 w 1151612"/>
                  <a:gd name="connsiteY12" fmla="*/ 2298700 h 2634068"/>
                  <a:gd name="connsiteX13" fmla="*/ 596900 w 1151612"/>
                  <a:gd name="connsiteY13" fmla="*/ 2438400 h 2634068"/>
                  <a:gd name="connsiteX14" fmla="*/ 708826 w 1151612"/>
                  <a:gd name="connsiteY14" fmla="*/ 2634068 h 2634068"/>
                  <a:gd name="connsiteX15" fmla="*/ 906692 w 1151612"/>
                  <a:gd name="connsiteY15" fmla="*/ 2488922 h 2634068"/>
                  <a:gd name="connsiteX16" fmla="*/ 996692 w 1151612"/>
                  <a:gd name="connsiteY16" fmla="*/ 2332789 h 2634068"/>
                  <a:gd name="connsiteX17" fmla="*/ 1108176 w 1151612"/>
                  <a:gd name="connsiteY17" fmla="*/ 2260495 h 2634068"/>
                  <a:gd name="connsiteX18" fmla="*/ 1143225 w 1151612"/>
                  <a:gd name="connsiteY18" fmla="*/ 2213738 h 2634068"/>
                  <a:gd name="connsiteX19" fmla="*/ 1151612 w 1151612"/>
                  <a:gd name="connsiteY19" fmla="*/ 2120961 h 2634068"/>
                  <a:gd name="connsiteX20" fmla="*/ 1119171 w 1151612"/>
                  <a:gd name="connsiteY20" fmla="*/ 2057103 h 2634068"/>
                  <a:gd name="connsiteX21" fmla="*/ 1050968 w 1151612"/>
                  <a:gd name="connsiteY21" fmla="*/ 1992117 h 2634068"/>
                  <a:gd name="connsiteX22" fmla="*/ 1001793 w 1151612"/>
                  <a:gd name="connsiteY22" fmla="*/ 1943101 h 2634068"/>
                  <a:gd name="connsiteX23" fmla="*/ 862093 w 1151612"/>
                  <a:gd name="connsiteY23" fmla="*/ 1825093 h 2634068"/>
                  <a:gd name="connsiteX24" fmla="*/ 838200 w 1151612"/>
                  <a:gd name="connsiteY24" fmla="*/ 1676400 h 2634068"/>
                  <a:gd name="connsiteX25" fmla="*/ 780043 w 1151612"/>
                  <a:gd name="connsiteY25" fmla="*/ 1525372 h 2634068"/>
                  <a:gd name="connsiteX26" fmla="*/ 752470 w 1151612"/>
                  <a:gd name="connsiteY26" fmla="*/ 1461953 h 2634068"/>
                  <a:gd name="connsiteX27" fmla="*/ 765521 w 1151612"/>
                  <a:gd name="connsiteY27" fmla="*/ 1396394 h 2634068"/>
                  <a:gd name="connsiteX28" fmla="*/ 836773 w 1151612"/>
                  <a:gd name="connsiteY28" fmla="*/ 1317637 h 2634068"/>
                  <a:gd name="connsiteX29" fmla="*/ 944430 w 1151612"/>
                  <a:gd name="connsiteY29" fmla="*/ 1176395 h 2634068"/>
                  <a:gd name="connsiteX30" fmla="*/ 876930 w 1151612"/>
                  <a:gd name="connsiteY30" fmla="*/ 1040079 h 2634068"/>
                  <a:gd name="connsiteX31" fmla="*/ 868149 w 1151612"/>
                  <a:gd name="connsiteY31" fmla="*/ 900160 h 2634068"/>
                  <a:gd name="connsiteX32" fmla="*/ 927100 w 1151612"/>
                  <a:gd name="connsiteY32" fmla="*/ 812800 h 2634068"/>
                  <a:gd name="connsiteX33" fmla="*/ 1016000 w 1151612"/>
                  <a:gd name="connsiteY33" fmla="*/ 673100 h 2634068"/>
                  <a:gd name="connsiteX34" fmla="*/ 965200 w 1151612"/>
                  <a:gd name="connsiteY34" fmla="*/ 520700 h 2634068"/>
                  <a:gd name="connsiteX35" fmla="*/ 850900 w 1151612"/>
                  <a:gd name="connsiteY35" fmla="*/ 381000 h 2634068"/>
                  <a:gd name="connsiteX36" fmla="*/ 647700 w 1151612"/>
                  <a:gd name="connsiteY36" fmla="*/ 215900 h 2634068"/>
                  <a:gd name="connsiteX37" fmla="*/ 508000 w 1151612"/>
                  <a:gd name="connsiteY37" fmla="*/ 88900 h 2634068"/>
                  <a:gd name="connsiteX38" fmla="*/ 368300 w 1151612"/>
                  <a:gd name="connsiteY38" fmla="*/ 0 h 2634068"/>
                  <a:gd name="connsiteX0" fmla="*/ 368300 w 1151612"/>
                  <a:gd name="connsiteY0" fmla="*/ 0 h 2634068"/>
                  <a:gd name="connsiteX1" fmla="*/ 0 w 1151612"/>
                  <a:gd name="connsiteY1" fmla="*/ 1282700 h 2634068"/>
                  <a:gd name="connsiteX2" fmla="*/ 76200 w 1151612"/>
                  <a:gd name="connsiteY2" fmla="*/ 1346200 h 2634068"/>
                  <a:gd name="connsiteX3" fmla="*/ 165100 w 1151612"/>
                  <a:gd name="connsiteY3" fmla="*/ 1473200 h 2634068"/>
                  <a:gd name="connsiteX4" fmla="*/ 190500 w 1151612"/>
                  <a:gd name="connsiteY4" fmla="*/ 1638300 h 2634068"/>
                  <a:gd name="connsiteX5" fmla="*/ 279400 w 1151612"/>
                  <a:gd name="connsiteY5" fmla="*/ 1841500 h 2634068"/>
                  <a:gd name="connsiteX6" fmla="*/ 330200 w 1151612"/>
                  <a:gd name="connsiteY6" fmla="*/ 2006600 h 2634068"/>
                  <a:gd name="connsiteX7" fmla="*/ 381000 w 1151612"/>
                  <a:gd name="connsiteY7" fmla="*/ 2120900 h 2634068"/>
                  <a:gd name="connsiteX8" fmla="*/ 558800 w 1151612"/>
                  <a:gd name="connsiteY8" fmla="*/ 2082800 h 2634068"/>
                  <a:gd name="connsiteX9" fmla="*/ 711200 w 1151612"/>
                  <a:gd name="connsiteY9" fmla="*/ 2057400 h 2634068"/>
                  <a:gd name="connsiteX10" fmla="*/ 674716 w 1151612"/>
                  <a:gd name="connsiteY10" fmla="*/ 2130469 h 2634068"/>
                  <a:gd name="connsiteX11" fmla="*/ 671909 w 1151612"/>
                  <a:gd name="connsiteY11" fmla="*/ 2211783 h 2634068"/>
                  <a:gd name="connsiteX12" fmla="*/ 660400 w 1151612"/>
                  <a:gd name="connsiteY12" fmla="*/ 2298700 h 2634068"/>
                  <a:gd name="connsiteX13" fmla="*/ 596900 w 1151612"/>
                  <a:gd name="connsiteY13" fmla="*/ 2438400 h 2634068"/>
                  <a:gd name="connsiteX14" fmla="*/ 708826 w 1151612"/>
                  <a:gd name="connsiteY14" fmla="*/ 2634068 h 2634068"/>
                  <a:gd name="connsiteX15" fmla="*/ 906692 w 1151612"/>
                  <a:gd name="connsiteY15" fmla="*/ 2488922 h 2634068"/>
                  <a:gd name="connsiteX16" fmla="*/ 996692 w 1151612"/>
                  <a:gd name="connsiteY16" fmla="*/ 2332789 h 2634068"/>
                  <a:gd name="connsiteX17" fmla="*/ 1108176 w 1151612"/>
                  <a:gd name="connsiteY17" fmla="*/ 2260495 h 2634068"/>
                  <a:gd name="connsiteX18" fmla="*/ 1143225 w 1151612"/>
                  <a:gd name="connsiteY18" fmla="*/ 2213738 h 2634068"/>
                  <a:gd name="connsiteX19" fmla="*/ 1151612 w 1151612"/>
                  <a:gd name="connsiteY19" fmla="*/ 2120961 h 2634068"/>
                  <a:gd name="connsiteX20" fmla="*/ 1119171 w 1151612"/>
                  <a:gd name="connsiteY20" fmla="*/ 2057103 h 2634068"/>
                  <a:gd name="connsiteX21" fmla="*/ 1050968 w 1151612"/>
                  <a:gd name="connsiteY21" fmla="*/ 1992117 h 2634068"/>
                  <a:gd name="connsiteX22" fmla="*/ 1001793 w 1151612"/>
                  <a:gd name="connsiteY22" fmla="*/ 1943101 h 2634068"/>
                  <a:gd name="connsiteX23" fmla="*/ 862093 w 1151612"/>
                  <a:gd name="connsiteY23" fmla="*/ 1825093 h 2634068"/>
                  <a:gd name="connsiteX24" fmla="*/ 838200 w 1151612"/>
                  <a:gd name="connsiteY24" fmla="*/ 1676400 h 2634068"/>
                  <a:gd name="connsiteX25" fmla="*/ 780043 w 1151612"/>
                  <a:gd name="connsiteY25" fmla="*/ 1525372 h 2634068"/>
                  <a:gd name="connsiteX26" fmla="*/ 752470 w 1151612"/>
                  <a:gd name="connsiteY26" fmla="*/ 1461953 h 2634068"/>
                  <a:gd name="connsiteX27" fmla="*/ 765521 w 1151612"/>
                  <a:gd name="connsiteY27" fmla="*/ 1396394 h 2634068"/>
                  <a:gd name="connsiteX28" fmla="*/ 836773 w 1151612"/>
                  <a:gd name="connsiteY28" fmla="*/ 1317637 h 2634068"/>
                  <a:gd name="connsiteX29" fmla="*/ 944430 w 1151612"/>
                  <a:gd name="connsiteY29" fmla="*/ 1176395 h 2634068"/>
                  <a:gd name="connsiteX30" fmla="*/ 876930 w 1151612"/>
                  <a:gd name="connsiteY30" fmla="*/ 1040079 h 2634068"/>
                  <a:gd name="connsiteX31" fmla="*/ 868149 w 1151612"/>
                  <a:gd name="connsiteY31" fmla="*/ 900160 h 2634068"/>
                  <a:gd name="connsiteX32" fmla="*/ 927100 w 1151612"/>
                  <a:gd name="connsiteY32" fmla="*/ 812800 h 2634068"/>
                  <a:gd name="connsiteX33" fmla="*/ 1016000 w 1151612"/>
                  <a:gd name="connsiteY33" fmla="*/ 673100 h 2634068"/>
                  <a:gd name="connsiteX34" fmla="*/ 965200 w 1151612"/>
                  <a:gd name="connsiteY34" fmla="*/ 520700 h 2634068"/>
                  <a:gd name="connsiteX35" fmla="*/ 850900 w 1151612"/>
                  <a:gd name="connsiteY35" fmla="*/ 381000 h 2634068"/>
                  <a:gd name="connsiteX36" fmla="*/ 647700 w 1151612"/>
                  <a:gd name="connsiteY36" fmla="*/ 215900 h 2634068"/>
                  <a:gd name="connsiteX37" fmla="*/ 508000 w 1151612"/>
                  <a:gd name="connsiteY37" fmla="*/ 88900 h 2634068"/>
                  <a:gd name="connsiteX38" fmla="*/ 368300 w 1151612"/>
                  <a:gd name="connsiteY38" fmla="*/ 0 h 2634068"/>
                  <a:gd name="connsiteX0" fmla="*/ 368300 w 1151612"/>
                  <a:gd name="connsiteY0" fmla="*/ 0 h 2634068"/>
                  <a:gd name="connsiteX1" fmla="*/ 0 w 1151612"/>
                  <a:gd name="connsiteY1" fmla="*/ 1282700 h 2634068"/>
                  <a:gd name="connsiteX2" fmla="*/ 76200 w 1151612"/>
                  <a:gd name="connsiteY2" fmla="*/ 1346200 h 2634068"/>
                  <a:gd name="connsiteX3" fmla="*/ 165100 w 1151612"/>
                  <a:gd name="connsiteY3" fmla="*/ 1473200 h 2634068"/>
                  <a:gd name="connsiteX4" fmla="*/ 190500 w 1151612"/>
                  <a:gd name="connsiteY4" fmla="*/ 1638300 h 2634068"/>
                  <a:gd name="connsiteX5" fmla="*/ 279400 w 1151612"/>
                  <a:gd name="connsiteY5" fmla="*/ 1841500 h 2634068"/>
                  <a:gd name="connsiteX6" fmla="*/ 330200 w 1151612"/>
                  <a:gd name="connsiteY6" fmla="*/ 2006600 h 2634068"/>
                  <a:gd name="connsiteX7" fmla="*/ 381000 w 1151612"/>
                  <a:gd name="connsiteY7" fmla="*/ 2120900 h 2634068"/>
                  <a:gd name="connsiteX8" fmla="*/ 558800 w 1151612"/>
                  <a:gd name="connsiteY8" fmla="*/ 2082800 h 2634068"/>
                  <a:gd name="connsiteX9" fmla="*/ 667675 w 1151612"/>
                  <a:gd name="connsiteY9" fmla="*/ 2121121 h 2634068"/>
                  <a:gd name="connsiteX10" fmla="*/ 674716 w 1151612"/>
                  <a:gd name="connsiteY10" fmla="*/ 2130469 h 2634068"/>
                  <a:gd name="connsiteX11" fmla="*/ 671909 w 1151612"/>
                  <a:gd name="connsiteY11" fmla="*/ 2211783 h 2634068"/>
                  <a:gd name="connsiteX12" fmla="*/ 660400 w 1151612"/>
                  <a:gd name="connsiteY12" fmla="*/ 2298700 h 2634068"/>
                  <a:gd name="connsiteX13" fmla="*/ 596900 w 1151612"/>
                  <a:gd name="connsiteY13" fmla="*/ 2438400 h 2634068"/>
                  <a:gd name="connsiteX14" fmla="*/ 708826 w 1151612"/>
                  <a:gd name="connsiteY14" fmla="*/ 2634068 h 2634068"/>
                  <a:gd name="connsiteX15" fmla="*/ 906692 w 1151612"/>
                  <a:gd name="connsiteY15" fmla="*/ 2488922 h 2634068"/>
                  <a:gd name="connsiteX16" fmla="*/ 996692 w 1151612"/>
                  <a:gd name="connsiteY16" fmla="*/ 2332789 h 2634068"/>
                  <a:gd name="connsiteX17" fmla="*/ 1108176 w 1151612"/>
                  <a:gd name="connsiteY17" fmla="*/ 2260495 h 2634068"/>
                  <a:gd name="connsiteX18" fmla="*/ 1143225 w 1151612"/>
                  <a:gd name="connsiteY18" fmla="*/ 2213738 h 2634068"/>
                  <a:gd name="connsiteX19" fmla="*/ 1151612 w 1151612"/>
                  <a:gd name="connsiteY19" fmla="*/ 2120961 h 2634068"/>
                  <a:gd name="connsiteX20" fmla="*/ 1119171 w 1151612"/>
                  <a:gd name="connsiteY20" fmla="*/ 2057103 h 2634068"/>
                  <a:gd name="connsiteX21" fmla="*/ 1050968 w 1151612"/>
                  <a:gd name="connsiteY21" fmla="*/ 1992117 h 2634068"/>
                  <a:gd name="connsiteX22" fmla="*/ 1001793 w 1151612"/>
                  <a:gd name="connsiteY22" fmla="*/ 1943101 h 2634068"/>
                  <a:gd name="connsiteX23" fmla="*/ 862093 w 1151612"/>
                  <a:gd name="connsiteY23" fmla="*/ 1825093 h 2634068"/>
                  <a:gd name="connsiteX24" fmla="*/ 838200 w 1151612"/>
                  <a:gd name="connsiteY24" fmla="*/ 1676400 h 2634068"/>
                  <a:gd name="connsiteX25" fmla="*/ 780043 w 1151612"/>
                  <a:gd name="connsiteY25" fmla="*/ 1525372 h 2634068"/>
                  <a:gd name="connsiteX26" fmla="*/ 752470 w 1151612"/>
                  <a:gd name="connsiteY26" fmla="*/ 1461953 h 2634068"/>
                  <a:gd name="connsiteX27" fmla="*/ 765521 w 1151612"/>
                  <a:gd name="connsiteY27" fmla="*/ 1396394 h 2634068"/>
                  <a:gd name="connsiteX28" fmla="*/ 836773 w 1151612"/>
                  <a:gd name="connsiteY28" fmla="*/ 1317637 h 2634068"/>
                  <a:gd name="connsiteX29" fmla="*/ 944430 w 1151612"/>
                  <a:gd name="connsiteY29" fmla="*/ 1176395 h 2634068"/>
                  <a:gd name="connsiteX30" fmla="*/ 876930 w 1151612"/>
                  <a:gd name="connsiteY30" fmla="*/ 1040079 h 2634068"/>
                  <a:gd name="connsiteX31" fmla="*/ 868149 w 1151612"/>
                  <a:gd name="connsiteY31" fmla="*/ 900160 h 2634068"/>
                  <a:gd name="connsiteX32" fmla="*/ 927100 w 1151612"/>
                  <a:gd name="connsiteY32" fmla="*/ 812800 h 2634068"/>
                  <a:gd name="connsiteX33" fmla="*/ 1016000 w 1151612"/>
                  <a:gd name="connsiteY33" fmla="*/ 673100 h 2634068"/>
                  <a:gd name="connsiteX34" fmla="*/ 965200 w 1151612"/>
                  <a:gd name="connsiteY34" fmla="*/ 520700 h 2634068"/>
                  <a:gd name="connsiteX35" fmla="*/ 850900 w 1151612"/>
                  <a:gd name="connsiteY35" fmla="*/ 381000 h 2634068"/>
                  <a:gd name="connsiteX36" fmla="*/ 647700 w 1151612"/>
                  <a:gd name="connsiteY36" fmla="*/ 215900 h 2634068"/>
                  <a:gd name="connsiteX37" fmla="*/ 508000 w 1151612"/>
                  <a:gd name="connsiteY37" fmla="*/ 88900 h 2634068"/>
                  <a:gd name="connsiteX38" fmla="*/ 368300 w 1151612"/>
                  <a:gd name="connsiteY38" fmla="*/ 0 h 2634068"/>
                  <a:gd name="connsiteX0" fmla="*/ 368300 w 1151612"/>
                  <a:gd name="connsiteY0" fmla="*/ 0 h 2634068"/>
                  <a:gd name="connsiteX1" fmla="*/ 0 w 1151612"/>
                  <a:gd name="connsiteY1" fmla="*/ 1282700 h 2634068"/>
                  <a:gd name="connsiteX2" fmla="*/ 76200 w 1151612"/>
                  <a:gd name="connsiteY2" fmla="*/ 1346200 h 2634068"/>
                  <a:gd name="connsiteX3" fmla="*/ 165100 w 1151612"/>
                  <a:gd name="connsiteY3" fmla="*/ 1473200 h 2634068"/>
                  <a:gd name="connsiteX4" fmla="*/ 190500 w 1151612"/>
                  <a:gd name="connsiteY4" fmla="*/ 1638300 h 2634068"/>
                  <a:gd name="connsiteX5" fmla="*/ 279400 w 1151612"/>
                  <a:gd name="connsiteY5" fmla="*/ 1841500 h 2634068"/>
                  <a:gd name="connsiteX6" fmla="*/ 330200 w 1151612"/>
                  <a:gd name="connsiteY6" fmla="*/ 2006600 h 2634068"/>
                  <a:gd name="connsiteX7" fmla="*/ 381000 w 1151612"/>
                  <a:gd name="connsiteY7" fmla="*/ 2120900 h 2634068"/>
                  <a:gd name="connsiteX8" fmla="*/ 546533 w 1151612"/>
                  <a:gd name="connsiteY8" fmla="*/ 2111965 h 2634068"/>
                  <a:gd name="connsiteX9" fmla="*/ 667675 w 1151612"/>
                  <a:gd name="connsiteY9" fmla="*/ 2121121 h 2634068"/>
                  <a:gd name="connsiteX10" fmla="*/ 674716 w 1151612"/>
                  <a:gd name="connsiteY10" fmla="*/ 2130469 h 2634068"/>
                  <a:gd name="connsiteX11" fmla="*/ 671909 w 1151612"/>
                  <a:gd name="connsiteY11" fmla="*/ 2211783 h 2634068"/>
                  <a:gd name="connsiteX12" fmla="*/ 660400 w 1151612"/>
                  <a:gd name="connsiteY12" fmla="*/ 2298700 h 2634068"/>
                  <a:gd name="connsiteX13" fmla="*/ 596900 w 1151612"/>
                  <a:gd name="connsiteY13" fmla="*/ 2438400 h 2634068"/>
                  <a:gd name="connsiteX14" fmla="*/ 708826 w 1151612"/>
                  <a:gd name="connsiteY14" fmla="*/ 2634068 h 2634068"/>
                  <a:gd name="connsiteX15" fmla="*/ 906692 w 1151612"/>
                  <a:gd name="connsiteY15" fmla="*/ 2488922 h 2634068"/>
                  <a:gd name="connsiteX16" fmla="*/ 996692 w 1151612"/>
                  <a:gd name="connsiteY16" fmla="*/ 2332789 h 2634068"/>
                  <a:gd name="connsiteX17" fmla="*/ 1108176 w 1151612"/>
                  <a:gd name="connsiteY17" fmla="*/ 2260495 h 2634068"/>
                  <a:gd name="connsiteX18" fmla="*/ 1143225 w 1151612"/>
                  <a:gd name="connsiteY18" fmla="*/ 2213738 h 2634068"/>
                  <a:gd name="connsiteX19" fmla="*/ 1151612 w 1151612"/>
                  <a:gd name="connsiteY19" fmla="*/ 2120961 h 2634068"/>
                  <a:gd name="connsiteX20" fmla="*/ 1119171 w 1151612"/>
                  <a:gd name="connsiteY20" fmla="*/ 2057103 h 2634068"/>
                  <a:gd name="connsiteX21" fmla="*/ 1050968 w 1151612"/>
                  <a:gd name="connsiteY21" fmla="*/ 1992117 h 2634068"/>
                  <a:gd name="connsiteX22" fmla="*/ 1001793 w 1151612"/>
                  <a:gd name="connsiteY22" fmla="*/ 1943101 h 2634068"/>
                  <a:gd name="connsiteX23" fmla="*/ 862093 w 1151612"/>
                  <a:gd name="connsiteY23" fmla="*/ 1825093 h 2634068"/>
                  <a:gd name="connsiteX24" fmla="*/ 838200 w 1151612"/>
                  <a:gd name="connsiteY24" fmla="*/ 1676400 h 2634068"/>
                  <a:gd name="connsiteX25" fmla="*/ 780043 w 1151612"/>
                  <a:gd name="connsiteY25" fmla="*/ 1525372 h 2634068"/>
                  <a:gd name="connsiteX26" fmla="*/ 752470 w 1151612"/>
                  <a:gd name="connsiteY26" fmla="*/ 1461953 h 2634068"/>
                  <a:gd name="connsiteX27" fmla="*/ 765521 w 1151612"/>
                  <a:gd name="connsiteY27" fmla="*/ 1396394 h 2634068"/>
                  <a:gd name="connsiteX28" fmla="*/ 836773 w 1151612"/>
                  <a:gd name="connsiteY28" fmla="*/ 1317637 h 2634068"/>
                  <a:gd name="connsiteX29" fmla="*/ 944430 w 1151612"/>
                  <a:gd name="connsiteY29" fmla="*/ 1176395 h 2634068"/>
                  <a:gd name="connsiteX30" fmla="*/ 876930 w 1151612"/>
                  <a:gd name="connsiteY30" fmla="*/ 1040079 h 2634068"/>
                  <a:gd name="connsiteX31" fmla="*/ 868149 w 1151612"/>
                  <a:gd name="connsiteY31" fmla="*/ 900160 h 2634068"/>
                  <a:gd name="connsiteX32" fmla="*/ 927100 w 1151612"/>
                  <a:gd name="connsiteY32" fmla="*/ 812800 h 2634068"/>
                  <a:gd name="connsiteX33" fmla="*/ 1016000 w 1151612"/>
                  <a:gd name="connsiteY33" fmla="*/ 673100 h 2634068"/>
                  <a:gd name="connsiteX34" fmla="*/ 965200 w 1151612"/>
                  <a:gd name="connsiteY34" fmla="*/ 520700 h 2634068"/>
                  <a:gd name="connsiteX35" fmla="*/ 850900 w 1151612"/>
                  <a:gd name="connsiteY35" fmla="*/ 381000 h 2634068"/>
                  <a:gd name="connsiteX36" fmla="*/ 647700 w 1151612"/>
                  <a:gd name="connsiteY36" fmla="*/ 215900 h 2634068"/>
                  <a:gd name="connsiteX37" fmla="*/ 508000 w 1151612"/>
                  <a:gd name="connsiteY37" fmla="*/ 88900 h 2634068"/>
                  <a:gd name="connsiteX38" fmla="*/ 368300 w 1151612"/>
                  <a:gd name="connsiteY38" fmla="*/ 0 h 2634068"/>
                  <a:gd name="connsiteX0" fmla="*/ 353263 w 1151612"/>
                  <a:gd name="connsiteY0" fmla="*/ 0 h 2578430"/>
                  <a:gd name="connsiteX1" fmla="*/ 0 w 1151612"/>
                  <a:gd name="connsiteY1" fmla="*/ 1227062 h 2578430"/>
                  <a:gd name="connsiteX2" fmla="*/ 76200 w 1151612"/>
                  <a:gd name="connsiteY2" fmla="*/ 1290562 h 2578430"/>
                  <a:gd name="connsiteX3" fmla="*/ 165100 w 1151612"/>
                  <a:gd name="connsiteY3" fmla="*/ 1417562 h 2578430"/>
                  <a:gd name="connsiteX4" fmla="*/ 190500 w 1151612"/>
                  <a:gd name="connsiteY4" fmla="*/ 1582662 h 2578430"/>
                  <a:gd name="connsiteX5" fmla="*/ 279400 w 1151612"/>
                  <a:gd name="connsiteY5" fmla="*/ 1785862 h 2578430"/>
                  <a:gd name="connsiteX6" fmla="*/ 330200 w 1151612"/>
                  <a:gd name="connsiteY6" fmla="*/ 1950962 h 2578430"/>
                  <a:gd name="connsiteX7" fmla="*/ 381000 w 1151612"/>
                  <a:gd name="connsiteY7" fmla="*/ 2065262 h 2578430"/>
                  <a:gd name="connsiteX8" fmla="*/ 546533 w 1151612"/>
                  <a:gd name="connsiteY8" fmla="*/ 2056327 h 2578430"/>
                  <a:gd name="connsiteX9" fmla="*/ 667675 w 1151612"/>
                  <a:gd name="connsiteY9" fmla="*/ 2065483 h 2578430"/>
                  <a:gd name="connsiteX10" fmla="*/ 674716 w 1151612"/>
                  <a:gd name="connsiteY10" fmla="*/ 2074831 h 2578430"/>
                  <a:gd name="connsiteX11" fmla="*/ 671909 w 1151612"/>
                  <a:gd name="connsiteY11" fmla="*/ 2156145 h 2578430"/>
                  <a:gd name="connsiteX12" fmla="*/ 660400 w 1151612"/>
                  <a:gd name="connsiteY12" fmla="*/ 2243062 h 2578430"/>
                  <a:gd name="connsiteX13" fmla="*/ 596900 w 1151612"/>
                  <a:gd name="connsiteY13" fmla="*/ 2382762 h 2578430"/>
                  <a:gd name="connsiteX14" fmla="*/ 708826 w 1151612"/>
                  <a:gd name="connsiteY14" fmla="*/ 2578430 h 2578430"/>
                  <a:gd name="connsiteX15" fmla="*/ 906692 w 1151612"/>
                  <a:gd name="connsiteY15" fmla="*/ 2433284 h 2578430"/>
                  <a:gd name="connsiteX16" fmla="*/ 996692 w 1151612"/>
                  <a:gd name="connsiteY16" fmla="*/ 2277151 h 2578430"/>
                  <a:gd name="connsiteX17" fmla="*/ 1108176 w 1151612"/>
                  <a:gd name="connsiteY17" fmla="*/ 2204857 h 2578430"/>
                  <a:gd name="connsiteX18" fmla="*/ 1143225 w 1151612"/>
                  <a:gd name="connsiteY18" fmla="*/ 2158100 h 2578430"/>
                  <a:gd name="connsiteX19" fmla="*/ 1151612 w 1151612"/>
                  <a:gd name="connsiteY19" fmla="*/ 2065323 h 2578430"/>
                  <a:gd name="connsiteX20" fmla="*/ 1119171 w 1151612"/>
                  <a:gd name="connsiteY20" fmla="*/ 2001465 h 2578430"/>
                  <a:gd name="connsiteX21" fmla="*/ 1050968 w 1151612"/>
                  <a:gd name="connsiteY21" fmla="*/ 1936479 h 2578430"/>
                  <a:gd name="connsiteX22" fmla="*/ 1001793 w 1151612"/>
                  <a:gd name="connsiteY22" fmla="*/ 1887463 h 2578430"/>
                  <a:gd name="connsiteX23" fmla="*/ 862093 w 1151612"/>
                  <a:gd name="connsiteY23" fmla="*/ 1769455 h 2578430"/>
                  <a:gd name="connsiteX24" fmla="*/ 838200 w 1151612"/>
                  <a:gd name="connsiteY24" fmla="*/ 1620762 h 2578430"/>
                  <a:gd name="connsiteX25" fmla="*/ 780043 w 1151612"/>
                  <a:gd name="connsiteY25" fmla="*/ 1469734 h 2578430"/>
                  <a:gd name="connsiteX26" fmla="*/ 752470 w 1151612"/>
                  <a:gd name="connsiteY26" fmla="*/ 1406315 h 2578430"/>
                  <a:gd name="connsiteX27" fmla="*/ 765521 w 1151612"/>
                  <a:gd name="connsiteY27" fmla="*/ 1340756 h 2578430"/>
                  <a:gd name="connsiteX28" fmla="*/ 836773 w 1151612"/>
                  <a:gd name="connsiteY28" fmla="*/ 1261999 h 2578430"/>
                  <a:gd name="connsiteX29" fmla="*/ 944430 w 1151612"/>
                  <a:gd name="connsiteY29" fmla="*/ 1120757 h 2578430"/>
                  <a:gd name="connsiteX30" fmla="*/ 876930 w 1151612"/>
                  <a:gd name="connsiteY30" fmla="*/ 984441 h 2578430"/>
                  <a:gd name="connsiteX31" fmla="*/ 868149 w 1151612"/>
                  <a:gd name="connsiteY31" fmla="*/ 844522 h 2578430"/>
                  <a:gd name="connsiteX32" fmla="*/ 927100 w 1151612"/>
                  <a:gd name="connsiteY32" fmla="*/ 757162 h 2578430"/>
                  <a:gd name="connsiteX33" fmla="*/ 1016000 w 1151612"/>
                  <a:gd name="connsiteY33" fmla="*/ 617462 h 2578430"/>
                  <a:gd name="connsiteX34" fmla="*/ 965200 w 1151612"/>
                  <a:gd name="connsiteY34" fmla="*/ 465062 h 2578430"/>
                  <a:gd name="connsiteX35" fmla="*/ 850900 w 1151612"/>
                  <a:gd name="connsiteY35" fmla="*/ 325362 h 2578430"/>
                  <a:gd name="connsiteX36" fmla="*/ 647700 w 1151612"/>
                  <a:gd name="connsiteY36" fmla="*/ 160262 h 2578430"/>
                  <a:gd name="connsiteX37" fmla="*/ 508000 w 1151612"/>
                  <a:gd name="connsiteY37" fmla="*/ 33262 h 2578430"/>
                  <a:gd name="connsiteX38" fmla="*/ 353263 w 1151612"/>
                  <a:gd name="connsiteY38" fmla="*/ 0 h 2578430"/>
                  <a:gd name="connsiteX0" fmla="*/ 353263 w 1151612"/>
                  <a:gd name="connsiteY0" fmla="*/ 0 h 2578430"/>
                  <a:gd name="connsiteX1" fmla="*/ 0 w 1151612"/>
                  <a:gd name="connsiteY1" fmla="*/ 1227062 h 2578430"/>
                  <a:gd name="connsiteX2" fmla="*/ 76200 w 1151612"/>
                  <a:gd name="connsiteY2" fmla="*/ 1290562 h 2578430"/>
                  <a:gd name="connsiteX3" fmla="*/ 165100 w 1151612"/>
                  <a:gd name="connsiteY3" fmla="*/ 1417562 h 2578430"/>
                  <a:gd name="connsiteX4" fmla="*/ 190500 w 1151612"/>
                  <a:gd name="connsiteY4" fmla="*/ 1582662 h 2578430"/>
                  <a:gd name="connsiteX5" fmla="*/ 279400 w 1151612"/>
                  <a:gd name="connsiteY5" fmla="*/ 1785862 h 2578430"/>
                  <a:gd name="connsiteX6" fmla="*/ 330200 w 1151612"/>
                  <a:gd name="connsiteY6" fmla="*/ 1950962 h 2578430"/>
                  <a:gd name="connsiteX7" fmla="*/ 381000 w 1151612"/>
                  <a:gd name="connsiteY7" fmla="*/ 2065262 h 2578430"/>
                  <a:gd name="connsiteX8" fmla="*/ 546533 w 1151612"/>
                  <a:gd name="connsiteY8" fmla="*/ 2056327 h 2578430"/>
                  <a:gd name="connsiteX9" fmla="*/ 667675 w 1151612"/>
                  <a:gd name="connsiteY9" fmla="*/ 2065483 h 2578430"/>
                  <a:gd name="connsiteX10" fmla="*/ 674716 w 1151612"/>
                  <a:gd name="connsiteY10" fmla="*/ 2074831 h 2578430"/>
                  <a:gd name="connsiteX11" fmla="*/ 671909 w 1151612"/>
                  <a:gd name="connsiteY11" fmla="*/ 2156145 h 2578430"/>
                  <a:gd name="connsiteX12" fmla="*/ 660400 w 1151612"/>
                  <a:gd name="connsiteY12" fmla="*/ 2243062 h 2578430"/>
                  <a:gd name="connsiteX13" fmla="*/ 596900 w 1151612"/>
                  <a:gd name="connsiteY13" fmla="*/ 2382762 h 2578430"/>
                  <a:gd name="connsiteX14" fmla="*/ 708826 w 1151612"/>
                  <a:gd name="connsiteY14" fmla="*/ 2578430 h 2578430"/>
                  <a:gd name="connsiteX15" fmla="*/ 906692 w 1151612"/>
                  <a:gd name="connsiteY15" fmla="*/ 2433284 h 2578430"/>
                  <a:gd name="connsiteX16" fmla="*/ 996692 w 1151612"/>
                  <a:gd name="connsiteY16" fmla="*/ 2277151 h 2578430"/>
                  <a:gd name="connsiteX17" fmla="*/ 1108176 w 1151612"/>
                  <a:gd name="connsiteY17" fmla="*/ 2204857 h 2578430"/>
                  <a:gd name="connsiteX18" fmla="*/ 1143225 w 1151612"/>
                  <a:gd name="connsiteY18" fmla="*/ 2158100 h 2578430"/>
                  <a:gd name="connsiteX19" fmla="*/ 1151612 w 1151612"/>
                  <a:gd name="connsiteY19" fmla="*/ 2065323 h 2578430"/>
                  <a:gd name="connsiteX20" fmla="*/ 1119171 w 1151612"/>
                  <a:gd name="connsiteY20" fmla="*/ 2001465 h 2578430"/>
                  <a:gd name="connsiteX21" fmla="*/ 1050968 w 1151612"/>
                  <a:gd name="connsiteY21" fmla="*/ 1936479 h 2578430"/>
                  <a:gd name="connsiteX22" fmla="*/ 1001793 w 1151612"/>
                  <a:gd name="connsiteY22" fmla="*/ 1887463 h 2578430"/>
                  <a:gd name="connsiteX23" fmla="*/ 862093 w 1151612"/>
                  <a:gd name="connsiteY23" fmla="*/ 1769455 h 2578430"/>
                  <a:gd name="connsiteX24" fmla="*/ 838200 w 1151612"/>
                  <a:gd name="connsiteY24" fmla="*/ 1620762 h 2578430"/>
                  <a:gd name="connsiteX25" fmla="*/ 780043 w 1151612"/>
                  <a:gd name="connsiteY25" fmla="*/ 1469734 h 2578430"/>
                  <a:gd name="connsiteX26" fmla="*/ 752470 w 1151612"/>
                  <a:gd name="connsiteY26" fmla="*/ 1406315 h 2578430"/>
                  <a:gd name="connsiteX27" fmla="*/ 765521 w 1151612"/>
                  <a:gd name="connsiteY27" fmla="*/ 1340756 h 2578430"/>
                  <a:gd name="connsiteX28" fmla="*/ 836773 w 1151612"/>
                  <a:gd name="connsiteY28" fmla="*/ 1261999 h 2578430"/>
                  <a:gd name="connsiteX29" fmla="*/ 944430 w 1151612"/>
                  <a:gd name="connsiteY29" fmla="*/ 1120757 h 2578430"/>
                  <a:gd name="connsiteX30" fmla="*/ 876930 w 1151612"/>
                  <a:gd name="connsiteY30" fmla="*/ 984441 h 2578430"/>
                  <a:gd name="connsiteX31" fmla="*/ 868149 w 1151612"/>
                  <a:gd name="connsiteY31" fmla="*/ 844522 h 2578430"/>
                  <a:gd name="connsiteX32" fmla="*/ 927100 w 1151612"/>
                  <a:gd name="connsiteY32" fmla="*/ 757162 h 2578430"/>
                  <a:gd name="connsiteX33" fmla="*/ 1016000 w 1151612"/>
                  <a:gd name="connsiteY33" fmla="*/ 617462 h 2578430"/>
                  <a:gd name="connsiteX34" fmla="*/ 965200 w 1151612"/>
                  <a:gd name="connsiteY34" fmla="*/ 465062 h 2578430"/>
                  <a:gd name="connsiteX35" fmla="*/ 850900 w 1151612"/>
                  <a:gd name="connsiteY35" fmla="*/ 325362 h 2578430"/>
                  <a:gd name="connsiteX36" fmla="*/ 647700 w 1151612"/>
                  <a:gd name="connsiteY36" fmla="*/ 160262 h 2578430"/>
                  <a:gd name="connsiteX37" fmla="*/ 486870 w 1151612"/>
                  <a:gd name="connsiteY37" fmla="*/ 85493 h 2578430"/>
                  <a:gd name="connsiteX38" fmla="*/ 353263 w 1151612"/>
                  <a:gd name="connsiteY38" fmla="*/ 0 h 2578430"/>
                  <a:gd name="connsiteX0" fmla="*/ 353263 w 1151612"/>
                  <a:gd name="connsiteY0" fmla="*/ 0 h 2578430"/>
                  <a:gd name="connsiteX1" fmla="*/ 0 w 1151612"/>
                  <a:gd name="connsiteY1" fmla="*/ 1227062 h 2578430"/>
                  <a:gd name="connsiteX2" fmla="*/ 76200 w 1151612"/>
                  <a:gd name="connsiteY2" fmla="*/ 1290562 h 2578430"/>
                  <a:gd name="connsiteX3" fmla="*/ 165100 w 1151612"/>
                  <a:gd name="connsiteY3" fmla="*/ 1417562 h 2578430"/>
                  <a:gd name="connsiteX4" fmla="*/ 190500 w 1151612"/>
                  <a:gd name="connsiteY4" fmla="*/ 1582662 h 2578430"/>
                  <a:gd name="connsiteX5" fmla="*/ 279400 w 1151612"/>
                  <a:gd name="connsiteY5" fmla="*/ 1785862 h 2578430"/>
                  <a:gd name="connsiteX6" fmla="*/ 330200 w 1151612"/>
                  <a:gd name="connsiteY6" fmla="*/ 1950962 h 2578430"/>
                  <a:gd name="connsiteX7" fmla="*/ 381000 w 1151612"/>
                  <a:gd name="connsiteY7" fmla="*/ 2065262 h 2578430"/>
                  <a:gd name="connsiteX8" fmla="*/ 546533 w 1151612"/>
                  <a:gd name="connsiteY8" fmla="*/ 2056327 h 2578430"/>
                  <a:gd name="connsiteX9" fmla="*/ 667675 w 1151612"/>
                  <a:gd name="connsiteY9" fmla="*/ 2065483 h 2578430"/>
                  <a:gd name="connsiteX10" fmla="*/ 674716 w 1151612"/>
                  <a:gd name="connsiteY10" fmla="*/ 2074831 h 2578430"/>
                  <a:gd name="connsiteX11" fmla="*/ 671909 w 1151612"/>
                  <a:gd name="connsiteY11" fmla="*/ 2156145 h 2578430"/>
                  <a:gd name="connsiteX12" fmla="*/ 660400 w 1151612"/>
                  <a:gd name="connsiteY12" fmla="*/ 2243062 h 2578430"/>
                  <a:gd name="connsiteX13" fmla="*/ 596900 w 1151612"/>
                  <a:gd name="connsiteY13" fmla="*/ 2382762 h 2578430"/>
                  <a:gd name="connsiteX14" fmla="*/ 708826 w 1151612"/>
                  <a:gd name="connsiteY14" fmla="*/ 2578430 h 2578430"/>
                  <a:gd name="connsiteX15" fmla="*/ 906692 w 1151612"/>
                  <a:gd name="connsiteY15" fmla="*/ 2433284 h 2578430"/>
                  <a:gd name="connsiteX16" fmla="*/ 996692 w 1151612"/>
                  <a:gd name="connsiteY16" fmla="*/ 2277151 h 2578430"/>
                  <a:gd name="connsiteX17" fmla="*/ 1108176 w 1151612"/>
                  <a:gd name="connsiteY17" fmla="*/ 2204857 h 2578430"/>
                  <a:gd name="connsiteX18" fmla="*/ 1143225 w 1151612"/>
                  <a:gd name="connsiteY18" fmla="*/ 2158100 h 2578430"/>
                  <a:gd name="connsiteX19" fmla="*/ 1151612 w 1151612"/>
                  <a:gd name="connsiteY19" fmla="*/ 2065323 h 2578430"/>
                  <a:gd name="connsiteX20" fmla="*/ 1119171 w 1151612"/>
                  <a:gd name="connsiteY20" fmla="*/ 2001465 h 2578430"/>
                  <a:gd name="connsiteX21" fmla="*/ 1050968 w 1151612"/>
                  <a:gd name="connsiteY21" fmla="*/ 1936479 h 2578430"/>
                  <a:gd name="connsiteX22" fmla="*/ 1001793 w 1151612"/>
                  <a:gd name="connsiteY22" fmla="*/ 1887463 h 2578430"/>
                  <a:gd name="connsiteX23" fmla="*/ 862093 w 1151612"/>
                  <a:gd name="connsiteY23" fmla="*/ 1769455 h 2578430"/>
                  <a:gd name="connsiteX24" fmla="*/ 838200 w 1151612"/>
                  <a:gd name="connsiteY24" fmla="*/ 1620762 h 2578430"/>
                  <a:gd name="connsiteX25" fmla="*/ 780043 w 1151612"/>
                  <a:gd name="connsiteY25" fmla="*/ 1469734 h 2578430"/>
                  <a:gd name="connsiteX26" fmla="*/ 752470 w 1151612"/>
                  <a:gd name="connsiteY26" fmla="*/ 1406315 h 2578430"/>
                  <a:gd name="connsiteX27" fmla="*/ 765521 w 1151612"/>
                  <a:gd name="connsiteY27" fmla="*/ 1340756 h 2578430"/>
                  <a:gd name="connsiteX28" fmla="*/ 836773 w 1151612"/>
                  <a:gd name="connsiteY28" fmla="*/ 1261999 h 2578430"/>
                  <a:gd name="connsiteX29" fmla="*/ 944430 w 1151612"/>
                  <a:gd name="connsiteY29" fmla="*/ 1120757 h 2578430"/>
                  <a:gd name="connsiteX30" fmla="*/ 876930 w 1151612"/>
                  <a:gd name="connsiteY30" fmla="*/ 984441 h 2578430"/>
                  <a:gd name="connsiteX31" fmla="*/ 868149 w 1151612"/>
                  <a:gd name="connsiteY31" fmla="*/ 844522 h 2578430"/>
                  <a:gd name="connsiteX32" fmla="*/ 927100 w 1151612"/>
                  <a:gd name="connsiteY32" fmla="*/ 757162 h 2578430"/>
                  <a:gd name="connsiteX33" fmla="*/ 1016000 w 1151612"/>
                  <a:gd name="connsiteY33" fmla="*/ 617462 h 2578430"/>
                  <a:gd name="connsiteX34" fmla="*/ 965200 w 1151612"/>
                  <a:gd name="connsiteY34" fmla="*/ 465062 h 2578430"/>
                  <a:gd name="connsiteX35" fmla="*/ 850900 w 1151612"/>
                  <a:gd name="connsiteY35" fmla="*/ 325362 h 2578430"/>
                  <a:gd name="connsiteX36" fmla="*/ 636778 w 1151612"/>
                  <a:gd name="connsiteY36" fmla="*/ 194185 h 2578430"/>
                  <a:gd name="connsiteX37" fmla="*/ 486870 w 1151612"/>
                  <a:gd name="connsiteY37" fmla="*/ 85493 h 2578430"/>
                  <a:gd name="connsiteX38" fmla="*/ 353263 w 1151612"/>
                  <a:gd name="connsiteY38" fmla="*/ 0 h 2578430"/>
                  <a:gd name="connsiteX0" fmla="*/ 353263 w 1151612"/>
                  <a:gd name="connsiteY0" fmla="*/ 0 h 2578430"/>
                  <a:gd name="connsiteX1" fmla="*/ 0 w 1151612"/>
                  <a:gd name="connsiteY1" fmla="*/ 1227062 h 2578430"/>
                  <a:gd name="connsiteX2" fmla="*/ 76200 w 1151612"/>
                  <a:gd name="connsiteY2" fmla="*/ 1290562 h 2578430"/>
                  <a:gd name="connsiteX3" fmla="*/ 165100 w 1151612"/>
                  <a:gd name="connsiteY3" fmla="*/ 1417562 h 2578430"/>
                  <a:gd name="connsiteX4" fmla="*/ 190500 w 1151612"/>
                  <a:gd name="connsiteY4" fmla="*/ 1582662 h 2578430"/>
                  <a:gd name="connsiteX5" fmla="*/ 279400 w 1151612"/>
                  <a:gd name="connsiteY5" fmla="*/ 1785862 h 2578430"/>
                  <a:gd name="connsiteX6" fmla="*/ 330200 w 1151612"/>
                  <a:gd name="connsiteY6" fmla="*/ 1950962 h 2578430"/>
                  <a:gd name="connsiteX7" fmla="*/ 381000 w 1151612"/>
                  <a:gd name="connsiteY7" fmla="*/ 2065262 h 2578430"/>
                  <a:gd name="connsiteX8" fmla="*/ 546533 w 1151612"/>
                  <a:gd name="connsiteY8" fmla="*/ 2056327 h 2578430"/>
                  <a:gd name="connsiteX9" fmla="*/ 667675 w 1151612"/>
                  <a:gd name="connsiteY9" fmla="*/ 2065483 h 2578430"/>
                  <a:gd name="connsiteX10" fmla="*/ 674716 w 1151612"/>
                  <a:gd name="connsiteY10" fmla="*/ 2074831 h 2578430"/>
                  <a:gd name="connsiteX11" fmla="*/ 671909 w 1151612"/>
                  <a:gd name="connsiteY11" fmla="*/ 2156145 h 2578430"/>
                  <a:gd name="connsiteX12" fmla="*/ 660400 w 1151612"/>
                  <a:gd name="connsiteY12" fmla="*/ 2243062 h 2578430"/>
                  <a:gd name="connsiteX13" fmla="*/ 596900 w 1151612"/>
                  <a:gd name="connsiteY13" fmla="*/ 2382762 h 2578430"/>
                  <a:gd name="connsiteX14" fmla="*/ 708826 w 1151612"/>
                  <a:gd name="connsiteY14" fmla="*/ 2578430 h 2578430"/>
                  <a:gd name="connsiteX15" fmla="*/ 906692 w 1151612"/>
                  <a:gd name="connsiteY15" fmla="*/ 2433284 h 2578430"/>
                  <a:gd name="connsiteX16" fmla="*/ 996692 w 1151612"/>
                  <a:gd name="connsiteY16" fmla="*/ 2277151 h 2578430"/>
                  <a:gd name="connsiteX17" fmla="*/ 1108176 w 1151612"/>
                  <a:gd name="connsiteY17" fmla="*/ 2204857 h 2578430"/>
                  <a:gd name="connsiteX18" fmla="*/ 1143225 w 1151612"/>
                  <a:gd name="connsiteY18" fmla="*/ 2158100 h 2578430"/>
                  <a:gd name="connsiteX19" fmla="*/ 1151612 w 1151612"/>
                  <a:gd name="connsiteY19" fmla="*/ 2065323 h 2578430"/>
                  <a:gd name="connsiteX20" fmla="*/ 1119171 w 1151612"/>
                  <a:gd name="connsiteY20" fmla="*/ 2001465 h 2578430"/>
                  <a:gd name="connsiteX21" fmla="*/ 1050968 w 1151612"/>
                  <a:gd name="connsiteY21" fmla="*/ 1936479 h 2578430"/>
                  <a:gd name="connsiteX22" fmla="*/ 1001793 w 1151612"/>
                  <a:gd name="connsiteY22" fmla="*/ 1887463 h 2578430"/>
                  <a:gd name="connsiteX23" fmla="*/ 862093 w 1151612"/>
                  <a:gd name="connsiteY23" fmla="*/ 1769455 h 2578430"/>
                  <a:gd name="connsiteX24" fmla="*/ 838200 w 1151612"/>
                  <a:gd name="connsiteY24" fmla="*/ 1620762 h 2578430"/>
                  <a:gd name="connsiteX25" fmla="*/ 780043 w 1151612"/>
                  <a:gd name="connsiteY25" fmla="*/ 1469734 h 2578430"/>
                  <a:gd name="connsiteX26" fmla="*/ 752470 w 1151612"/>
                  <a:gd name="connsiteY26" fmla="*/ 1406315 h 2578430"/>
                  <a:gd name="connsiteX27" fmla="*/ 765521 w 1151612"/>
                  <a:gd name="connsiteY27" fmla="*/ 1340756 h 2578430"/>
                  <a:gd name="connsiteX28" fmla="*/ 836773 w 1151612"/>
                  <a:gd name="connsiteY28" fmla="*/ 1261999 h 2578430"/>
                  <a:gd name="connsiteX29" fmla="*/ 938418 w 1151612"/>
                  <a:gd name="connsiteY29" fmla="*/ 1081366 h 2578430"/>
                  <a:gd name="connsiteX30" fmla="*/ 876930 w 1151612"/>
                  <a:gd name="connsiteY30" fmla="*/ 984441 h 2578430"/>
                  <a:gd name="connsiteX31" fmla="*/ 868149 w 1151612"/>
                  <a:gd name="connsiteY31" fmla="*/ 844522 h 2578430"/>
                  <a:gd name="connsiteX32" fmla="*/ 927100 w 1151612"/>
                  <a:gd name="connsiteY32" fmla="*/ 757162 h 2578430"/>
                  <a:gd name="connsiteX33" fmla="*/ 1016000 w 1151612"/>
                  <a:gd name="connsiteY33" fmla="*/ 617462 h 2578430"/>
                  <a:gd name="connsiteX34" fmla="*/ 965200 w 1151612"/>
                  <a:gd name="connsiteY34" fmla="*/ 465062 h 2578430"/>
                  <a:gd name="connsiteX35" fmla="*/ 850900 w 1151612"/>
                  <a:gd name="connsiteY35" fmla="*/ 325362 h 2578430"/>
                  <a:gd name="connsiteX36" fmla="*/ 636778 w 1151612"/>
                  <a:gd name="connsiteY36" fmla="*/ 194185 h 2578430"/>
                  <a:gd name="connsiteX37" fmla="*/ 486870 w 1151612"/>
                  <a:gd name="connsiteY37" fmla="*/ 85493 h 2578430"/>
                  <a:gd name="connsiteX38" fmla="*/ 353263 w 1151612"/>
                  <a:gd name="connsiteY38" fmla="*/ 0 h 2578430"/>
                  <a:gd name="connsiteX0" fmla="*/ 353263 w 1151612"/>
                  <a:gd name="connsiteY0" fmla="*/ 0 h 2578430"/>
                  <a:gd name="connsiteX1" fmla="*/ 0 w 1151612"/>
                  <a:gd name="connsiteY1" fmla="*/ 1227062 h 2578430"/>
                  <a:gd name="connsiteX2" fmla="*/ 76200 w 1151612"/>
                  <a:gd name="connsiteY2" fmla="*/ 1290562 h 2578430"/>
                  <a:gd name="connsiteX3" fmla="*/ 87944 w 1151612"/>
                  <a:gd name="connsiteY3" fmla="*/ 1447243 h 2578430"/>
                  <a:gd name="connsiteX4" fmla="*/ 190500 w 1151612"/>
                  <a:gd name="connsiteY4" fmla="*/ 1582662 h 2578430"/>
                  <a:gd name="connsiteX5" fmla="*/ 279400 w 1151612"/>
                  <a:gd name="connsiteY5" fmla="*/ 1785862 h 2578430"/>
                  <a:gd name="connsiteX6" fmla="*/ 330200 w 1151612"/>
                  <a:gd name="connsiteY6" fmla="*/ 1950962 h 2578430"/>
                  <a:gd name="connsiteX7" fmla="*/ 381000 w 1151612"/>
                  <a:gd name="connsiteY7" fmla="*/ 2065262 h 2578430"/>
                  <a:gd name="connsiteX8" fmla="*/ 546533 w 1151612"/>
                  <a:gd name="connsiteY8" fmla="*/ 2056327 h 2578430"/>
                  <a:gd name="connsiteX9" fmla="*/ 667675 w 1151612"/>
                  <a:gd name="connsiteY9" fmla="*/ 2065483 h 2578430"/>
                  <a:gd name="connsiteX10" fmla="*/ 674716 w 1151612"/>
                  <a:gd name="connsiteY10" fmla="*/ 2074831 h 2578430"/>
                  <a:gd name="connsiteX11" fmla="*/ 671909 w 1151612"/>
                  <a:gd name="connsiteY11" fmla="*/ 2156145 h 2578430"/>
                  <a:gd name="connsiteX12" fmla="*/ 660400 w 1151612"/>
                  <a:gd name="connsiteY12" fmla="*/ 2243062 h 2578430"/>
                  <a:gd name="connsiteX13" fmla="*/ 596900 w 1151612"/>
                  <a:gd name="connsiteY13" fmla="*/ 2382762 h 2578430"/>
                  <a:gd name="connsiteX14" fmla="*/ 708826 w 1151612"/>
                  <a:gd name="connsiteY14" fmla="*/ 2578430 h 2578430"/>
                  <a:gd name="connsiteX15" fmla="*/ 906692 w 1151612"/>
                  <a:gd name="connsiteY15" fmla="*/ 2433284 h 2578430"/>
                  <a:gd name="connsiteX16" fmla="*/ 996692 w 1151612"/>
                  <a:gd name="connsiteY16" fmla="*/ 2277151 h 2578430"/>
                  <a:gd name="connsiteX17" fmla="*/ 1108176 w 1151612"/>
                  <a:gd name="connsiteY17" fmla="*/ 2204857 h 2578430"/>
                  <a:gd name="connsiteX18" fmla="*/ 1143225 w 1151612"/>
                  <a:gd name="connsiteY18" fmla="*/ 2158100 h 2578430"/>
                  <a:gd name="connsiteX19" fmla="*/ 1151612 w 1151612"/>
                  <a:gd name="connsiteY19" fmla="*/ 2065323 h 2578430"/>
                  <a:gd name="connsiteX20" fmla="*/ 1119171 w 1151612"/>
                  <a:gd name="connsiteY20" fmla="*/ 2001465 h 2578430"/>
                  <a:gd name="connsiteX21" fmla="*/ 1050968 w 1151612"/>
                  <a:gd name="connsiteY21" fmla="*/ 1936479 h 2578430"/>
                  <a:gd name="connsiteX22" fmla="*/ 1001793 w 1151612"/>
                  <a:gd name="connsiteY22" fmla="*/ 1887463 h 2578430"/>
                  <a:gd name="connsiteX23" fmla="*/ 862093 w 1151612"/>
                  <a:gd name="connsiteY23" fmla="*/ 1769455 h 2578430"/>
                  <a:gd name="connsiteX24" fmla="*/ 838200 w 1151612"/>
                  <a:gd name="connsiteY24" fmla="*/ 1620762 h 2578430"/>
                  <a:gd name="connsiteX25" fmla="*/ 780043 w 1151612"/>
                  <a:gd name="connsiteY25" fmla="*/ 1469734 h 2578430"/>
                  <a:gd name="connsiteX26" fmla="*/ 752470 w 1151612"/>
                  <a:gd name="connsiteY26" fmla="*/ 1406315 h 2578430"/>
                  <a:gd name="connsiteX27" fmla="*/ 765521 w 1151612"/>
                  <a:gd name="connsiteY27" fmla="*/ 1340756 h 2578430"/>
                  <a:gd name="connsiteX28" fmla="*/ 836773 w 1151612"/>
                  <a:gd name="connsiteY28" fmla="*/ 1261999 h 2578430"/>
                  <a:gd name="connsiteX29" fmla="*/ 938418 w 1151612"/>
                  <a:gd name="connsiteY29" fmla="*/ 1081366 h 2578430"/>
                  <a:gd name="connsiteX30" fmla="*/ 876930 w 1151612"/>
                  <a:gd name="connsiteY30" fmla="*/ 984441 h 2578430"/>
                  <a:gd name="connsiteX31" fmla="*/ 868149 w 1151612"/>
                  <a:gd name="connsiteY31" fmla="*/ 844522 h 2578430"/>
                  <a:gd name="connsiteX32" fmla="*/ 927100 w 1151612"/>
                  <a:gd name="connsiteY32" fmla="*/ 757162 h 2578430"/>
                  <a:gd name="connsiteX33" fmla="*/ 1016000 w 1151612"/>
                  <a:gd name="connsiteY33" fmla="*/ 617462 h 2578430"/>
                  <a:gd name="connsiteX34" fmla="*/ 965200 w 1151612"/>
                  <a:gd name="connsiteY34" fmla="*/ 465062 h 2578430"/>
                  <a:gd name="connsiteX35" fmla="*/ 850900 w 1151612"/>
                  <a:gd name="connsiteY35" fmla="*/ 325362 h 2578430"/>
                  <a:gd name="connsiteX36" fmla="*/ 636778 w 1151612"/>
                  <a:gd name="connsiteY36" fmla="*/ 194185 h 2578430"/>
                  <a:gd name="connsiteX37" fmla="*/ 486870 w 1151612"/>
                  <a:gd name="connsiteY37" fmla="*/ 85493 h 2578430"/>
                  <a:gd name="connsiteX38" fmla="*/ 353263 w 1151612"/>
                  <a:gd name="connsiteY38" fmla="*/ 0 h 2578430"/>
                  <a:gd name="connsiteX0" fmla="*/ 422509 w 1220858"/>
                  <a:gd name="connsiteY0" fmla="*/ 0 h 2578430"/>
                  <a:gd name="connsiteX1" fmla="*/ 0 w 1220858"/>
                  <a:gd name="connsiteY1" fmla="*/ 1394719 h 2578430"/>
                  <a:gd name="connsiteX2" fmla="*/ 145446 w 1220858"/>
                  <a:gd name="connsiteY2" fmla="*/ 1290562 h 2578430"/>
                  <a:gd name="connsiteX3" fmla="*/ 157190 w 1220858"/>
                  <a:gd name="connsiteY3" fmla="*/ 1447243 h 2578430"/>
                  <a:gd name="connsiteX4" fmla="*/ 259746 w 1220858"/>
                  <a:gd name="connsiteY4" fmla="*/ 1582662 h 2578430"/>
                  <a:gd name="connsiteX5" fmla="*/ 348646 w 1220858"/>
                  <a:gd name="connsiteY5" fmla="*/ 1785862 h 2578430"/>
                  <a:gd name="connsiteX6" fmla="*/ 399446 w 1220858"/>
                  <a:gd name="connsiteY6" fmla="*/ 1950962 h 2578430"/>
                  <a:gd name="connsiteX7" fmla="*/ 450246 w 1220858"/>
                  <a:gd name="connsiteY7" fmla="*/ 2065262 h 2578430"/>
                  <a:gd name="connsiteX8" fmla="*/ 615779 w 1220858"/>
                  <a:gd name="connsiteY8" fmla="*/ 2056327 h 2578430"/>
                  <a:gd name="connsiteX9" fmla="*/ 736921 w 1220858"/>
                  <a:gd name="connsiteY9" fmla="*/ 2065483 h 2578430"/>
                  <a:gd name="connsiteX10" fmla="*/ 743962 w 1220858"/>
                  <a:gd name="connsiteY10" fmla="*/ 2074831 h 2578430"/>
                  <a:gd name="connsiteX11" fmla="*/ 741155 w 1220858"/>
                  <a:gd name="connsiteY11" fmla="*/ 2156145 h 2578430"/>
                  <a:gd name="connsiteX12" fmla="*/ 729646 w 1220858"/>
                  <a:gd name="connsiteY12" fmla="*/ 2243062 h 2578430"/>
                  <a:gd name="connsiteX13" fmla="*/ 666146 w 1220858"/>
                  <a:gd name="connsiteY13" fmla="*/ 2382762 h 2578430"/>
                  <a:gd name="connsiteX14" fmla="*/ 778072 w 1220858"/>
                  <a:gd name="connsiteY14" fmla="*/ 2578430 h 2578430"/>
                  <a:gd name="connsiteX15" fmla="*/ 975938 w 1220858"/>
                  <a:gd name="connsiteY15" fmla="*/ 2433284 h 2578430"/>
                  <a:gd name="connsiteX16" fmla="*/ 1065938 w 1220858"/>
                  <a:gd name="connsiteY16" fmla="*/ 2277151 h 2578430"/>
                  <a:gd name="connsiteX17" fmla="*/ 1177422 w 1220858"/>
                  <a:gd name="connsiteY17" fmla="*/ 2204857 h 2578430"/>
                  <a:gd name="connsiteX18" fmla="*/ 1212471 w 1220858"/>
                  <a:gd name="connsiteY18" fmla="*/ 2158100 h 2578430"/>
                  <a:gd name="connsiteX19" fmla="*/ 1220858 w 1220858"/>
                  <a:gd name="connsiteY19" fmla="*/ 2065323 h 2578430"/>
                  <a:gd name="connsiteX20" fmla="*/ 1188417 w 1220858"/>
                  <a:gd name="connsiteY20" fmla="*/ 2001465 h 2578430"/>
                  <a:gd name="connsiteX21" fmla="*/ 1120214 w 1220858"/>
                  <a:gd name="connsiteY21" fmla="*/ 1936479 h 2578430"/>
                  <a:gd name="connsiteX22" fmla="*/ 1071039 w 1220858"/>
                  <a:gd name="connsiteY22" fmla="*/ 1887463 h 2578430"/>
                  <a:gd name="connsiteX23" fmla="*/ 931339 w 1220858"/>
                  <a:gd name="connsiteY23" fmla="*/ 1769455 h 2578430"/>
                  <a:gd name="connsiteX24" fmla="*/ 907446 w 1220858"/>
                  <a:gd name="connsiteY24" fmla="*/ 1620762 h 2578430"/>
                  <a:gd name="connsiteX25" fmla="*/ 849289 w 1220858"/>
                  <a:gd name="connsiteY25" fmla="*/ 1469734 h 2578430"/>
                  <a:gd name="connsiteX26" fmla="*/ 821716 w 1220858"/>
                  <a:gd name="connsiteY26" fmla="*/ 1406315 h 2578430"/>
                  <a:gd name="connsiteX27" fmla="*/ 834767 w 1220858"/>
                  <a:gd name="connsiteY27" fmla="*/ 1340756 h 2578430"/>
                  <a:gd name="connsiteX28" fmla="*/ 906019 w 1220858"/>
                  <a:gd name="connsiteY28" fmla="*/ 1261999 h 2578430"/>
                  <a:gd name="connsiteX29" fmla="*/ 1007664 w 1220858"/>
                  <a:gd name="connsiteY29" fmla="*/ 1081366 h 2578430"/>
                  <a:gd name="connsiteX30" fmla="*/ 946176 w 1220858"/>
                  <a:gd name="connsiteY30" fmla="*/ 984441 h 2578430"/>
                  <a:gd name="connsiteX31" fmla="*/ 937395 w 1220858"/>
                  <a:gd name="connsiteY31" fmla="*/ 844522 h 2578430"/>
                  <a:gd name="connsiteX32" fmla="*/ 996346 w 1220858"/>
                  <a:gd name="connsiteY32" fmla="*/ 757162 h 2578430"/>
                  <a:gd name="connsiteX33" fmla="*/ 1085246 w 1220858"/>
                  <a:gd name="connsiteY33" fmla="*/ 617462 h 2578430"/>
                  <a:gd name="connsiteX34" fmla="*/ 1034446 w 1220858"/>
                  <a:gd name="connsiteY34" fmla="*/ 465062 h 2578430"/>
                  <a:gd name="connsiteX35" fmla="*/ 920146 w 1220858"/>
                  <a:gd name="connsiteY35" fmla="*/ 325362 h 2578430"/>
                  <a:gd name="connsiteX36" fmla="*/ 706024 w 1220858"/>
                  <a:gd name="connsiteY36" fmla="*/ 194185 h 2578430"/>
                  <a:gd name="connsiteX37" fmla="*/ 556116 w 1220858"/>
                  <a:gd name="connsiteY37" fmla="*/ 85493 h 2578430"/>
                  <a:gd name="connsiteX38" fmla="*/ 422509 w 1220858"/>
                  <a:gd name="connsiteY38" fmla="*/ 0 h 2578430"/>
                  <a:gd name="connsiteX0" fmla="*/ 422509 w 1220858"/>
                  <a:gd name="connsiteY0" fmla="*/ 0 h 2578430"/>
                  <a:gd name="connsiteX1" fmla="*/ 0 w 1220858"/>
                  <a:gd name="connsiteY1" fmla="*/ 1394719 h 2578430"/>
                  <a:gd name="connsiteX2" fmla="*/ 54604 w 1220858"/>
                  <a:gd name="connsiteY2" fmla="*/ 1464346 h 2578430"/>
                  <a:gd name="connsiteX3" fmla="*/ 157190 w 1220858"/>
                  <a:gd name="connsiteY3" fmla="*/ 1447243 h 2578430"/>
                  <a:gd name="connsiteX4" fmla="*/ 259746 w 1220858"/>
                  <a:gd name="connsiteY4" fmla="*/ 1582662 h 2578430"/>
                  <a:gd name="connsiteX5" fmla="*/ 348646 w 1220858"/>
                  <a:gd name="connsiteY5" fmla="*/ 1785862 h 2578430"/>
                  <a:gd name="connsiteX6" fmla="*/ 399446 w 1220858"/>
                  <a:gd name="connsiteY6" fmla="*/ 1950962 h 2578430"/>
                  <a:gd name="connsiteX7" fmla="*/ 450246 w 1220858"/>
                  <a:gd name="connsiteY7" fmla="*/ 2065262 h 2578430"/>
                  <a:gd name="connsiteX8" fmla="*/ 615779 w 1220858"/>
                  <a:gd name="connsiteY8" fmla="*/ 2056327 h 2578430"/>
                  <a:gd name="connsiteX9" fmla="*/ 736921 w 1220858"/>
                  <a:gd name="connsiteY9" fmla="*/ 2065483 h 2578430"/>
                  <a:gd name="connsiteX10" fmla="*/ 743962 w 1220858"/>
                  <a:gd name="connsiteY10" fmla="*/ 2074831 h 2578430"/>
                  <a:gd name="connsiteX11" fmla="*/ 741155 w 1220858"/>
                  <a:gd name="connsiteY11" fmla="*/ 2156145 h 2578430"/>
                  <a:gd name="connsiteX12" fmla="*/ 729646 w 1220858"/>
                  <a:gd name="connsiteY12" fmla="*/ 2243062 h 2578430"/>
                  <a:gd name="connsiteX13" fmla="*/ 666146 w 1220858"/>
                  <a:gd name="connsiteY13" fmla="*/ 2382762 h 2578430"/>
                  <a:gd name="connsiteX14" fmla="*/ 778072 w 1220858"/>
                  <a:gd name="connsiteY14" fmla="*/ 2578430 h 2578430"/>
                  <a:gd name="connsiteX15" fmla="*/ 975938 w 1220858"/>
                  <a:gd name="connsiteY15" fmla="*/ 2433284 h 2578430"/>
                  <a:gd name="connsiteX16" fmla="*/ 1065938 w 1220858"/>
                  <a:gd name="connsiteY16" fmla="*/ 2277151 h 2578430"/>
                  <a:gd name="connsiteX17" fmla="*/ 1177422 w 1220858"/>
                  <a:gd name="connsiteY17" fmla="*/ 2204857 h 2578430"/>
                  <a:gd name="connsiteX18" fmla="*/ 1212471 w 1220858"/>
                  <a:gd name="connsiteY18" fmla="*/ 2158100 h 2578430"/>
                  <a:gd name="connsiteX19" fmla="*/ 1220858 w 1220858"/>
                  <a:gd name="connsiteY19" fmla="*/ 2065323 h 2578430"/>
                  <a:gd name="connsiteX20" fmla="*/ 1188417 w 1220858"/>
                  <a:gd name="connsiteY20" fmla="*/ 2001465 h 2578430"/>
                  <a:gd name="connsiteX21" fmla="*/ 1120214 w 1220858"/>
                  <a:gd name="connsiteY21" fmla="*/ 1936479 h 2578430"/>
                  <a:gd name="connsiteX22" fmla="*/ 1071039 w 1220858"/>
                  <a:gd name="connsiteY22" fmla="*/ 1887463 h 2578430"/>
                  <a:gd name="connsiteX23" fmla="*/ 931339 w 1220858"/>
                  <a:gd name="connsiteY23" fmla="*/ 1769455 h 2578430"/>
                  <a:gd name="connsiteX24" fmla="*/ 907446 w 1220858"/>
                  <a:gd name="connsiteY24" fmla="*/ 1620762 h 2578430"/>
                  <a:gd name="connsiteX25" fmla="*/ 849289 w 1220858"/>
                  <a:gd name="connsiteY25" fmla="*/ 1469734 h 2578430"/>
                  <a:gd name="connsiteX26" fmla="*/ 821716 w 1220858"/>
                  <a:gd name="connsiteY26" fmla="*/ 1406315 h 2578430"/>
                  <a:gd name="connsiteX27" fmla="*/ 834767 w 1220858"/>
                  <a:gd name="connsiteY27" fmla="*/ 1340756 h 2578430"/>
                  <a:gd name="connsiteX28" fmla="*/ 906019 w 1220858"/>
                  <a:gd name="connsiteY28" fmla="*/ 1261999 h 2578430"/>
                  <a:gd name="connsiteX29" fmla="*/ 1007664 w 1220858"/>
                  <a:gd name="connsiteY29" fmla="*/ 1081366 h 2578430"/>
                  <a:gd name="connsiteX30" fmla="*/ 946176 w 1220858"/>
                  <a:gd name="connsiteY30" fmla="*/ 984441 h 2578430"/>
                  <a:gd name="connsiteX31" fmla="*/ 937395 w 1220858"/>
                  <a:gd name="connsiteY31" fmla="*/ 844522 h 2578430"/>
                  <a:gd name="connsiteX32" fmla="*/ 996346 w 1220858"/>
                  <a:gd name="connsiteY32" fmla="*/ 757162 h 2578430"/>
                  <a:gd name="connsiteX33" fmla="*/ 1085246 w 1220858"/>
                  <a:gd name="connsiteY33" fmla="*/ 617462 h 2578430"/>
                  <a:gd name="connsiteX34" fmla="*/ 1034446 w 1220858"/>
                  <a:gd name="connsiteY34" fmla="*/ 465062 h 2578430"/>
                  <a:gd name="connsiteX35" fmla="*/ 920146 w 1220858"/>
                  <a:gd name="connsiteY35" fmla="*/ 325362 h 2578430"/>
                  <a:gd name="connsiteX36" fmla="*/ 706024 w 1220858"/>
                  <a:gd name="connsiteY36" fmla="*/ 194185 h 2578430"/>
                  <a:gd name="connsiteX37" fmla="*/ 556116 w 1220858"/>
                  <a:gd name="connsiteY37" fmla="*/ 85493 h 2578430"/>
                  <a:gd name="connsiteX38" fmla="*/ 422509 w 1220858"/>
                  <a:gd name="connsiteY38" fmla="*/ 0 h 2578430"/>
                  <a:gd name="connsiteX0" fmla="*/ 378940 w 1177289"/>
                  <a:gd name="connsiteY0" fmla="*/ 0 h 2578430"/>
                  <a:gd name="connsiteX1" fmla="*/ 0 w 1177289"/>
                  <a:gd name="connsiteY1" fmla="*/ 1218768 h 2578430"/>
                  <a:gd name="connsiteX2" fmla="*/ 11035 w 1177289"/>
                  <a:gd name="connsiteY2" fmla="*/ 1464346 h 2578430"/>
                  <a:gd name="connsiteX3" fmla="*/ 113621 w 1177289"/>
                  <a:gd name="connsiteY3" fmla="*/ 1447243 h 2578430"/>
                  <a:gd name="connsiteX4" fmla="*/ 216177 w 1177289"/>
                  <a:gd name="connsiteY4" fmla="*/ 1582662 h 2578430"/>
                  <a:gd name="connsiteX5" fmla="*/ 305077 w 1177289"/>
                  <a:gd name="connsiteY5" fmla="*/ 1785862 h 2578430"/>
                  <a:gd name="connsiteX6" fmla="*/ 355877 w 1177289"/>
                  <a:gd name="connsiteY6" fmla="*/ 1950962 h 2578430"/>
                  <a:gd name="connsiteX7" fmla="*/ 406677 w 1177289"/>
                  <a:gd name="connsiteY7" fmla="*/ 2065262 h 2578430"/>
                  <a:gd name="connsiteX8" fmla="*/ 572210 w 1177289"/>
                  <a:gd name="connsiteY8" fmla="*/ 2056327 h 2578430"/>
                  <a:gd name="connsiteX9" fmla="*/ 693352 w 1177289"/>
                  <a:gd name="connsiteY9" fmla="*/ 2065483 h 2578430"/>
                  <a:gd name="connsiteX10" fmla="*/ 700393 w 1177289"/>
                  <a:gd name="connsiteY10" fmla="*/ 2074831 h 2578430"/>
                  <a:gd name="connsiteX11" fmla="*/ 697586 w 1177289"/>
                  <a:gd name="connsiteY11" fmla="*/ 2156145 h 2578430"/>
                  <a:gd name="connsiteX12" fmla="*/ 686077 w 1177289"/>
                  <a:gd name="connsiteY12" fmla="*/ 2243062 h 2578430"/>
                  <a:gd name="connsiteX13" fmla="*/ 622577 w 1177289"/>
                  <a:gd name="connsiteY13" fmla="*/ 2382762 h 2578430"/>
                  <a:gd name="connsiteX14" fmla="*/ 734503 w 1177289"/>
                  <a:gd name="connsiteY14" fmla="*/ 2578430 h 2578430"/>
                  <a:gd name="connsiteX15" fmla="*/ 932369 w 1177289"/>
                  <a:gd name="connsiteY15" fmla="*/ 2433284 h 2578430"/>
                  <a:gd name="connsiteX16" fmla="*/ 1022369 w 1177289"/>
                  <a:gd name="connsiteY16" fmla="*/ 2277151 h 2578430"/>
                  <a:gd name="connsiteX17" fmla="*/ 1133853 w 1177289"/>
                  <a:gd name="connsiteY17" fmla="*/ 2204857 h 2578430"/>
                  <a:gd name="connsiteX18" fmla="*/ 1168902 w 1177289"/>
                  <a:gd name="connsiteY18" fmla="*/ 2158100 h 2578430"/>
                  <a:gd name="connsiteX19" fmla="*/ 1177289 w 1177289"/>
                  <a:gd name="connsiteY19" fmla="*/ 2065323 h 2578430"/>
                  <a:gd name="connsiteX20" fmla="*/ 1144848 w 1177289"/>
                  <a:gd name="connsiteY20" fmla="*/ 2001465 h 2578430"/>
                  <a:gd name="connsiteX21" fmla="*/ 1076645 w 1177289"/>
                  <a:gd name="connsiteY21" fmla="*/ 1936479 h 2578430"/>
                  <a:gd name="connsiteX22" fmla="*/ 1027470 w 1177289"/>
                  <a:gd name="connsiteY22" fmla="*/ 1887463 h 2578430"/>
                  <a:gd name="connsiteX23" fmla="*/ 887770 w 1177289"/>
                  <a:gd name="connsiteY23" fmla="*/ 1769455 h 2578430"/>
                  <a:gd name="connsiteX24" fmla="*/ 863877 w 1177289"/>
                  <a:gd name="connsiteY24" fmla="*/ 1620762 h 2578430"/>
                  <a:gd name="connsiteX25" fmla="*/ 805720 w 1177289"/>
                  <a:gd name="connsiteY25" fmla="*/ 1469734 h 2578430"/>
                  <a:gd name="connsiteX26" fmla="*/ 778147 w 1177289"/>
                  <a:gd name="connsiteY26" fmla="*/ 1406315 h 2578430"/>
                  <a:gd name="connsiteX27" fmla="*/ 791198 w 1177289"/>
                  <a:gd name="connsiteY27" fmla="*/ 1340756 h 2578430"/>
                  <a:gd name="connsiteX28" fmla="*/ 862450 w 1177289"/>
                  <a:gd name="connsiteY28" fmla="*/ 1261999 h 2578430"/>
                  <a:gd name="connsiteX29" fmla="*/ 964095 w 1177289"/>
                  <a:gd name="connsiteY29" fmla="*/ 1081366 h 2578430"/>
                  <a:gd name="connsiteX30" fmla="*/ 902607 w 1177289"/>
                  <a:gd name="connsiteY30" fmla="*/ 984441 h 2578430"/>
                  <a:gd name="connsiteX31" fmla="*/ 893826 w 1177289"/>
                  <a:gd name="connsiteY31" fmla="*/ 844522 h 2578430"/>
                  <a:gd name="connsiteX32" fmla="*/ 952777 w 1177289"/>
                  <a:gd name="connsiteY32" fmla="*/ 757162 h 2578430"/>
                  <a:gd name="connsiteX33" fmla="*/ 1041677 w 1177289"/>
                  <a:gd name="connsiteY33" fmla="*/ 617462 h 2578430"/>
                  <a:gd name="connsiteX34" fmla="*/ 990877 w 1177289"/>
                  <a:gd name="connsiteY34" fmla="*/ 465062 h 2578430"/>
                  <a:gd name="connsiteX35" fmla="*/ 876577 w 1177289"/>
                  <a:gd name="connsiteY35" fmla="*/ 325362 h 2578430"/>
                  <a:gd name="connsiteX36" fmla="*/ 662455 w 1177289"/>
                  <a:gd name="connsiteY36" fmla="*/ 194185 h 2578430"/>
                  <a:gd name="connsiteX37" fmla="*/ 512547 w 1177289"/>
                  <a:gd name="connsiteY37" fmla="*/ 85493 h 2578430"/>
                  <a:gd name="connsiteX38" fmla="*/ 378940 w 1177289"/>
                  <a:gd name="connsiteY38" fmla="*/ 0 h 2578430"/>
                  <a:gd name="connsiteX0" fmla="*/ 378940 w 1177289"/>
                  <a:gd name="connsiteY0" fmla="*/ 0 h 2578430"/>
                  <a:gd name="connsiteX1" fmla="*/ 0 w 1177289"/>
                  <a:gd name="connsiteY1" fmla="*/ 1218768 h 2578430"/>
                  <a:gd name="connsiteX2" fmla="*/ 64676 w 1177289"/>
                  <a:gd name="connsiteY2" fmla="*/ 1379018 h 2578430"/>
                  <a:gd name="connsiteX3" fmla="*/ 113621 w 1177289"/>
                  <a:gd name="connsiteY3" fmla="*/ 1447243 h 2578430"/>
                  <a:gd name="connsiteX4" fmla="*/ 216177 w 1177289"/>
                  <a:gd name="connsiteY4" fmla="*/ 1582662 h 2578430"/>
                  <a:gd name="connsiteX5" fmla="*/ 305077 w 1177289"/>
                  <a:gd name="connsiteY5" fmla="*/ 1785862 h 2578430"/>
                  <a:gd name="connsiteX6" fmla="*/ 355877 w 1177289"/>
                  <a:gd name="connsiteY6" fmla="*/ 1950962 h 2578430"/>
                  <a:gd name="connsiteX7" fmla="*/ 406677 w 1177289"/>
                  <a:gd name="connsiteY7" fmla="*/ 2065262 h 2578430"/>
                  <a:gd name="connsiteX8" fmla="*/ 572210 w 1177289"/>
                  <a:gd name="connsiteY8" fmla="*/ 2056327 h 2578430"/>
                  <a:gd name="connsiteX9" fmla="*/ 693352 w 1177289"/>
                  <a:gd name="connsiteY9" fmla="*/ 2065483 h 2578430"/>
                  <a:gd name="connsiteX10" fmla="*/ 700393 w 1177289"/>
                  <a:gd name="connsiteY10" fmla="*/ 2074831 h 2578430"/>
                  <a:gd name="connsiteX11" fmla="*/ 697586 w 1177289"/>
                  <a:gd name="connsiteY11" fmla="*/ 2156145 h 2578430"/>
                  <a:gd name="connsiteX12" fmla="*/ 686077 w 1177289"/>
                  <a:gd name="connsiteY12" fmla="*/ 2243062 h 2578430"/>
                  <a:gd name="connsiteX13" fmla="*/ 622577 w 1177289"/>
                  <a:gd name="connsiteY13" fmla="*/ 2382762 h 2578430"/>
                  <a:gd name="connsiteX14" fmla="*/ 734503 w 1177289"/>
                  <a:gd name="connsiteY14" fmla="*/ 2578430 h 2578430"/>
                  <a:gd name="connsiteX15" fmla="*/ 932369 w 1177289"/>
                  <a:gd name="connsiteY15" fmla="*/ 2433284 h 2578430"/>
                  <a:gd name="connsiteX16" fmla="*/ 1022369 w 1177289"/>
                  <a:gd name="connsiteY16" fmla="*/ 2277151 h 2578430"/>
                  <a:gd name="connsiteX17" fmla="*/ 1133853 w 1177289"/>
                  <a:gd name="connsiteY17" fmla="*/ 2204857 h 2578430"/>
                  <a:gd name="connsiteX18" fmla="*/ 1168902 w 1177289"/>
                  <a:gd name="connsiteY18" fmla="*/ 2158100 h 2578430"/>
                  <a:gd name="connsiteX19" fmla="*/ 1177289 w 1177289"/>
                  <a:gd name="connsiteY19" fmla="*/ 2065323 h 2578430"/>
                  <a:gd name="connsiteX20" fmla="*/ 1144848 w 1177289"/>
                  <a:gd name="connsiteY20" fmla="*/ 2001465 h 2578430"/>
                  <a:gd name="connsiteX21" fmla="*/ 1076645 w 1177289"/>
                  <a:gd name="connsiteY21" fmla="*/ 1936479 h 2578430"/>
                  <a:gd name="connsiteX22" fmla="*/ 1027470 w 1177289"/>
                  <a:gd name="connsiteY22" fmla="*/ 1887463 h 2578430"/>
                  <a:gd name="connsiteX23" fmla="*/ 887770 w 1177289"/>
                  <a:gd name="connsiteY23" fmla="*/ 1769455 h 2578430"/>
                  <a:gd name="connsiteX24" fmla="*/ 863877 w 1177289"/>
                  <a:gd name="connsiteY24" fmla="*/ 1620762 h 2578430"/>
                  <a:gd name="connsiteX25" fmla="*/ 805720 w 1177289"/>
                  <a:gd name="connsiteY25" fmla="*/ 1469734 h 2578430"/>
                  <a:gd name="connsiteX26" fmla="*/ 778147 w 1177289"/>
                  <a:gd name="connsiteY26" fmla="*/ 1406315 h 2578430"/>
                  <a:gd name="connsiteX27" fmla="*/ 791198 w 1177289"/>
                  <a:gd name="connsiteY27" fmla="*/ 1340756 h 2578430"/>
                  <a:gd name="connsiteX28" fmla="*/ 862450 w 1177289"/>
                  <a:gd name="connsiteY28" fmla="*/ 1261999 h 2578430"/>
                  <a:gd name="connsiteX29" fmla="*/ 964095 w 1177289"/>
                  <a:gd name="connsiteY29" fmla="*/ 1081366 h 2578430"/>
                  <a:gd name="connsiteX30" fmla="*/ 902607 w 1177289"/>
                  <a:gd name="connsiteY30" fmla="*/ 984441 h 2578430"/>
                  <a:gd name="connsiteX31" fmla="*/ 893826 w 1177289"/>
                  <a:gd name="connsiteY31" fmla="*/ 844522 h 2578430"/>
                  <a:gd name="connsiteX32" fmla="*/ 952777 w 1177289"/>
                  <a:gd name="connsiteY32" fmla="*/ 757162 h 2578430"/>
                  <a:gd name="connsiteX33" fmla="*/ 1041677 w 1177289"/>
                  <a:gd name="connsiteY33" fmla="*/ 617462 h 2578430"/>
                  <a:gd name="connsiteX34" fmla="*/ 990877 w 1177289"/>
                  <a:gd name="connsiteY34" fmla="*/ 465062 h 2578430"/>
                  <a:gd name="connsiteX35" fmla="*/ 876577 w 1177289"/>
                  <a:gd name="connsiteY35" fmla="*/ 325362 h 2578430"/>
                  <a:gd name="connsiteX36" fmla="*/ 662455 w 1177289"/>
                  <a:gd name="connsiteY36" fmla="*/ 194185 h 2578430"/>
                  <a:gd name="connsiteX37" fmla="*/ 512547 w 1177289"/>
                  <a:gd name="connsiteY37" fmla="*/ 85493 h 2578430"/>
                  <a:gd name="connsiteX38" fmla="*/ 378940 w 1177289"/>
                  <a:gd name="connsiteY38" fmla="*/ 0 h 2578430"/>
                  <a:gd name="connsiteX0" fmla="*/ 378940 w 1177289"/>
                  <a:gd name="connsiteY0" fmla="*/ 0 h 2578430"/>
                  <a:gd name="connsiteX1" fmla="*/ 0 w 1177289"/>
                  <a:gd name="connsiteY1" fmla="*/ 1218768 h 2578430"/>
                  <a:gd name="connsiteX2" fmla="*/ 64676 w 1177289"/>
                  <a:gd name="connsiteY2" fmla="*/ 1379018 h 2578430"/>
                  <a:gd name="connsiteX3" fmla="*/ 113621 w 1177289"/>
                  <a:gd name="connsiteY3" fmla="*/ 1447243 h 2578430"/>
                  <a:gd name="connsiteX4" fmla="*/ 305077 w 1177289"/>
                  <a:gd name="connsiteY4" fmla="*/ 1785862 h 2578430"/>
                  <a:gd name="connsiteX5" fmla="*/ 355877 w 1177289"/>
                  <a:gd name="connsiteY5" fmla="*/ 1950962 h 2578430"/>
                  <a:gd name="connsiteX6" fmla="*/ 406677 w 1177289"/>
                  <a:gd name="connsiteY6" fmla="*/ 2065262 h 2578430"/>
                  <a:gd name="connsiteX7" fmla="*/ 572210 w 1177289"/>
                  <a:gd name="connsiteY7" fmla="*/ 2056327 h 2578430"/>
                  <a:gd name="connsiteX8" fmla="*/ 693352 w 1177289"/>
                  <a:gd name="connsiteY8" fmla="*/ 2065483 h 2578430"/>
                  <a:gd name="connsiteX9" fmla="*/ 700393 w 1177289"/>
                  <a:gd name="connsiteY9" fmla="*/ 2074831 h 2578430"/>
                  <a:gd name="connsiteX10" fmla="*/ 697586 w 1177289"/>
                  <a:gd name="connsiteY10" fmla="*/ 2156145 h 2578430"/>
                  <a:gd name="connsiteX11" fmla="*/ 686077 w 1177289"/>
                  <a:gd name="connsiteY11" fmla="*/ 2243062 h 2578430"/>
                  <a:gd name="connsiteX12" fmla="*/ 622577 w 1177289"/>
                  <a:gd name="connsiteY12" fmla="*/ 2382762 h 2578430"/>
                  <a:gd name="connsiteX13" fmla="*/ 734503 w 1177289"/>
                  <a:gd name="connsiteY13" fmla="*/ 2578430 h 2578430"/>
                  <a:gd name="connsiteX14" fmla="*/ 932369 w 1177289"/>
                  <a:gd name="connsiteY14" fmla="*/ 2433284 h 2578430"/>
                  <a:gd name="connsiteX15" fmla="*/ 1022369 w 1177289"/>
                  <a:gd name="connsiteY15" fmla="*/ 2277151 h 2578430"/>
                  <a:gd name="connsiteX16" fmla="*/ 1133853 w 1177289"/>
                  <a:gd name="connsiteY16" fmla="*/ 2204857 h 2578430"/>
                  <a:gd name="connsiteX17" fmla="*/ 1168902 w 1177289"/>
                  <a:gd name="connsiteY17" fmla="*/ 2158100 h 2578430"/>
                  <a:gd name="connsiteX18" fmla="*/ 1177289 w 1177289"/>
                  <a:gd name="connsiteY18" fmla="*/ 2065323 h 2578430"/>
                  <a:gd name="connsiteX19" fmla="*/ 1144848 w 1177289"/>
                  <a:gd name="connsiteY19" fmla="*/ 2001465 h 2578430"/>
                  <a:gd name="connsiteX20" fmla="*/ 1076645 w 1177289"/>
                  <a:gd name="connsiteY20" fmla="*/ 1936479 h 2578430"/>
                  <a:gd name="connsiteX21" fmla="*/ 1027470 w 1177289"/>
                  <a:gd name="connsiteY21" fmla="*/ 1887463 h 2578430"/>
                  <a:gd name="connsiteX22" fmla="*/ 887770 w 1177289"/>
                  <a:gd name="connsiteY22" fmla="*/ 1769455 h 2578430"/>
                  <a:gd name="connsiteX23" fmla="*/ 863877 w 1177289"/>
                  <a:gd name="connsiteY23" fmla="*/ 1620762 h 2578430"/>
                  <a:gd name="connsiteX24" fmla="*/ 805720 w 1177289"/>
                  <a:gd name="connsiteY24" fmla="*/ 1469734 h 2578430"/>
                  <a:gd name="connsiteX25" fmla="*/ 778147 w 1177289"/>
                  <a:gd name="connsiteY25" fmla="*/ 1406315 h 2578430"/>
                  <a:gd name="connsiteX26" fmla="*/ 791198 w 1177289"/>
                  <a:gd name="connsiteY26" fmla="*/ 1340756 h 2578430"/>
                  <a:gd name="connsiteX27" fmla="*/ 862450 w 1177289"/>
                  <a:gd name="connsiteY27" fmla="*/ 1261999 h 2578430"/>
                  <a:gd name="connsiteX28" fmla="*/ 964095 w 1177289"/>
                  <a:gd name="connsiteY28" fmla="*/ 1081366 h 2578430"/>
                  <a:gd name="connsiteX29" fmla="*/ 902607 w 1177289"/>
                  <a:gd name="connsiteY29" fmla="*/ 984441 h 2578430"/>
                  <a:gd name="connsiteX30" fmla="*/ 893826 w 1177289"/>
                  <a:gd name="connsiteY30" fmla="*/ 844522 h 2578430"/>
                  <a:gd name="connsiteX31" fmla="*/ 952777 w 1177289"/>
                  <a:gd name="connsiteY31" fmla="*/ 757162 h 2578430"/>
                  <a:gd name="connsiteX32" fmla="*/ 1041677 w 1177289"/>
                  <a:gd name="connsiteY32" fmla="*/ 617462 h 2578430"/>
                  <a:gd name="connsiteX33" fmla="*/ 990877 w 1177289"/>
                  <a:gd name="connsiteY33" fmla="*/ 465062 h 2578430"/>
                  <a:gd name="connsiteX34" fmla="*/ 876577 w 1177289"/>
                  <a:gd name="connsiteY34" fmla="*/ 325362 h 2578430"/>
                  <a:gd name="connsiteX35" fmla="*/ 662455 w 1177289"/>
                  <a:gd name="connsiteY35" fmla="*/ 194185 h 2578430"/>
                  <a:gd name="connsiteX36" fmla="*/ 512547 w 1177289"/>
                  <a:gd name="connsiteY36" fmla="*/ 85493 h 2578430"/>
                  <a:gd name="connsiteX37" fmla="*/ 378940 w 1177289"/>
                  <a:gd name="connsiteY37" fmla="*/ 0 h 2578430"/>
                  <a:gd name="connsiteX0" fmla="*/ 378940 w 1177289"/>
                  <a:gd name="connsiteY0" fmla="*/ 0 h 2578430"/>
                  <a:gd name="connsiteX1" fmla="*/ 0 w 1177289"/>
                  <a:gd name="connsiteY1" fmla="*/ 1218768 h 2578430"/>
                  <a:gd name="connsiteX2" fmla="*/ 64676 w 1177289"/>
                  <a:gd name="connsiteY2" fmla="*/ 1379018 h 2578430"/>
                  <a:gd name="connsiteX3" fmla="*/ 305077 w 1177289"/>
                  <a:gd name="connsiteY3" fmla="*/ 1785862 h 2578430"/>
                  <a:gd name="connsiteX4" fmla="*/ 355877 w 1177289"/>
                  <a:gd name="connsiteY4" fmla="*/ 1950962 h 2578430"/>
                  <a:gd name="connsiteX5" fmla="*/ 406677 w 1177289"/>
                  <a:gd name="connsiteY5" fmla="*/ 2065262 h 2578430"/>
                  <a:gd name="connsiteX6" fmla="*/ 572210 w 1177289"/>
                  <a:gd name="connsiteY6" fmla="*/ 2056327 h 2578430"/>
                  <a:gd name="connsiteX7" fmla="*/ 693352 w 1177289"/>
                  <a:gd name="connsiteY7" fmla="*/ 2065483 h 2578430"/>
                  <a:gd name="connsiteX8" fmla="*/ 700393 w 1177289"/>
                  <a:gd name="connsiteY8" fmla="*/ 2074831 h 2578430"/>
                  <a:gd name="connsiteX9" fmla="*/ 697586 w 1177289"/>
                  <a:gd name="connsiteY9" fmla="*/ 2156145 h 2578430"/>
                  <a:gd name="connsiteX10" fmla="*/ 686077 w 1177289"/>
                  <a:gd name="connsiteY10" fmla="*/ 2243062 h 2578430"/>
                  <a:gd name="connsiteX11" fmla="*/ 622577 w 1177289"/>
                  <a:gd name="connsiteY11" fmla="*/ 2382762 h 2578430"/>
                  <a:gd name="connsiteX12" fmla="*/ 734503 w 1177289"/>
                  <a:gd name="connsiteY12" fmla="*/ 2578430 h 2578430"/>
                  <a:gd name="connsiteX13" fmla="*/ 932369 w 1177289"/>
                  <a:gd name="connsiteY13" fmla="*/ 2433284 h 2578430"/>
                  <a:gd name="connsiteX14" fmla="*/ 1022369 w 1177289"/>
                  <a:gd name="connsiteY14" fmla="*/ 2277151 h 2578430"/>
                  <a:gd name="connsiteX15" fmla="*/ 1133853 w 1177289"/>
                  <a:gd name="connsiteY15" fmla="*/ 2204857 h 2578430"/>
                  <a:gd name="connsiteX16" fmla="*/ 1168902 w 1177289"/>
                  <a:gd name="connsiteY16" fmla="*/ 2158100 h 2578430"/>
                  <a:gd name="connsiteX17" fmla="*/ 1177289 w 1177289"/>
                  <a:gd name="connsiteY17" fmla="*/ 2065323 h 2578430"/>
                  <a:gd name="connsiteX18" fmla="*/ 1144848 w 1177289"/>
                  <a:gd name="connsiteY18" fmla="*/ 2001465 h 2578430"/>
                  <a:gd name="connsiteX19" fmla="*/ 1076645 w 1177289"/>
                  <a:gd name="connsiteY19" fmla="*/ 1936479 h 2578430"/>
                  <a:gd name="connsiteX20" fmla="*/ 1027470 w 1177289"/>
                  <a:gd name="connsiteY20" fmla="*/ 1887463 h 2578430"/>
                  <a:gd name="connsiteX21" fmla="*/ 887770 w 1177289"/>
                  <a:gd name="connsiteY21" fmla="*/ 1769455 h 2578430"/>
                  <a:gd name="connsiteX22" fmla="*/ 863877 w 1177289"/>
                  <a:gd name="connsiteY22" fmla="*/ 1620762 h 2578430"/>
                  <a:gd name="connsiteX23" fmla="*/ 805720 w 1177289"/>
                  <a:gd name="connsiteY23" fmla="*/ 1469734 h 2578430"/>
                  <a:gd name="connsiteX24" fmla="*/ 778147 w 1177289"/>
                  <a:gd name="connsiteY24" fmla="*/ 1406315 h 2578430"/>
                  <a:gd name="connsiteX25" fmla="*/ 791198 w 1177289"/>
                  <a:gd name="connsiteY25" fmla="*/ 1340756 h 2578430"/>
                  <a:gd name="connsiteX26" fmla="*/ 862450 w 1177289"/>
                  <a:gd name="connsiteY26" fmla="*/ 1261999 h 2578430"/>
                  <a:gd name="connsiteX27" fmla="*/ 964095 w 1177289"/>
                  <a:gd name="connsiteY27" fmla="*/ 1081366 h 2578430"/>
                  <a:gd name="connsiteX28" fmla="*/ 902607 w 1177289"/>
                  <a:gd name="connsiteY28" fmla="*/ 984441 h 2578430"/>
                  <a:gd name="connsiteX29" fmla="*/ 893826 w 1177289"/>
                  <a:gd name="connsiteY29" fmla="*/ 844522 h 2578430"/>
                  <a:gd name="connsiteX30" fmla="*/ 952777 w 1177289"/>
                  <a:gd name="connsiteY30" fmla="*/ 757162 h 2578430"/>
                  <a:gd name="connsiteX31" fmla="*/ 1041677 w 1177289"/>
                  <a:gd name="connsiteY31" fmla="*/ 617462 h 2578430"/>
                  <a:gd name="connsiteX32" fmla="*/ 990877 w 1177289"/>
                  <a:gd name="connsiteY32" fmla="*/ 465062 h 2578430"/>
                  <a:gd name="connsiteX33" fmla="*/ 876577 w 1177289"/>
                  <a:gd name="connsiteY33" fmla="*/ 325362 h 2578430"/>
                  <a:gd name="connsiteX34" fmla="*/ 662455 w 1177289"/>
                  <a:gd name="connsiteY34" fmla="*/ 194185 h 2578430"/>
                  <a:gd name="connsiteX35" fmla="*/ 512547 w 1177289"/>
                  <a:gd name="connsiteY35" fmla="*/ 85493 h 2578430"/>
                  <a:gd name="connsiteX36" fmla="*/ 378940 w 1177289"/>
                  <a:gd name="connsiteY36" fmla="*/ 0 h 2578430"/>
                  <a:gd name="connsiteX0" fmla="*/ 378940 w 1177289"/>
                  <a:gd name="connsiteY0" fmla="*/ 0 h 2578430"/>
                  <a:gd name="connsiteX1" fmla="*/ 0 w 1177289"/>
                  <a:gd name="connsiteY1" fmla="*/ 1218768 h 2578430"/>
                  <a:gd name="connsiteX2" fmla="*/ 305077 w 1177289"/>
                  <a:gd name="connsiteY2" fmla="*/ 1785862 h 2578430"/>
                  <a:gd name="connsiteX3" fmla="*/ 355877 w 1177289"/>
                  <a:gd name="connsiteY3" fmla="*/ 1950962 h 2578430"/>
                  <a:gd name="connsiteX4" fmla="*/ 406677 w 1177289"/>
                  <a:gd name="connsiteY4" fmla="*/ 2065262 h 2578430"/>
                  <a:gd name="connsiteX5" fmla="*/ 572210 w 1177289"/>
                  <a:gd name="connsiteY5" fmla="*/ 2056327 h 2578430"/>
                  <a:gd name="connsiteX6" fmla="*/ 693352 w 1177289"/>
                  <a:gd name="connsiteY6" fmla="*/ 2065483 h 2578430"/>
                  <a:gd name="connsiteX7" fmla="*/ 700393 w 1177289"/>
                  <a:gd name="connsiteY7" fmla="*/ 2074831 h 2578430"/>
                  <a:gd name="connsiteX8" fmla="*/ 697586 w 1177289"/>
                  <a:gd name="connsiteY8" fmla="*/ 2156145 h 2578430"/>
                  <a:gd name="connsiteX9" fmla="*/ 686077 w 1177289"/>
                  <a:gd name="connsiteY9" fmla="*/ 2243062 h 2578430"/>
                  <a:gd name="connsiteX10" fmla="*/ 622577 w 1177289"/>
                  <a:gd name="connsiteY10" fmla="*/ 2382762 h 2578430"/>
                  <a:gd name="connsiteX11" fmla="*/ 734503 w 1177289"/>
                  <a:gd name="connsiteY11" fmla="*/ 2578430 h 2578430"/>
                  <a:gd name="connsiteX12" fmla="*/ 932369 w 1177289"/>
                  <a:gd name="connsiteY12" fmla="*/ 2433284 h 2578430"/>
                  <a:gd name="connsiteX13" fmla="*/ 1022369 w 1177289"/>
                  <a:gd name="connsiteY13" fmla="*/ 2277151 h 2578430"/>
                  <a:gd name="connsiteX14" fmla="*/ 1133853 w 1177289"/>
                  <a:gd name="connsiteY14" fmla="*/ 2204857 h 2578430"/>
                  <a:gd name="connsiteX15" fmla="*/ 1168902 w 1177289"/>
                  <a:gd name="connsiteY15" fmla="*/ 2158100 h 2578430"/>
                  <a:gd name="connsiteX16" fmla="*/ 1177289 w 1177289"/>
                  <a:gd name="connsiteY16" fmla="*/ 2065323 h 2578430"/>
                  <a:gd name="connsiteX17" fmla="*/ 1144848 w 1177289"/>
                  <a:gd name="connsiteY17" fmla="*/ 2001465 h 2578430"/>
                  <a:gd name="connsiteX18" fmla="*/ 1076645 w 1177289"/>
                  <a:gd name="connsiteY18" fmla="*/ 1936479 h 2578430"/>
                  <a:gd name="connsiteX19" fmla="*/ 1027470 w 1177289"/>
                  <a:gd name="connsiteY19" fmla="*/ 1887463 h 2578430"/>
                  <a:gd name="connsiteX20" fmla="*/ 887770 w 1177289"/>
                  <a:gd name="connsiteY20" fmla="*/ 1769455 h 2578430"/>
                  <a:gd name="connsiteX21" fmla="*/ 863877 w 1177289"/>
                  <a:gd name="connsiteY21" fmla="*/ 1620762 h 2578430"/>
                  <a:gd name="connsiteX22" fmla="*/ 805720 w 1177289"/>
                  <a:gd name="connsiteY22" fmla="*/ 1469734 h 2578430"/>
                  <a:gd name="connsiteX23" fmla="*/ 778147 w 1177289"/>
                  <a:gd name="connsiteY23" fmla="*/ 1406315 h 2578430"/>
                  <a:gd name="connsiteX24" fmla="*/ 791198 w 1177289"/>
                  <a:gd name="connsiteY24" fmla="*/ 1340756 h 2578430"/>
                  <a:gd name="connsiteX25" fmla="*/ 862450 w 1177289"/>
                  <a:gd name="connsiteY25" fmla="*/ 1261999 h 2578430"/>
                  <a:gd name="connsiteX26" fmla="*/ 964095 w 1177289"/>
                  <a:gd name="connsiteY26" fmla="*/ 1081366 h 2578430"/>
                  <a:gd name="connsiteX27" fmla="*/ 902607 w 1177289"/>
                  <a:gd name="connsiteY27" fmla="*/ 984441 h 2578430"/>
                  <a:gd name="connsiteX28" fmla="*/ 893826 w 1177289"/>
                  <a:gd name="connsiteY28" fmla="*/ 844522 h 2578430"/>
                  <a:gd name="connsiteX29" fmla="*/ 952777 w 1177289"/>
                  <a:gd name="connsiteY29" fmla="*/ 757162 h 2578430"/>
                  <a:gd name="connsiteX30" fmla="*/ 1041677 w 1177289"/>
                  <a:gd name="connsiteY30" fmla="*/ 617462 h 2578430"/>
                  <a:gd name="connsiteX31" fmla="*/ 990877 w 1177289"/>
                  <a:gd name="connsiteY31" fmla="*/ 465062 h 2578430"/>
                  <a:gd name="connsiteX32" fmla="*/ 876577 w 1177289"/>
                  <a:gd name="connsiteY32" fmla="*/ 325362 h 2578430"/>
                  <a:gd name="connsiteX33" fmla="*/ 662455 w 1177289"/>
                  <a:gd name="connsiteY33" fmla="*/ 194185 h 2578430"/>
                  <a:gd name="connsiteX34" fmla="*/ 512547 w 1177289"/>
                  <a:gd name="connsiteY34" fmla="*/ 85493 h 2578430"/>
                  <a:gd name="connsiteX35" fmla="*/ 378940 w 1177289"/>
                  <a:gd name="connsiteY35" fmla="*/ 0 h 2578430"/>
                  <a:gd name="connsiteX0" fmla="*/ 378940 w 1177289"/>
                  <a:gd name="connsiteY0" fmla="*/ 0 h 2578430"/>
                  <a:gd name="connsiteX1" fmla="*/ 0 w 1177289"/>
                  <a:gd name="connsiteY1" fmla="*/ 1218768 h 2578430"/>
                  <a:gd name="connsiteX2" fmla="*/ 355877 w 1177289"/>
                  <a:gd name="connsiteY2" fmla="*/ 1950962 h 2578430"/>
                  <a:gd name="connsiteX3" fmla="*/ 406677 w 1177289"/>
                  <a:gd name="connsiteY3" fmla="*/ 2065262 h 2578430"/>
                  <a:gd name="connsiteX4" fmla="*/ 572210 w 1177289"/>
                  <a:gd name="connsiteY4" fmla="*/ 2056327 h 2578430"/>
                  <a:gd name="connsiteX5" fmla="*/ 693352 w 1177289"/>
                  <a:gd name="connsiteY5" fmla="*/ 2065483 h 2578430"/>
                  <a:gd name="connsiteX6" fmla="*/ 700393 w 1177289"/>
                  <a:gd name="connsiteY6" fmla="*/ 2074831 h 2578430"/>
                  <a:gd name="connsiteX7" fmla="*/ 697586 w 1177289"/>
                  <a:gd name="connsiteY7" fmla="*/ 2156145 h 2578430"/>
                  <a:gd name="connsiteX8" fmla="*/ 686077 w 1177289"/>
                  <a:gd name="connsiteY8" fmla="*/ 2243062 h 2578430"/>
                  <a:gd name="connsiteX9" fmla="*/ 622577 w 1177289"/>
                  <a:gd name="connsiteY9" fmla="*/ 2382762 h 2578430"/>
                  <a:gd name="connsiteX10" fmla="*/ 734503 w 1177289"/>
                  <a:gd name="connsiteY10" fmla="*/ 2578430 h 2578430"/>
                  <a:gd name="connsiteX11" fmla="*/ 932369 w 1177289"/>
                  <a:gd name="connsiteY11" fmla="*/ 2433284 h 2578430"/>
                  <a:gd name="connsiteX12" fmla="*/ 1022369 w 1177289"/>
                  <a:gd name="connsiteY12" fmla="*/ 2277151 h 2578430"/>
                  <a:gd name="connsiteX13" fmla="*/ 1133853 w 1177289"/>
                  <a:gd name="connsiteY13" fmla="*/ 2204857 h 2578430"/>
                  <a:gd name="connsiteX14" fmla="*/ 1168902 w 1177289"/>
                  <a:gd name="connsiteY14" fmla="*/ 2158100 h 2578430"/>
                  <a:gd name="connsiteX15" fmla="*/ 1177289 w 1177289"/>
                  <a:gd name="connsiteY15" fmla="*/ 2065323 h 2578430"/>
                  <a:gd name="connsiteX16" fmla="*/ 1144848 w 1177289"/>
                  <a:gd name="connsiteY16" fmla="*/ 2001465 h 2578430"/>
                  <a:gd name="connsiteX17" fmla="*/ 1076645 w 1177289"/>
                  <a:gd name="connsiteY17" fmla="*/ 1936479 h 2578430"/>
                  <a:gd name="connsiteX18" fmla="*/ 1027470 w 1177289"/>
                  <a:gd name="connsiteY18" fmla="*/ 1887463 h 2578430"/>
                  <a:gd name="connsiteX19" fmla="*/ 887770 w 1177289"/>
                  <a:gd name="connsiteY19" fmla="*/ 1769455 h 2578430"/>
                  <a:gd name="connsiteX20" fmla="*/ 863877 w 1177289"/>
                  <a:gd name="connsiteY20" fmla="*/ 1620762 h 2578430"/>
                  <a:gd name="connsiteX21" fmla="*/ 805720 w 1177289"/>
                  <a:gd name="connsiteY21" fmla="*/ 1469734 h 2578430"/>
                  <a:gd name="connsiteX22" fmla="*/ 778147 w 1177289"/>
                  <a:gd name="connsiteY22" fmla="*/ 1406315 h 2578430"/>
                  <a:gd name="connsiteX23" fmla="*/ 791198 w 1177289"/>
                  <a:gd name="connsiteY23" fmla="*/ 1340756 h 2578430"/>
                  <a:gd name="connsiteX24" fmla="*/ 862450 w 1177289"/>
                  <a:gd name="connsiteY24" fmla="*/ 1261999 h 2578430"/>
                  <a:gd name="connsiteX25" fmla="*/ 964095 w 1177289"/>
                  <a:gd name="connsiteY25" fmla="*/ 1081366 h 2578430"/>
                  <a:gd name="connsiteX26" fmla="*/ 902607 w 1177289"/>
                  <a:gd name="connsiteY26" fmla="*/ 984441 h 2578430"/>
                  <a:gd name="connsiteX27" fmla="*/ 893826 w 1177289"/>
                  <a:gd name="connsiteY27" fmla="*/ 844522 h 2578430"/>
                  <a:gd name="connsiteX28" fmla="*/ 952777 w 1177289"/>
                  <a:gd name="connsiteY28" fmla="*/ 757162 h 2578430"/>
                  <a:gd name="connsiteX29" fmla="*/ 1041677 w 1177289"/>
                  <a:gd name="connsiteY29" fmla="*/ 617462 h 2578430"/>
                  <a:gd name="connsiteX30" fmla="*/ 990877 w 1177289"/>
                  <a:gd name="connsiteY30" fmla="*/ 465062 h 2578430"/>
                  <a:gd name="connsiteX31" fmla="*/ 876577 w 1177289"/>
                  <a:gd name="connsiteY31" fmla="*/ 325362 h 2578430"/>
                  <a:gd name="connsiteX32" fmla="*/ 662455 w 1177289"/>
                  <a:gd name="connsiteY32" fmla="*/ 194185 h 2578430"/>
                  <a:gd name="connsiteX33" fmla="*/ 512547 w 1177289"/>
                  <a:gd name="connsiteY33" fmla="*/ 85493 h 2578430"/>
                  <a:gd name="connsiteX34" fmla="*/ 378940 w 1177289"/>
                  <a:gd name="connsiteY34" fmla="*/ 0 h 2578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177289" h="2578430">
                    <a:moveTo>
                      <a:pt x="378940" y="0"/>
                    </a:moveTo>
                    <a:lnTo>
                      <a:pt x="0" y="1218768"/>
                    </a:lnTo>
                    <a:lnTo>
                      <a:pt x="355877" y="1950962"/>
                    </a:lnTo>
                    <a:lnTo>
                      <a:pt x="406677" y="2065262"/>
                    </a:lnTo>
                    <a:lnTo>
                      <a:pt x="572210" y="2056327"/>
                    </a:lnTo>
                    <a:lnTo>
                      <a:pt x="693352" y="2065483"/>
                    </a:lnTo>
                    <a:cubicBezTo>
                      <a:pt x="718752" y="2065483"/>
                      <a:pt x="699687" y="2059721"/>
                      <a:pt x="700393" y="2074831"/>
                    </a:cubicBezTo>
                    <a:cubicBezTo>
                      <a:pt x="701099" y="2089941"/>
                      <a:pt x="736083" y="2104684"/>
                      <a:pt x="697586" y="2156145"/>
                    </a:cubicBezTo>
                    <a:lnTo>
                      <a:pt x="686077" y="2243062"/>
                    </a:lnTo>
                    <a:lnTo>
                      <a:pt x="622577" y="2382762"/>
                    </a:lnTo>
                    <a:lnTo>
                      <a:pt x="734503" y="2578430"/>
                    </a:lnTo>
                    <a:cubicBezTo>
                      <a:pt x="798536" y="2480934"/>
                      <a:pt x="875223" y="2482591"/>
                      <a:pt x="932369" y="2433284"/>
                    </a:cubicBezTo>
                    <a:cubicBezTo>
                      <a:pt x="997900" y="2355747"/>
                      <a:pt x="973691" y="2396142"/>
                      <a:pt x="1022369" y="2277151"/>
                    </a:cubicBezTo>
                    <a:lnTo>
                      <a:pt x="1133853" y="2204857"/>
                    </a:lnTo>
                    <a:lnTo>
                      <a:pt x="1168902" y="2158100"/>
                    </a:lnTo>
                    <a:lnTo>
                      <a:pt x="1177289" y="2065323"/>
                    </a:lnTo>
                    <a:lnTo>
                      <a:pt x="1144848" y="2001465"/>
                    </a:lnTo>
                    <a:lnTo>
                      <a:pt x="1076645" y="1936479"/>
                    </a:lnTo>
                    <a:lnTo>
                      <a:pt x="1027470" y="1887463"/>
                    </a:lnTo>
                    <a:lnTo>
                      <a:pt x="887770" y="1769455"/>
                    </a:lnTo>
                    <a:cubicBezTo>
                      <a:pt x="845437" y="1731355"/>
                      <a:pt x="877552" y="1670715"/>
                      <a:pt x="863877" y="1620762"/>
                    </a:cubicBezTo>
                    <a:cubicBezTo>
                      <a:pt x="850202" y="1570809"/>
                      <a:pt x="825106" y="1520077"/>
                      <a:pt x="805720" y="1469734"/>
                    </a:cubicBezTo>
                    <a:lnTo>
                      <a:pt x="778147" y="1406315"/>
                    </a:lnTo>
                    <a:lnTo>
                      <a:pt x="791198" y="1340756"/>
                    </a:lnTo>
                    <a:lnTo>
                      <a:pt x="862450" y="1261999"/>
                    </a:lnTo>
                    <a:lnTo>
                      <a:pt x="964095" y="1081366"/>
                    </a:lnTo>
                    <a:lnTo>
                      <a:pt x="902607" y="984441"/>
                    </a:lnTo>
                    <a:lnTo>
                      <a:pt x="893826" y="844522"/>
                    </a:lnTo>
                    <a:lnTo>
                      <a:pt x="952777" y="757162"/>
                    </a:lnTo>
                    <a:lnTo>
                      <a:pt x="1041677" y="617462"/>
                    </a:lnTo>
                    <a:lnTo>
                      <a:pt x="990877" y="465062"/>
                    </a:lnTo>
                    <a:lnTo>
                      <a:pt x="876577" y="325362"/>
                    </a:lnTo>
                    <a:lnTo>
                      <a:pt x="662455" y="194185"/>
                    </a:lnTo>
                    <a:lnTo>
                      <a:pt x="512547" y="85493"/>
                    </a:lnTo>
                    <a:lnTo>
                      <a:pt x="378940" y="0"/>
                    </a:lnTo>
                    <a:close/>
                  </a:path>
                </a:pathLst>
              </a:custGeom>
              <a:solidFill>
                <a:schemeClr val="bg1">
                  <a:alpha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8E442C5B-DA14-7446-8E60-0FC92F614069}"/>
                  </a:ext>
                </a:extLst>
              </p:cNvPr>
              <p:cNvSpPr/>
              <p:nvPr/>
            </p:nvSpPr>
            <p:spPr>
              <a:xfrm>
                <a:off x="9817100" y="2959100"/>
                <a:ext cx="1397000" cy="2641600"/>
              </a:xfrm>
              <a:custGeom>
                <a:avLst/>
                <a:gdLst>
                  <a:gd name="connsiteX0" fmla="*/ 368300 w 1397000"/>
                  <a:gd name="connsiteY0" fmla="*/ 0 h 2641600"/>
                  <a:gd name="connsiteX1" fmla="*/ 0 w 1397000"/>
                  <a:gd name="connsiteY1" fmla="*/ 1282700 h 2641600"/>
                  <a:gd name="connsiteX2" fmla="*/ 76200 w 1397000"/>
                  <a:gd name="connsiteY2" fmla="*/ 1346200 h 2641600"/>
                  <a:gd name="connsiteX3" fmla="*/ 165100 w 1397000"/>
                  <a:gd name="connsiteY3" fmla="*/ 1473200 h 2641600"/>
                  <a:gd name="connsiteX4" fmla="*/ 190500 w 1397000"/>
                  <a:gd name="connsiteY4" fmla="*/ 1638300 h 2641600"/>
                  <a:gd name="connsiteX5" fmla="*/ 279400 w 1397000"/>
                  <a:gd name="connsiteY5" fmla="*/ 1841500 h 2641600"/>
                  <a:gd name="connsiteX6" fmla="*/ 330200 w 1397000"/>
                  <a:gd name="connsiteY6" fmla="*/ 2006600 h 2641600"/>
                  <a:gd name="connsiteX7" fmla="*/ 381000 w 1397000"/>
                  <a:gd name="connsiteY7" fmla="*/ 2120900 h 2641600"/>
                  <a:gd name="connsiteX8" fmla="*/ 558800 w 1397000"/>
                  <a:gd name="connsiteY8" fmla="*/ 2082800 h 2641600"/>
                  <a:gd name="connsiteX9" fmla="*/ 711200 w 1397000"/>
                  <a:gd name="connsiteY9" fmla="*/ 2057400 h 2641600"/>
                  <a:gd name="connsiteX10" fmla="*/ 787400 w 1397000"/>
                  <a:gd name="connsiteY10" fmla="*/ 2057400 h 2641600"/>
                  <a:gd name="connsiteX11" fmla="*/ 749300 w 1397000"/>
                  <a:gd name="connsiteY11" fmla="*/ 2159000 h 2641600"/>
                  <a:gd name="connsiteX12" fmla="*/ 660400 w 1397000"/>
                  <a:gd name="connsiteY12" fmla="*/ 2298700 h 2641600"/>
                  <a:gd name="connsiteX13" fmla="*/ 596900 w 1397000"/>
                  <a:gd name="connsiteY13" fmla="*/ 2438400 h 2641600"/>
                  <a:gd name="connsiteX14" fmla="*/ 736600 w 1397000"/>
                  <a:gd name="connsiteY14" fmla="*/ 2641600 h 2641600"/>
                  <a:gd name="connsiteX15" fmla="*/ 800100 w 1397000"/>
                  <a:gd name="connsiteY15" fmla="*/ 2565400 h 2641600"/>
                  <a:gd name="connsiteX16" fmla="*/ 1092200 w 1397000"/>
                  <a:gd name="connsiteY16" fmla="*/ 2362200 h 2641600"/>
                  <a:gd name="connsiteX17" fmla="*/ 1295400 w 1397000"/>
                  <a:gd name="connsiteY17" fmla="*/ 2197100 h 2641600"/>
                  <a:gd name="connsiteX18" fmla="*/ 1397000 w 1397000"/>
                  <a:gd name="connsiteY18" fmla="*/ 2095500 h 2641600"/>
                  <a:gd name="connsiteX19" fmla="*/ 1371600 w 1397000"/>
                  <a:gd name="connsiteY19" fmla="*/ 1955800 h 2641600"/>
                  <a:gd name="connsiteX20" fmla="*/ 1320800 w 1397000"/>
                  <a:gd name="connsiteY20" fmla="*/ 1917700 h 2641600"/>
                  <a:gd name="connsiteX21" fmla="*/ 1168400 w 1397000"/>
                  <a:gd name="connsiteY21" fmla="*/ 1917700 h 2641600"/>
                  <a:gd name="connsiteX22" fmla="*/ 1054100 w 1397000"/>
                  <a:gd name="connsiteY22" fmla="*/ 1892300 h 2641600"/>
                  <a:gd name="connsiteX23" fmla="*/ 965200 w 1397000"/>
                  <a:gd name="connsiteY23" fmla="*/ 1790700 h 2641600"/>
                  <a:gd name="connsiteX24" fmla="*/ 838200 w 1397000"/>
                  <a:gd name="connsiteY24" fmla="*/ 1676400 h 2641600"/>
                  <a:gd name="connsiteX25" fmla="*/ 685800 w 1397000"/>
                  <a:gd name="connsiteY25" fmla="*/ 1536700 h 2641600"/>
                  <a:gd name="connsiteX26" fmla="*/ 622300 w 1397000"/>
                  <a:gd name="connsiteY26" fmla="*/ 1473200 h 2641600"/>
                  <a:gd name="connsiteX27" fmla="*/ 698500 w 1397000"/>
                  <a:gd name="connsiteY27" fmla="*/ 1358900 h 2641600"/>
                  <a:gd name="connsiteX28" fmla="*/ 787400 w 1397000"/>
                  <a:gd name="connsiteY28" fmla="*/ 1270000 h 2641600"/>
                  <a:gd name="connsiteX29" fmla="*/ 800100 w 1397000"/>
                  <a:gd name="connsiteY29" fmla="*/ 1155700 h 2641600"/>
                  <a:gd name="connsiteX30" fmla="*/ 825500 w 1397000"/>
                  <a:gd name="connsiteY30" fmla="*/ 1003300 h 2641600"/>
                  <a:gd name="connsiteX31" fmla="*/ 825500 w 1397000"/>
                  <a:gd name="connsiteY31" fmla="*/ 876300 h 2641600"/>
                  <a:gd name="connsiteX32" fmla="*/ 927100 w 1397000"/>
                  <a:gd name="connsiteY32" fmla="*/ 812800 h 2641600"/>
                  <a:gd name="connsiteX33" fmla="*/ 1016000 w 1397000"/>
                  <a:gd name="connsiteY33" fmla="*/ 673100 h 2641600"/>
                  <a:gd name="connsiteX34" fmla="*/ 965200 w 1397000"/>
                  <a:gd name="connsiteY34" fmla="*/ 520700 h 2641600"/>
                  <a:gd name="connsiteX35" fmla="*/ 850900 w 1397000"/>
                  <a:gd name="connsiteY35" fmla="*/ 381000 h 2641600"/>
                  <a:gd name="connsiteX36" fmla="*/ 647700 w 1397000"/>
                  <a:gd name="connsiteY36" fmla="*/ 215900 h 2641600"/>
                  <a:gd name="connsiteX37" fmla="*/ 508000 w 1397000"/>
                  <a:gd name="connsiteY37" fmla="*/ 88900 h 2641600"/>
                  <a:gd name="connsiteX38" fmla="*/ 368300 w 1397000"/>
                  <a:gd name="connsiteY38" fmla="*/ 0 h 264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7000" h="2641600">
                    <a:moveTo>
                      <a:pt x="368300" y="0"/>
                    </a:moveTo>
                    <a:lnTo>
                      <a:pt x="0" y="1282700"/>
                    </a:lnTo>
                    <a:lnTo>
                      <a:pt x="76200" y="1346200"/>
                    </a:lnTo>
                    <a:lnTo>
                      <a:pt x="165100" y="1473200"/>
                    </a:lnTo>
                    <a:lnTo>
                      <a:pt x="190500" y="1638300"/>
                    </a:lnTo>
                    <a:lnTo>
                      <a:pt x="279400" y="1841500"/>
                    </a:lnTo>
                    <a:lnTo>
                      <a:pt x="330200" y="2006600"/>
                    </a:lnTo>
                    <a:lnTo>
                      <a:pt x="381000" y="2120900"/>
                    </a:lnTo>
                    <a:lnTo>
                      <a:pt x="558800" y="2082800"/>
                    </a:lnTo>
                    <a:lnTo>
                      <a:pt x="711200" y="2057400"/>
                    </a:lnTo>
                    <a:lnTo>
                      <a:pt x="787400" y="2057400"/>
                    </a:lnTo>
                    <a:lnTo>
                      <a:pt x="749300" y="2159000"/>
                    </a:lnTo>
                    <a:lnTo>
                      <a:pt x="660400" y="2298700"/>
                    </a:lnTo>
                    <a:lnTo>
                      <a:pt x="596900" y="2438400"/>
                    </a:lnTo>
                    <a:lnTo>
                      <a:pt x="736600" y="2641600"/>
                    </a:lnTo>
                    <a:lnTo>
                      <a:pt x="800100" y="2565400"/>
                    </a:lnTo>
                    <a:lnTo>
                      <a:pt x="1092200" y="2362200"/>
                    </a:lnTo>
                    <a:lnTo>
                      <a:pt x="1295400" y="2197100"/>
                    </a:lnTo>
                    <a:lnTo>
                      <a:pt x="1397000" y="2095500"/>
                    </a:lnTo>
                    <a:lnTo>
                      <a:pt x="1371600" y="1955800"/>
                    </a:lnTo>
                    <a:lnTo>
                      <a:pt x="1320800" y="1917700"/>
                    </a:lnTo>
                    <a:lnTo>
                      <a:pt x="1168400" y="1917700"/>
                    </a:lnTo>
                    <a:lnTo>
                      <a:pt x="1054100" y="1892300"/>
                    </a:lnTo>
                    <a:lnTo>
                      <a:pt x="965200" y="1790700"/>
                    </a:lnTo>
                    <a:lnTo>
                      <a:pt x="838200" y="1676400"/>
                    </a:lnTo>
                    <a:lnTo>
                      <a:pt x="685800" y="1536700"/>
                    </a:lnTo>
                    <a:lnTo>
                      <a:pt x="622300" y="1473200"/>
                    </a:lnTo>
                    <a:lnTo>
                      <a:pt x="698500" y="1358900"/>
                    </a:lnTo>
                    <a:lnTo>
                      <a:pt x="787400" y="1270000"/>
                    </a:lnTo>
                    <a:lnTo>
                      <a:pt x="800100" y="1155700"/>
                    </a:lnTo>
                    <a:lnTo>
                      <a:pt x="825500" y="1003300"/>
                    </a:lnTo>
                    <a:lnTo>
                      <a:pt x="825500" y="876300"/>
                    </a:lnTo>
                    <a:lnTo>
                      <a:pt x="927100" y="812800"/>
                    </a:lnTo>
                    <a:lnTo>
                      <a:pt x="1016000" y="673100"/>
                    </a:lnTo>
                    <a:lnTo>
                      <a:pt x="965200" y="520700"/>
                    </a:lnTo>
                    <a:lnTo>
                      <a:pt x="850900" y="381000"/>
                    </a:lnTo>
                    <a:lnTo>
                      <a:pt x="647700" y="215900"/>
                    </a:lnTo>
                    <a:lnTo>
                      <a:pt x="508000" y="88900"/>
                    </a:lnTo>
                    <a:lnTo>
                      <a:pt x="368300" y="0"/>
                    </a:lnTo>
                    <a:close/>
                  </a:path>
                </a:pathLst>
              </a:custGeom>
              <a:solidFill>
                <a:schemeClr val="bg1">
                  <a:alpha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DCE502C6-A932-0943-B641-F82B162D8632}"/>
                  </a:ext>
                </a:extLst>
              </p:cNvPr>
              <p:cNvSpPr/>
              <p:nvPr/>
            </p:nvSpPr>
            <p:spPr>
              <a:xfrm>
                <a:off x="6423972" y="4380753"/>
                <a:ext cx="824490" cy="1027953"/>
              </a:xfrm>
              <a:custGeom>
                <a:avLst/>
                <a:gdLst>
                  <a:gd name="connsiteX0" fmla="*/ 585694 w 794870"/>
                  <a:gd name="connsiteY0" fmla="*/ 29882 h 1027953"/>
                  <a:gd name="connsiteX1" fmla="*/ 657412 w 794870"/>
                  <a:gd name="connsiteY1" fmla="*/ 167341 h 1027953"/>
                  <a:gd name="connsiteX2" fmla="*/ 723153 w 794870"/>
                  <a:gd name="connsiteY2" fmla="*/ 280894 h 1027953"/>
                  <a:gd name="connsiteX3" fmla="*/ 764988 w 794870"/>
                  <a:gd name="connsiteY3" fmla="*/ 376518 h 1027953"/>
                  <a:gd name="connsiteX4" fmla="*/ 794870 w 794870"/>
                  <a:gd name="connsiteY4" fmla="*/ 424329 h 1027953"/>
                  <a:gd name="connsiteX5" fmla="*/ 723153 w 794870"/>
                  <a:gd name="connsiteY5" fmla="*/ 478118 h 1027953"/>
                  <a:gd name="connsiteX6" fmla="*/ 651435 w 794870"/>
                  <a:gd name="connsiteY6" fmla="*/ 549835 h 1027953"/>
                  <a:gd name="connsiteX7" fmla="*/ 579717 w 794870"/>
                  <a:gd name="connsiteY7" fmla="*/ 693271 h 1027953"/>
                  <a:gd name="connsiteX8" fmla="*/ 519953 w 794870"/>
                  <a:gd name="connsiteY8" fmla="*/ 842682 h 1027953"/>
                  <a:gd name="connsiteX9" fmla="*/ 466165 w 794870"/>
                  <a:gd name="connsiteY9" fmla="*/ 1004047 h 1027953"/>
                  <a:gd name="connsiteX10" fmla="*/ 454212 w 794870"/>
                  <a:gd name="connsiteY10" fmla="*/ 1027953 h 1027953"/>
                  <a:gd name="connsiteX11" fmla="*/ 418353 w 794870"/>
                  <a:gd name="connsiteY11" fmla="*/ 944282 h 1027953"/>
                  <a:gd name="connsiteX12" fmla="*/ 364565 w 794870"/>
                  <a:gd name="connsiteY12" fmla="*/ 866588 h 1027953"/>
                  <a:gd name="connsiteX13" fmla="*/ 304800 w 794870"/>
                  <a:gd name="connsiteY13" fmla="*/ 800847 h 1027953"/>
                  <a:gd name="connsiteX14" fmla="*/ 221129 w 794870"/>
                  <a:gd name="connsiteY14" fmla="*/ 764988 h 1027953"/>
                  <a:gd name="connsiteX15" fmla="*/ 155388 w 794870"/>
                  <a:gd name="connsiteY15" fmla="*/ 753035 h 1027953"/>
                  <a:gd name="connsiteX16" fmla="*/ 71717 w 794870"/>
                  <a:gd name="connsiteY16" fmla="*/ 770965 h 1027953"/>
                  <a:gd name="connsiteX17" fmla="*/ 0 w 794870"/>
                  <a:gd name="connsiteY17" fmla="*/ 782918 h 1027953"/>
                  <a:gd name="connsiteX18" fmla="*/ 17929 w 794870"/>
                  <a:gd name="connsiteY18" fmla="*/ 717176 h 1027953"/>
                  <a:gd name="connsiteX19" fmla="*/ 41835 w 794870"/>
                  <a:gd name="connsiteY19" fmla="*/ 555812 h 1027953"/>
                  <a:gd name="connsiteX20" fmla="*/ 89647 w 794870"/>
                  <a:gd name="connsiteY20" fmla="*/ 466165 h 1027953"/>
                  <a:gd name="connsiteX21" fmla="*/ 137459 w 794870"/>
                  <a:gd name="connsiteY21" fmla="*/ 352612 h 1027953"/>
                  <a:gd name="connsiteX22" fmla="*/ 179294 w 794870"/>
                  <a:gd name="connsiteY22" fmla="*/ 239059 h 1027953"/>
                  <a:gd name="connsiteX23" fmla="*/ 256988 w 794870"/>
                  <a:gd name="connsiteY23" fmla="*/ 143435 h 1027953"/>
                  <a:gd name="connsiteX24" fmla="*/ 340659 w 794870"/>
                  <a:gd name="connsiteY24" fmla="*/ 77694 h 1027953"/>
                  <a:gd name="connsiteX25" fmla="*/ 442259 w 794870"/>
                  <a:gd name="connsiteY25" fmla="*/ 29882 h 1027953"/>
                  <a:gd name="connsiteX26" fmla="*/ 537882 w 794870"/>
                  <a:gd name="connsiteY26" fmla="*/ 0 h 1027953"/>
                  <a:gd name="connsiteX27" fmla="*/ 585694 w 794870"/>
                  <a:gd name="connsiteY27" fmla="*/ 29882 h 1027953"/>
                  <a:gd name="connsiteX0" fmla="*/ 585694 w 794870"/>
                  <a:gd name="connsiteY0" fmla="*/ 29882 h 1027953"/>
                  <a:gd name="connsiteX1" fmla="*/ 657412 w 794870"/>
                  <a:gd name="connsiteY1" fmla="*/ 167341 h 1027953"/>
                  <a:gd name="connsiteX2" fmla="*/ 723153 w 794870"/>
                  <a:gd name="connsiteY2" fmla="*/ 280894 h 1027953"/>
                  <a:gd name="connsiteX3" fmla="*/ 764988 w 794870"/>
                  <a:gd name="connsiteY3" fmla="*/ 376518 h 1027953"/>
                  <a:gd name="connsiteX4" fmla="*/ 794870 w 794870"/>
                  <a:gd name="connsiteY4" fmla="*/ 424329 h 1027953"/>
                  <a:gd name="connsiteX5" fmla="*/ 723153 w 794870"/>
                  <a:gd name="connsiteY5" fmla="*/ 478118 h 1027953"/>
                  <a:gd name="connsiteX6" fmla="*/ 651435 w 794870"/>
                  <a:gd name="connsiteY6" fmla="*/ 549835 h 1027953"/>
                  <a:gd name="connsiteX7" fmla="*/ 579717 w 794870"/>
                  <a:gd name="connsiteY7" fmla="*/ 693271 h 1027953"/>
                  <a:gd name="connsiteX8" fmla="*/ 519953 w 794870"/>
                  <a:gd name="connsiteY8" fmla="*/ 842682 h 1027953"/>
                  <a:gd name="connsiteX9" fmla="*/ 466165 w 794870"/>
                  <a:gd name="connsiteY9" fmla="*/ 1004047 h 1027953"/>
                  <a:gd name="connsiteX10" fmla="*/ 454212 w 794870"/>
                  <a:gd name="connsiteY10" fmla="*/ 1027953 h 1027953"/>
                  <a:gd name="connsiteX11" fmla="*/ 418353 w 794870"/>
                  <a:gd name="connsiteY11" fmla="*/ 944282 h 1027953"/>
                  <a:gd name="connsiteX12" fmla="*/ 364565 w 794870"/>
                  <a:gd name="connsiteY12" fmla="*/ 866588 h 1027953"/>
                  <a:gd name="connsiteX13" fmla="*/ 304800 w 794870"/>
                  <a:gd name="connsiteY13" fmla="*/ 800847 h 1027953"/>
                  <a:gd name="connsiteX14" fmla="*/ 221129 w 794870"/>
                  <a:gd name="connsiteY14" fmla="*/ 764988 h 1027953"/>
                  <a:gd name="connsiteX15" fmla="*/ 155388 w 794870"/>
                  <a:gd name="connsiteY15" fmla="*/ 753035 h 1027953"/>
                  <a:gd name="connsiteX16" fmla="*/ 77468 w 794870"/>
                  <a:gd name="connsiteY16" fmla="*/ 742211 h 1027953"/>
                  <a:gd name="connsiteX17" fmla="*/ 0 w 794870"/>
                  <a:gd name="connsiteY17" fmla="*/ 782918 h 1027953"/>
                  <a:gd name="connsiteX18" fmla="*/ 17929 w 794870"/>
                  <a:gd name="connsiteY18" fmla="*/ 717176 h 1027953"/>
                  <a:gd name="connsiteX19" fmla="*/ 41835 w 794870"/>
                  <a:gd name="connsiteY19" fmla="*/ 555812 h 1027953"/>
                  <a:gd name="connsiteX20" fmla="*/ 89647 w 794870"/>
                  <a:gd name="connsiteY20" fmla="*/ 466165 h 1027953"/>
                  <a:gd name="connsiteX21" fmla="*/ 137459 w 794870"/>
                  <a:gd name="connsiteY21" fmla="*/ 352612 h 1027953"/>
                  <a:gd name="connsiteX22" fmla="*/ 179294 w 794870"/>
                  <a:gd name="connsiteY22" fmla="*/ 239059 h 1027953"/>
                  <a:gd name="connsiteX23" fmla="*/ 256988 w 794870"/>
                  <a:gd name="connsiteY23" fmla="*/ 143435 h 1027953"/>
                  <a:gd name="connsiteX24" fmla="*/ 340659 w 794870"/>
                  <a:gd name="connsiteY24" fmla="*/ 77694 h 1027953"/>
                  <a:gd name="connsiteX25" fmla="*/ 442259 w 794870"/>
                  <a:gd name="connsiteY25" fmla="*/ 29882 h 1027953"/>
                  <a:gd name="connsiteX26" fmla="*/ 537882 w 794870"/>
                  <a:gd name="connsiteY26" fmla="*/ 0 h 1027953"/>
                  <a:gd name="connsiteX27" fmla="*/ 585694 w 794870"/>
                  <a:gd name="connsiteY27" fmla="*/ 29882 h 1027953"/>
                  <a:gd name="connsiteX0" fmla="*/ 585694 w 794870"/>
                  <a:gd name="connsiteY0" fmla="*/ 29882 h 1027953"/>
                  <a:gd name="connsiteX1" fmla="*/ 657412 w 794870"/>
                  <a:gd name="connsiteY1" fmla="*/ 167341 h 1027953"/>
                  <a:gd name="connsiteX2" fmla="*/ 723153 w 794870"/>
                  <a:gd name="connsiteY2" fmla="*/ 280894 h 1027953"/>
                  <a:gd name="connsiteX3" fmla="*/ 764988 w 794870"/>
                  <a:gd name="connsiteY3" fmla="*/ 376518 h 1027953"/>
                  <a:gd name="connsiteX4" fmla="*/ 794870 w 794870"/>
                  <a:gd name="connsiteY4" fmla="*/ 424329 h 1027953"/>
                  <a:gd name="connsiteX5" fmla="*/ 723153 w 794870"/>
                  <a:gd name="connsiteY5" fmla="*/ 478118 h 1027953"/>
                  <a:gd name="connsiteX6" fmla="*/ 651435 w 794870"/>
                  <a:gd name="connsiteY6" fmla="*/ 549835 h 1027953"/>
                  <a:gd name="connsiteX7" fmla="*/ 579717 w 794870"/>
                  <a:gd name="connsiteY7" fmla="*/ 693271 h 1027953"/>
                  <a:gd name="connsiteX8" fmla="*/ 519953 w 794870"/>
                  <a:gd name="connsiteY8" fmla="*/ 842682 h 1027953"/>
                  <a:gd name="connsiteX9" fmla="*/ 466165 w 794870"/>
                  <a:gd name="connsiteY9" fmla="*/ 1004047 h 1027953"/>
                  <a:gd name="connsiteX10" fmla="*/ 454212 w 794870"/>
                  <a:gd name="connsiteY10" fmla="*/ 1027953 h 1027953"/>
                  <a:gd name="connsiteX11" fmla="*/ 418353 w 794870"/>
                  <a:gd name="connsiteY11" fmla="*/ 944282 h 1027953"/>
                  <a:gd name="connsiteX12" fmla="*/ 364565 w 794870"/>
                  <a:gd name="connsiteY12" fmla="*/ 866588 h 1027953"/>
                  <a:gd name="connsiteX13" fmla="*/ 304800 w 794870"/>
                  <a:gd name="connsiteY13" fmla="*/ 800847 h 1027953"/>
                  <a:gd name="connsiteX14" fmla="*/ 221129 w 794870"/>
                  <a:gd name="connsiteY14" fmla="*/ 764988 h 1027953"/>
                  <a:gd name="connsiteX15" fmla="*/ 155388 w 794870"/>
                  <a:gd name="connsiteY15" fmla="*/ 753035 h 1027953"/>
                  <a:gd name="connsiteX16" fmla="*/ 77468 w 794870"/>
                  <a:gd name="connsiteY16" fmla="*/ 759019 h 1027953"/>
                  <a:gd name="connsiteX17" fmla="*/ 0 w 794870"/>
                  <a:gd name="connsiteY17" fmla="*/ 782918 h 1027953"/>
                  <a:gd name="connsiteX18" fmla="*/ 17929 w 794870"/>
                  <a:gd name="connsiteY18" fmla="*/ 717176 h 1027953"/>
                  <a:gd name="connsiteX19" fmla="*/ 41835 w 794870"/>
                  <a:gd name="connsiteY19" fmla="*/ 555812 h 1027953"/>
                  <a:gd name="connsiteX20" fmla="*/ 89647 w 794870"/>
                  <a:gd name="connsiteY20" fmla="*/ 466165 h 1027953"/>
                  <a:gd name="connsiteX21" fmla="*/ 137459 w 794870"/>
                  <a:gd name="connsiteY21" fmla="*/ 352612 h 1027953"/>
                  <a:gd name="connsiteX22" fmla="*/ 179294 w 794870"/>
                  <a:gd name="connsiteY22" fmla="*/ 239059 h 1027953"/>
                  <a:gd name="connsiteX23" fmla="*/ 256988 w 794870"/>
                  <a:gd name="connsiteY23" fmla="*/ 143435 h 1027953"/>
                  <a:gd name="connsiteX24" fmla="*/ 340659 w 794870"/>
                  <a:gd name="connsiteY24" fmla="*/ 77694 h 1027953"/>
                  <a:gd name="connsiteX25" fmla="*/ 442259 w 794870"/>
                  <a:gd name="connsiteY25" fmla="*/ 29882 h 1027953"/>
                  <a:gd name="connsiteX26" fmla="*/ 537882 w 794870"/>
                  <a:gd name="connsiteY26" fmla="*/ 0 h 1027953"/>
                  <a:gd name="connsiteX27" fmla="*/ 585694 w 794870"/>
                  <a:gd name="connsiteY27" fmla="*/ 29882 h 1027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94870" h="1027953">
                    <a:moveTo>
                      <a:pt x="585694" y="29882"/>
                    </a:moveTo>
                    <a:lnTo>
                      <a:pt x="657412" y="167341"/>
                    </a:lnTo>
                    <a:lnTo>
                      <a:pt x="723153" y="280894"/>
                    </a:lnTo>
                    <a:lnTo>
                      <a:pt x="764988" y="376518"/>
                    </a:lnTo>
                    <a:lnTo>
                      <a:pt x="794870" y="424329"/>
                    </a:lnTo>
                    <a:lnTo>
                      <a:pt x="723153" y="478118"/>
                    </a:lnTo>
                    <a:lnTo>
                      <a:pt x="651435" y="549835"/>
                    </a:lnTo>
                    <a:lnTo>
                      <a:pt x="579717" y="693271"/>
                    </a:lnTo>
                    <a:lnTo>
                      <a:pt x="519953" y="842682"/>
                    </a:lnTo>
                    <a:lnTo>
                      <a:pt x="466165" y="1004047"/>
                    </a:lnTo>
                    <a:lnTo>
                      <a:pt x="454212" y="1027953"/>
                    </a:lnTo>
                    <a:lnTo>
                      <a:pt x="418353" y="944282"/>
                    </a:lnTo>
                    <a:lnTo>
                      <a:pt x="364565" y="866588"/>
                    </a:lnTo>
                    <a:lnTo>
                      <a:pt x="304800" y="800847"/>
                    </a:lnTo>
                    <a:lnTo>
                      <a:pt x="221129" y="764988"/>
                    </a:lnTo>
                    <a:lnTo>
                      <a:pt x="155388" y="753035"/>
                    </a:lnTo>
                    <a:lnTo>
                      <a:pt x="77468" y="759019"/>
                    </a:lnTo>
                    <a:lnTo>
                      <a:pt x="0" y="782918"/>
                    </a:lnTo>
                    <a:lnTo>
                      <a:pt x="17929" y="717176"/>
                    </a:lnTo>
                    <a:lnTo>
                      <a:pt x="41835" y="555812"/>
                    </a:lnTo>
                    <a:lnTo>
                      <a:pt x="89647" y="466165"/>
                    </a:lnTo>
                    <a:lnTo>
                      <a:pt x="137459" y="352612"/>
                    </a:lnTo>
                    <a:lnTo>
                      <a:pt x="179294" y="239059"/>
                    </a:lnTo>
                    <a:lnTo>
                      <a:pt x="256988" y="143435"/>
                    </a:lnTo>
                    <a:lnTo>
                      <a:pt x="340659" y="77694"/>
                    </a:lnTo>
                    <a:lnTo>
                      <a:pt x="442259" y="29882"/>
                    </a:lnTo>
                    <a:lnTo>
                      <a:pt x="537882" y="0"/>
                    </a:lnTo>
                    <a:lnTo>
                      <a:pt x="585694" y="29882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F2EC512-B071-8549-B969-01D2D831D16D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397707" y="4188271"/>
                <a:ext cx="876985" cy="1725671"/>
              </a:xfrm>
              <a:custGeom>
                <a:avLst/>
                <a:gdLst>
                  <a:gd name="connsiteX0" fmla="*/ 401782 w 720436"/>
                  <a:gd name="connsiteY0" fmla="*/ 41564 h 1676400"/>
                  <a:gd name="connsiteX1" fmla="*/ 318654 w 720436"/>
                  <a:gd name="connsiteY1" fmla="*/ 0 h 1676400"/>
                  <a:gd name="connsiteX2" fmla="*/ 166254 w 720436"/>
                  <a:gd name="connsiteY2" fmla="*/ 13855 h 1676400"/>
                  <a:gd name="connsiteX3" fmla="*/ 0 w 720436"/>
                  <a:gd name="connsiteY3" fmla="*/ 969818 h 1676400"/>
                  <a:gd name="connsiteX4" fmla="*/ 110836 w 720436"/>
                  <a:gd name="connsiteY4" fmla="*/ 1025237 h 1676400"/>
                  <a:gd name="connsiteX5" fmla="*/ 221673 w 720436"/>
                  <a:gd name="connsiteY5" fmla="*/ 1108364 h 1676400"/>
                  <a:gd name="connsiteX6" fmla="*/ 235527 w 720436"/>
                  <a:gd name="connsiteY6" fmla="*/ 1246909 h 1676400"/>
                  <a:gd name="connsiteX7" fmla="*/ 277091 w 720436"/>
                  <a:gd name="connsiteY7" fmla="*/ 1371600 h 1676400"/>
                  <a:gd name="connsiteX8" fmla="*/ 193963 w 720436"/>
                  <a:gd name="connsiteY8" fmla="*/ 1440873 h 1676400"/>
                  <a:gd name="connsiteX9" fmla="*/ 304800 w 720436"/>
                  <a:gd name="connsiteY9" fmla="*/ 1676400 h 1676400"/>
                  <a:gd name="connsiteX10" fmla="*/ 443345 w 720436"/>
                  <a:gd name="connsiteY10" fmla="*/ 1634837 h 1676400"/>
                  <a:gd name="connsiteX11" fmla="*/ 609600 w 720436"/>
                  <a:gd name="connsiteY11" fmla="*/ 1510146 h 1676400"/>
                  <a:gd name="connsiteX12" fmla="*/ 720436 w 720436"/>
                  <a:gd name="connsiteY12" fmla="*/ 1357746 h 1676400"/>
                  <a:gd name="connsiteX13" fmla="*/ 720436 w 720436"/>
                  <a:gd name="connsiteY13" fmla="*/ 1122218 h 1676400"/>
                  <a:gd name="connsiteX14" fmla="*/ 637309 w 720436"/>
                  <a:gd name="connsiteY14" fmla="*/ 983673 h 1676400"/>
                  <a:gd name="connsiteX15" fmla="*/ 581891 w 720436"/>
                  <a:gd name="connsiteY15" fmla="*/ 858982 h 1676400"/>
                  <a:gd name="connsiteX16" fmla="*/ 595745 w 720436"/>
                  <a:gd name="connsiteY16" fmla="*/ 789709 h 1676400"/>
                  <a:gd name="connsiteX17" fmla="*/ 651163 w 720436"/>
                  <a:gd name="connsiteY17" fmla="*/ 775855 h 1676400"/>
                  <a:gd name="connsiteX18" fmla="*/ 581891 w 720436"/>
                  <a:gd name="connsiteY18" fmla="*/ 609600 h 1676400"/>
                  <a:gd name="connsiteX19" fmla="*/ 443345 w 720436"/>
                  <a:gd name="connsiteY19" fmla="*/ 346364 h 1676400"/>
                  <a:gd name="connsiteX20" fmla="*/ 374073 w 720436"/>
                  <a:gd name="connsiteY20" fmla="*/ 180109 h 1676400"/>
                  <a:gd name="connsiteX21" fmla="*/ 401782 w 720436"/>
                  <a:gd name="connsiteY21" fmla="*/ 41564 h 1676400"/>
                  <a:gd name="connsiteX0" fmla="*/ 401782 w 720436"/>
                  <a:gd name="connsiteY0" fmla="*/ 41564 h 1676400"/>
                  <a:gd name="connsiteX1" fmla="*/ 318654 w 720436"/>
                  <a:gd name="connsiteY1" fmla="*/ 0 h 1676400"/>
                  <a:gd name="connsiteX2" fmla="*/ 166254 w 720436"/>
                  <a:gd name="connsiteY2" fmla="*/ 13855 h 1676400"/>
                  <a:gd name="connsiteX3" fmla="*/ 0 w 720436"/>
                  <a:gd name="connsiteY3" fmla="*/ 969818 h 1676400"/>
                  <a:gd name="connsiteX4" fmla="*/ 110836 w 720436"/>
                  <a:gd name="connsiteY4" fmla="*/ 1025237 h 1676400"/>
                  <a:gd name="connsiteX5" fmla="*/ 102643 w 720436"/>
                  <a:gd name="connsiteY5" fmla="*/ 1193143 h 1676400"/>
                  <a:gd name="connsiteX6" fmla="*/ 235527 w 720436"/>
                  <a:gd name="connsiteY6" fmla="*/ 1246909 h 1676400"/>
                  <a:gd name="connsiteX7" fmla="*/ 277091 w 720436"/>
                  <a:gd name="connsiteY7" fmla="*/ 1371600 h 1676400"/>
                  <a:gd name="connsiteX8" fmla="*/ 193963 w 720436"/>
                  <a:gd name="connsiteY8" fmla="*/ 1440873 h 1676400"/>
                  <a:gd name="connsiteX9" fmla="*/ 304800 w 720436"/>
                  <a:gd name="connsiteY9" fmla="*/ 1676400 h 1676400"/>
                  <a:gd name="connsiteX10" fmla="*/ 443345 w 720436"/>
                  <a:gd name="connsiteY10" fmla="*/ 1634837 h 1676400"/>
                  <a:gd name="connsiteX11" fmla="*/ 609600 w 720436"/>
                  <a:gd name="connsiteY11" fmla="*/ 1510146 h 1676400"/>
                  <a:gd name="connsiteX12" fmla="*/ 720436 w 720436"/>
                  <a:gd name="connsiteY12" fmla="*/ 1357746 h 1676400"/>
                  <a:gd name="connsiteX13" fmla="*/ 720436 w 720436"/>
                  <a:gd name="connsiteY13" fmla="*/ 1122218 h 1676400"/>
                  <a:gd name="connsiteX14" fmla="*/ 637309 w 720436"/>
                  <a:gd name="connsiteY14" fmla="*/ 983673 h 1676400"/>
                  <a:gd name="connsiteX15" fmla="*/ 581891 w 720436"/>
                  <a:gd name="connsiteY15" fmla="*/ 858982 h 1676400"/>
                  <a:gd name="connsiteX16" fmla="*/ 595745 w 720436"/>
                  <a:gd name="connsiteY16" fmla="*/ 789709 h 1676400"/>
                  <a:gd name="connsiteX17" fmla="*/ 651163 w 720436"/>
                  <a:gd name="connsiteY17" fmla="*/ 775855 h 1676400"/>
                  <a:gd name="connsiteX18" fmla="*/ 581891 w 720436"/>
                  <a:gd name="connsiteY18" fmla="*/ 609600 h 1676400"/>
                  <a:gd name="connsiteX19" fmla="*/ 443345 w 720436"/>
                  <a:gd name="connsiteY19" fmla="*/ 346364 h 1676400"/>
                  <a:gd name="connsiteX20" fmla="*/ 374073 w 720436"/>
                  <a:gd name="connsiteY20" fmla="*/ 180109 h 1676400"/>
                  <a:gd name="connsiteX21" fmla="*/ 401782 w 720436"/>
                  <a:gd name="connsiteY21" fmla="*/ 41564 h 1676400"/>
                  <a:gd name="connsiteX0" fmla="*/ 401782 w 720436"/>
                  <a:gd name="connsiteY0" fmla="*/ 41564 h 1676400"/>
                  <a:gd name="connsiteX1" fmla="*/ 318654 w 720436"/>
                  <a:gd name="connsiteY1" fmla="*/ 0 h 1676400"/>
                  <a:gd name="connsiteX2" fmla="*/ 166254 w 720436"/>
                  <a:gd name="connsiteY2" fmla="*/ 13855 h 1676400"/>
                  <a:gd name="connsiteX3" fmla="*/ 0 w 720436"/>
                  <a:gd name="connsiteY3" fmla="*/ 969818 h 1676400"/>
                  <a:gd name="connsiteX4" fmla="*/ 57274 w 720436"/>
                  <a:gd name="connsiteY4" fmla="*/ 1055515 h 1676400"/>
                  <a:gd name="connsiteX5" fmla="*/ 102643 w 720436"/>
                  <a:gd name="connsiteY5" fmla="*/ 1193143 h 1676400"/>
                  <a:gd name="connsiteX6" fmla="*/ 235527 w 720436"/>
                  <a:gd name="connsiteY6" fmla="*/ 1246909 h 1676400"/>
                  <a:gd name="connsiteX7" fmla="*/ 277091 w 720436"/>
                  <a:gd name="connsiteY7" fmla="*/ 1371600 h 1676400"/>
                  <a:gd name="connsiteX8" fmla="*/ 193963 w 720436"/>
                  <a:gd name="connsiteY8" fmla="*/ 1440873 h 1676400"/>
                  <a:gd name="connsiteX9" fmla="*/ 304800 w 720436"/>
                  <a:gd name="connsiteY9" fmla="*/ 1676400 h 1676400"/>
                  <a:gd name="connsiteX10" fmla="*/ 443345 w 720436"/>
                  <a:gd name="connsiteY10" fmla="*/ 1634837 h 1676400"/>
                  <a:gd name="connsiteX11" fmla="*/ 609600 w 720436"/>
                  <a:gd name="connsiteY11" fmla="*/ 1510146 h 1676400"/>
                  <a:gd name="connsiteX12" fmla="*/ 720436 w 720436"/>
                  <a:gd name="connsiteY12" fmla="*/ 1357746 h 1676400"/>
                  <a:gd name="connsiteX13" fmla="*/ 720436 w 720436"/>
                  <a:gd name="connsiteY13" fmla="*/ 1122218 h 1676400"/>
                  <a:gd name="connsiteX14" fmla="*/ 637309 w 720436"/>
                  <a:gd name="connsiteY14" fmla="*/ 983673 h 1676400"/>
                  <a:gd name="connsiteX15" fmla="*/ 581891 w 720436"/>
                  <a:gd name="connsiteY15" fmla="*/ 858982 h 1676400"/>
                  <a:gd name="connsiteX16" fmla="*/ 595745 w 720436"/>
                  <a:gd name="connsiteY16" fmla="*/ 789709 h 1676400"/>
                  <a:gd name="connsiteX17" fmla="*/ 651163 w 720436"/>
                  <a:gd name="connsiteY17" fmla="*/ 775855 h 1676400"/>
                  <a:gd name="connsiteX18" fmla="*/ 581891 w 720436"/>
                  <a:gd name="connsiteY18" fmla="*/ 609600 h 1676400"/>
                  <a:gd name="connsiteX19" fmla="*/ 443345 w 720436"/>
                  <a:gd name="connsiteY19" fmla="*/ 346364 h 1676400"/>
                  <a:gd name="connsiteX20" fmla="*/ 374073 w 720436"/>
                  <a:gd name="connsiteY20" fmla="*/ 180109 h 1676400"/>
                  <a:gd name="connsiteX21" fmla="*/ 401782 w 720436"/>
                  <a:gd name="connsiteY21" fmla="*/ 41564 h 1676400"/>
                  <a:gd name="connsiteX0" fmla="*/ 401782 w 720436"/>
                  <a:gd name="connsiteY0" fmla="*/ 41564 h 1676400"/>
                  <a:gd name="connsiteX1" fmla="*/ 318654 w 720436"/>
                  <a:gd name="connsiteY1" fmla="*/ 0 h 1676400"/>
                  <a:gd name="connsiteX2" fmla="*/ 166254 w 720436"/>
                  <a:gd name="connsiteY2" fmla="*/ 13855 h 1676400"/>
                  <a:gd name="connsiteX3" fmla="*/ 0 w 720436"/>
                  <a:gd name="connsiteY3" fmla="*/ 969818 h 1676400"/>
                  <a:gd name="connsiteX4" fmla="*/ 57274 w 720436"/>
                  <a:gd name="connsiteY4" fmla="*/ 1055515 h 1676400"/>
                  <a:gd name="connsiteX5" fmla="*/ 102643 w 720436"/>
                  <a:gd name="connsiteY5" fmla="*/ 1193143 h 1676400"/>
                  <a:gd name="connsiteX6" fmla="*/ 15324 w 720436"/>
                  <a:gd name="connsiteY6" fmla="*/ 1313521 h 1676400"/>
                  <a:gd name="connsiteX7" fmla="*/ 277091 w 720436"/>
                  <a:gd name="connsiteY7" fmla="*/ 1371600 h 1676400"/>
                  <a:gd name="connsiteX8" fmla="*/ 193963 w 720436"/>
                  <a:gd name="connsiteY8" fmla="*/ 1440873 h 1676400"/>
                  <a:gd name="connsiteX9" fmla="*/ 304800 w 720436"/>
                  <a:gd name="connsiteY9" fmla="*/ 1676400 h 1676400"/>
                  <a:gd name="connsiteX10" fmla="*/ 443345 w 720436"/>
                  <a:gd name="connsiteY10" fmla="*/ 1634837 h 1676400"/>
                  <a:gd name="connsiteX11" fmla="*/ 609600 w 720436"/>
                  <a:gd name="connsiteY11" fmla="*/ 1510146 h 1676400"/>
                  <a:gd name="connsiteX12" fmla="*/ 720436 w 720436"/>
                  <a:gd name="connsiteY12" fmla="*/ 1357746 h 1676400"/>
                  <a:gd name="connsiteX13" fmla="*/ 720436 w 720436"/>
                  <a:gd name="connsiteY13" fmla="*/ 1122218 h 1676400"/>
                  <a:gd name="connsiteX14" fmla="*/ 637309 w 720436"/>
                  <a:gd name="connsiteY14" fmla="*/ 983673 h 1676400"/>
                  <a:gd name="connsiteX15" fmla="*/ 581891 w 720436"/>
                  <a:gd name="connsiteY15" fmla="*/ 858982 h 1676400"/>
                  <a:gd name="connsiteX16" fmla="*/ 595745 w 720436"/>
                  <a:gd name="connsiteY16" fmla="*/ 789709 h 1676400"/>
                  <a:gd name="connsiteX17" fmla="*/ 651163 w 720436"/>
                  <a:gd name="connsiteY17" fmla="*/ 775855 h 1676400"/>
                  <a:gd name="connsiteX18" fmla="*/ 581891 w 720436"/>
                  <a:gd name="connsiteY18" fmla="*/ 609600 h 1676400"/>
                  <a:gd name="connsiteX19" fmla="*/ 443345 w 720436"/>
                  <a:gd name="connsiteY19" fmla="*/ 346364 h 1676400"/>
                  <a:gd name="connsiteX20" fmla="*/ 374073 w 720436"/>
                  <a:gd name="connsiteY20" fmla="*/ 180109 h 1676400"/>
                  <a:gd name="connsiteX21" fmla="*/ 401782 w 720436"/>
                  <a:gd name="connsiteY21" fmla="*/ 41564 h 1676400"/>
                  <a:gd name="connsiteX0" fmla="*/ 469876 w 788530"/>
                  <a:gd name="connsiteY0" fmla="*/ 41564 h 1676400"/>
                  <a:gd name="connsiteX1" fmla="*/ 386748 w 788530"/>
                  <a:gd name="connsiteY1" fmla="*/ 0 h 1676400"/>
                  <a:gd name="connsiteX2" fmla="*/ 234348 w 788530"/>
                  <a:gd name="connsiteY2" fmla="*/ 13855 h 1676400"/>
                  <a:gd name="connsiteX3" fmla="*/ 68094 w 788530"/>
                  <a:gd name="connsiteY3" fmla="*/ 969818 h 1676400"/>
                  <a:gd name="connsiteX4" fmla="*/ 125368 w 788530"/>
                  <a:gd name="connsiteY4" fmla="*/ 1055515 h 1676400"/>
                  <a:gd name="connsiteX5" fmla="*/ 170737 w 788530"/>
                  <a:gd name="connsiteY5" fmla="*/ 1193143 h 1676400"/>
                  <a:gd name="connsiteX6" fmla="*/ 83418 w 788530"/>
                  <a:gd name="connsiteY6" fmla="*/ 1313521 h 1676400"/>
                  <a:gd name="connsiteX7" fmla="*/ 0 w 788530"/>
                  <a:gd name="connsiteY7" fmla="*/ 1347377 h 1676400"/>
                  <a:gd name="connsiteX8" fmla="*/ 262057 w 788530"/>
                  <a:gd name="connsiteY8" fmla="*/ 1440873 h 1676400"/>
                  <a:gd name="connsiteX9" fmla="*/ 372894 w 788530"/>
                  <a:gd name="connsiteY9" fmla="*/ 1676400 h 1676400"/>
                  <a:gd name="connsiteX10" fmla="*/ 511439 w 788530"/>
                  <a:gd name="connsiteY10" fmla="*/ 1634837 h 1676400"/>
                  <a:gd name="connsiteX11" fmla="*/ 677694 w 788530"/>
                  <a:gd name="connsiteY11" fmla="*/ 1510146 h 1676400"/>
                  <a:gd name="connsiteX12" fmla="*/ 788530 w 788530"/>
                  <a:gd name="connsiteY12" fmla="*/ 1357746 h 1676400"/>
                  <a:gd name="connsiteX13" fmla="*/ 788530 w 788530"/>
                  <a:gd name="connsiteY13" fmla="*/ 1122218 h 1676400"/>
                  <a:gd name="connsiteX14" fmla="*/ 705403 w 788530"/>
                  <a:gd name="connsiteY14" fmla="*/ 983673 h 1676400"/>
                  <a:gd name="connsiteX15" fmla="*/ 649985 w 788530"/>
                  <a:gd name="connsiteY15" fmla="*/ 858982 h 1676400"/>
                  <a:gd name="connsiteX16" fmla="*/ 663839 w 788530"/>
                  <a:gd name="connsiteY16" fmla="*/ 789709 h 1676400"/>
                  <a:gd name="connsiteX17" fmla="*/ 719257 w 788530"/>
                  <a:gd name="connsiteY17" fmla="*/ 775855 h 1676400"/>
                  <a:gd name="connsiteX18" fmla="*/ 649985 w 788530"/>
                  <a:gd name="connsiteY18" fmla="*/ 609600 h 1676400"/>
                  <a:gd name="connsiteX19" fmla="*/ 511439 w 788530"/>
                  <a:gd name="connsiteY19" fmla="*/ 346364 h 1676400"/>
                  <a:gd name="connsiteX20" fmla="*/ 442167 w 788530"/>
                  <a:gd name="connsiteY20" fmla="*/ 180109 h 1676400"/>
                  <a:gd name="connsiteX21" fmla="*/ 469876 w 788530"/>
                  <a:gd name="connsiteY21" fmla="*/ 41564 h 1676400"/>
                  <a:gd name="connsiteX0" fmla="*/ 612518 w 931172"/>
                  <a:gd name="connsiteY0" fmla="*/ 41564 h 1676400"/>
                  <a:gd name="connsiteX1" fmla="*/ 529390 w 931172"/>
                  <a:gd name="connsiteY1" fmla="*/ 0 h 1676400"/>
                  <a:gd name="connsiteX2" fmla="*/ 376990 w 931172"/>
                  <a:gd name="connsiteY2" fmla="*/ 13855 h 1676400"/>
                  <a:gd name="connsiteX3" fmla="*/ 210736 w 931172"/>
                  <a:gd name="connsiteY3" fmla="*/ 969818 h 1676400"/>
                  <a:gd name="connsiteX4" fmla="*/ 268010 w 931172"/>
                  <a:gd name="connsiteY4" fmla="*/ 1055515 h 1676400"/>
                  <a:gd name="connsiteX5" fmla="*/ 313379 w 931172"/>
                  <a:gd name="connsiteY5" fmla="*/ 1193143 h 1676400"/>
                  <a:gd name="connsiteX6" fmla="*/ 226060 w 931172"/>
                  <a:gd name="connsiteY6" fmla="*/ 1313521 h 1676400"/>
                  <a:gd name="connsiteX7" fmla="*/ 142642 w 931172"/>
                  <a:gd name="connsiteY7" fmla="*/ 1347377 h 1676400"/>
                  <a:gd name="connsiteX8" fmla="*/ 0 w 931172"/>
                  <a:gd name="connsiteY8" fmla="*/ 1604375 h 1676400"/>
                  <a:gd name="connsiteX9" fmla="*/ 515536 w 931172"/>
                  <a:gd name="connsiteY9" fmla="*/ 1676400 h 1676400"/>
                  <a:gd name="connsiteX10" fmla="*/ 654081 w 931172"/>
                  <a:gd name="connsiteY10" fmla="*/ 1634837 h 1676400"/>
                  <a:gd name="connsiteX11" fmla="*/ 820336 w 931172"/>
                  <a:gd name="connsiteY11" fmla="*/ 1510146 h 1676400"/>
                  <a:gd name="connsiteX12" fmla="*/ 931172 w 931172"/>
                  <a:gd name="connsiteY12" fmla="*/ 1357746 h 1676400"/>
                  <a:gd name="connsiteX13" fmla="*/ 931172 w 931172"/>
                  <a:gd name="connsiteY13" fmla="*/ 1122218 h 1676400"/>
                  <a:gd name="connsiteX14" fmla="*/ 848045 w 931172"/>
                  <a:gd name="connsiteY14" fmla="*/ 983673 h 1676400"/>
                  <a:gd name="connsiteX15" fmla="*/ 792627 w 931172"/>
                  <a:gd name="connsiteY15" fmla="*/ 858982 h 1676400"/>
                  <a:gd name="connsiteX16" fmla="*/ 806481 w 931172"/>
                  <a:gd name="connsiteY16" fmla="*/ 789709 h 1676400"/>
                  <a:gd name="connsiteX17" fmla="*/ 861899 w 931172"/>
                  <a:gd name="connsiteY17" fmla="*/ 775855 h 1676400"/>
                  <a:gd name="connsiteX18" fmla="*/ 792627 w 931172"/>
                  <a:gd name="connsiteY18" fmla="*/ 609600 h 1676400"/>
                  <a:gd name="connsiteX19" fmla="*/ 654081 w 931172"/>
                  <a:gd name="connsiteY19" fmla="*/ 346364 h 1676400"/>
                  <a:gd name="connsiteX20" fmla="*/ 584809 w 931172"/>
                  <a:gd name="connsiteY20" fmla="*/ 180109 h 1676400"/>
                  <a:gd name="connsiteX21" fmla="*/ 612518 w 931172"/>
                  <a:gd name="connsiteY21" fmla="*/ 41564 h 1676400"/>
                  <a:gd name="connsiteX0" fmla="*/ 612518 w 931172"/>
                  <a:gd name="connsiteY0" fmla="*/ 41564 h 1706678"/>
                  <a:gd name="connsiteX1" fmla="*/ 529390 w 931172"/>
                  <a:gd name="connsiteY1" fmla="*/ 0 h 1706678"/>
                  <a:gd name="connsiteX2" fmla="*/ 376990 w 931172"/>
                  <a:gd name="connsiteY2" fmla="*/ 13855 h 1706678"/>
                  <a:gd name="connsiteX3" fmla="*/ 210736 w 931172"/>
                  <a:gd name="connsiteY3" fmla="*/ 969818 h 1706678"/>
                  <a:gd name="connsiteX4" fmla="*/ 268010 w 931172"/>
                  <a:gd name="connsiteY4" fmla="*/ 1055515 h 1706678"/>
                  <a:gd name="connsiteX5" fmla="*/ 313379 w 931172"/>
                  <a:gd name="connsiteY5" fmla="*/ 1193143 h 1706678"/>
                  <a:gd name="connsiteX6" fmla="*/ 226060 w 931172"/>
                  <a:gd name="connsiteY6" fmla="*/ 1313521 h 1706678"/>
                  <a:gd name="connsiteX7" fmla="*/ 142642 w 931172"/>
                  <a:gd name="connsiteY7" fmla="*/ 1347377 h 1706678"/>
                  <a:gd name="connsiteX8" fmla="*/ 0 w 931172"/>
                  <a:gd name="connsiteY8" fmla="*/ 1604375 h 1706678"/>
                  <a:gd name="connsiteX9" fmla="*/ 426265 w 931172"/>
                  <a:gd name="connsiteY9" fmla="*/ 1706678 h 1706678"/>
                  <a:gd name="connsiteX10" fmla="*/ 654081 w 931172"/>
                  <a:gd name="connsiteY10" fmla="*/ 1634837 h 1706678"/>
                  <a:gd name="connsiteX11" fmla="*/ 820336 w 931172"/>
                  <a:gd name="connsiteY11" fmla="*/ 1510146 h 1706678"/>
                  <a:gd name="connsiteX12" fmla="*/ 931172 w 931172"/>
                  <a:gd name="connsiteY12" fmla="*/ 1357746 h 1706678"/>
                  <a:gd name="connsiteX13" fmla="*/ 931172 w 931172"/>
                  <a:gd name="connsiteY13" fmla="*/ 1122218 h 1706678"/>
                  <a:gd name="connsiteX14" fmla="*/ 848045 w 931172"/>
                  <a:gd name="connsiteY14" fmla="*/ 983673 h 1706678"/>
                  <a:gd name="connsiteX15" fmla="*/ 792627 w 931172"/>
                  <a:gd name="connsiteY15" fmla="*/ 858982 h 1706678"/>
                  <a:gd name="connsiteX16" fmla="*/ 806481 w 931172"/>
                  <a:gd name="connsiteY16" fmla="*/ 789709 h 1706678"/>
                  <a:gd name="connsiteX17" fmla="*/ 861899 w 931172"/>
                  <a:gd name="connsiteY17" fmla="*/ 775855 h 1706678"/>
                  <a:gd name="connsiteX18" fmla="*/ 792627 w 931172"/>
                  <a:gd name="connsiteY18" fmla="*/ 609600 h 1706678"/>
                  <a:gd name="connsiteX19" fmla="*/ 654081 w 931172"/>
                  <a:gd name="connsiteY19" fmla="*/ 346364 h 1706678"/>
                  <a:gd name="connsiteX20" fmla="*/ 584809 w 931172"/>
                  <a:gd name="connsiteY20" fmla="*/ 180109 h 1706678"/>
                  <a:gd name="connsiteX21" fmla="*/ 612518 w 931172"/>
                  <a:gd name="connsiteY21" fmla="*/ 41564 h 1706678"/>
                  <a:gd name="connsiteX0" fmla="*/ 612518 w 931172"/>
                  <a:gd name="connsiteY0" fmla="*/ 41564 h 1725671"/>
                  <a:gd name="connsiteX1" fmla="*/ 529390 w 931172"/>
                  <a:gd name="connsiteY1" fmla="*/ 0 h 1725671"/>
                  <a:gd name="connsiteX2" fmla="*/ 376990 w 931172"/>
                  <a:gd name="connsiteY2" fmla="*/ 13855 h 1725671"/>
                  <a:gd name="connsiteX3" fmla="*/ 210736 w 931172"/>
                  <a:gd name="connsiteY3" fmla="*/ 969818 h 1725671"/>
                  <a:gd name="connsiteX4" fmla="*/ 268010 w 931172"/>
                  <a:gd name="connsiteY4" fmla="*/ 1055515 h 1725671"/>
                  <a:gd name="connsiteX5" fmla="*/ 313379 w 931172"/>
                  <a:gd name="connsiteY5" fmla="*/ 1193143 h 1725671"/>
                  <a:gd name="connsiteX6" fmla="*/ 226060 w 931172"/>
                  <a:gd name="connsiteY6" fmla="*/ 1313521 h 1725671"/>
                  <a:gd name="connsiteX7" fmla="*/ 142642 w 931172"/>
                  <a:gd name="connsiteY7" fmla="*/ 1347377 h 1725671"/>
                  <a:gd name="connsiteX8" fmla="*/ 0 w 931172"/>
                  <a:gd name="connsiteY8" fmla="*/ 1604375 h 1725671"/>
                  <a:gd name="connsiteX9" fmla="*/ 426265 w 931172"/>
                  <a:gd name="connsiteY9" fmla="*/ 1706678 h 1725671"/>
                  <a:gd name="connsiteX10" fmla="*/ 588615 w 931172"/>
                  <a:gd name="connsiteY10" fmla="*/ 1725671 h 1725671"/>
                  <a:gd name="connsiteX11" fmla="*/ 820336 w 931172"/>
                  <a:gd name="connsiteY11" fmla="*/ 1510146 h 1725671"/>
                  <a:gd name="connsiteX12" fmla="*/ 931172 w 931172"/>
                  <a:gd name="connsiteY12" fmla="*/ 1357746 h 1725671"/>
                  <a:gd name="connsiteX13" fmla="*/ 931172 w 931172"/>
                  <a:gd name="connsiteY13" fmla="*/ 1122218 h 1725671"/>
                  <a:gd name="connsiteX14" fmla="*/ 848045 w 931172"/>
                  <a:gd name="connsiteY14" fmla="*/ 983673 h 1725671"/>
                  <a:gd name="connsiteX15" fmla="*/ 792627 w 931172"/>
                  <a:gd name="connsiteY15" fmla="*/ 858982 h 1725671"/>
                  <a:gd name="connsiteX16" fmla="*/ 806481 w 931172"/>
                  <a:gd name="connsiteY16" fmla="*/ 789709 h 1725671"/>
                  <a:gd name="connsiteX17" fmla="*/ 861899 w 931172"/>
                  <a:gd name="connsiteY17" fmla="*/ 775855 h 1725671"/>
                  <a:gd name="connsiteX18" fmla="*/ 792627 w 931172"/>
                  <a:gd name="connsiteY18" fmla="*/ 609600 h 1725671"/>
                  <a:gd name="connsiteX19" fmla="*/ 654081 w 931172"/>
                  <a:gd name="connsiteY19" fmla="*/ 346364 h 1725671"/>
                  <a:gd name="connsiteX20" fmla="*/ 584809 w 931172"/>
                  <a:gd name="connsiteY20" fmla="*/ 180109 h 1725671"/>
                  <a:gd name="connsiteX21" fmla="*/ 612518 w 931172"/>
                  <a:gd name="connsiteY21" fmla="*/ 41564 h 1725671"/>
                  <a:gd name="connsiteX0" fmla="*/ 612518 w 931172"/>
                  <a:gd name="connsiteY0" fmla="*/ 41564 h 1725671"/>
                  <a:gd name="connsiteX1" fmla="*/ 529390 w 931172"/>
                  <a:gd name="connsiteY1" fmla="*/ 0 h 1725671"/>
                  <a:gd name="connsiteX2" fmla="*/ 376990 w 931172"/>
                  <a:gd name="connsiteY2" fmla="*/ 13855 h 1725671"/>
                  <a:gd name="connsiteX3" fmla="*/ 210736 w 931172"/>
                  <a:gd name="connsiteY3" fmla="*/ 969818 h 1725671"/>
                  <a:gd name="connsiteX4" fmla="*/ 268010 w 931172"/>
                  <a:gd name="connsiteY4" fmla="*/ 1055515 h 1725671"/>
                  <a:gd name="connsiteX5" fmla="*/ 313379 w 931172"/>
                  <a:gd name="connsiteY5" fmla="*/ 1193143 h 1725671"/>
                  <a:gd name="connsiteX6" fmla="*/ 226060 w 931172"/>
                  <a:gd name="connsiteY6" fmla="*/ 1313521 h 1725671"/>
                  <a:gd name="connsiteX7" fmla="*/ 142642 w 931172"/>
                  <a:gd name="connsiteY7" fmla="*/ 1347377 h 1725671"/>
                  <a:gd name="connsiteX8" fmla="*/ 0 w 931172"/>
                  <a:gd name="connsiteY8" fmla="*/ 1604375 h 1725671"/>
                  <a:gd name="connsiteX9" fmla="*/ 426265 w 931172"/>
                  <a:gd name="connsiteY9" fmla="*/ 1706678 h 1725671"/>
                  <a:gd name="connsiteX10" fmla="*/ 588615 w 931172"/>
                  <a:gd name="connsiteY10" fmla="*/ 1725671 h 1725671"/>
                  <a:gd name="connsiteX11" fmla="*/ 760822 w 931172"/>
                  <a:gd name="connsiteY11" fmla="*/ 1510146 h 1725671"/>
                  <a:gd name="connsiteX12" fmla="*/ 931172 w 931172"/>
                  <a:gd name="connsiteY12" fmla="*/ 1357746 h 1725671"/>
                  <a:gd name="connsiteX13" fmla="*/ 931172 w 931172"/>
                  <a:gd name="connsiteY13" fmla="*/ 1122218 h 1725671"/>
                  <a:gd name="connsiteX14" fmla="*/ 848045 w 931172"/>
                  <a:gd name="connsiteY14" fmla="*/ 983673 h 1725671"/>
                  <a:gd name="connsiteX15" fmla="*/ 792627 w 931172"/>
                  <a:gd name="connsiteY15" fmla="*/ 858982 h 1725671"/>
                  <a:gd name="connsiteX16" fmla="*/ 806481 w 931172"/>
                  <a:gd name="connsiteY16" fmla="*/ 789709 h 1725671"/>
                  <a:gd name="connsiteX17" fmla="*/ 861899 w 931172"/>
                  <a:gd name="connsiteY17" fmla="*/ 775855 h 1725671"/>
                  <a:gd name="connsiteX18" fmla="*/ 792627 w 931172"/>
                  <a:gd name="connsiteY18" fmla="*/ 609600 h 1725671"/>
                  <a:gd name="connsiteX19" fmla="*/ 654081 w 931172"/>
                  <a:gd name="connsiteY19" fmla="*/ 346364 h 1725671"/>
                  <a:gd name="connsiteX20" fmla="*/ 584809 w 931172"/>
                  <a:gd name="connsiteY20" fmla="*/ 180109 h 1725671"/>
                  <a:gd name="connsiteX21" fmla="*/ 612518 w 931172"/>
                  <a:gd name="connsiteY21" fmla="*/ 41564 h 1725671"/>
                  <a:gd name="connsiteX0" fmla="*/ 612518 w 931172"/>
                  <a:gd name="connsiteY0" fmla="*/ 41564 h 1725671"/>
                  <a:gd name="connsiteX1" fmla="*/ 529390 w 931172"/>
                  <a:gd name="connsiteY1" fmla="*/ 0 h 1725671"/>
                  <a:gd name="connsiteX2" fmla="*/ 376990 w 931172"/>
                  <a:gd name="connsiteY2" fmla="*/ 13855 h 1725671"/>
                  <a:gd name="connsiteX3" fmla="*/ 210736 w 931172"/>
                  <a:gd name="connsiteY3" fmla="*/ 969818 h 1725671"/>
                  <a:gd name="connsiteX4" fmla="*/ 268010 w 931172"/>
                  <a:gd name="connsiteY4" fmla="*/ 1055515 h 1725671"/>
                  <a:gd name="connsiteX5" fmla="*/ 313379 w 931172"/>
                  <a:gd name="connsiteY5" fmla="*/ 1193143 h 1725671"/>
                  <a:gd name="connsiteX6" fmla="*/ 226060 w 931172"/>
                  <a:gd name="connsiteY6" fmla="*/ 1313521 h 1725671"/>
                  <a:gd name="connsiteX7" fmla="*/ 142642 w 931172"/>
                  <a:gd name="connsiteY7" fmla="*/ 1347377 h 1725671"/>
                  <a:gd name="connsiteX8" fmla="*/ 0 w 931172"/>
                  <a:gd name="connsiteY8" fmla="*/ 1604375 h 1725671"/>
                  <a:gd name="connsiteX9" fmla="*/ 426265 w 931172"/>
                  <a:gd name="connsiteY9" fmla="*/ 1706678 h 1725671"/>
                  <a:gd name="connsiteX10" fmla="*/ 588615 w 931172"/>
                  <a:gd name="connsiteY10" fmla="*/ 1725671 h 1725671"/>
                  <a:gd name="connsiteX11" fmla="*/ 760822 w 931172"/>
                  <a:gd name="connsiteY11" fmla="*/ 1510146 h 1725671"/>
                  <a:gd name="connsiteX12" fmla="*/ 829997 w 931172"/>
                  <a:gd name="connsiteY12" fmla="*/ 1327468 h 1725671"/>
                  <a:gd name="connsiteX13" fmla="*/ 931172 w 931172"/>
                  <a:gd name="connsiteY13" fmla="*/ 1122218 h 1725671"/>
                  <a:gd name="connsiteX14" fmla="*/ 848045 w 931172"/>
                  <a:gd name="connsiteY14" fmla="*/ 983673 h 1725671"/>
                  <a:gd name="connsiteX15" fmla="*/ 792627 w 931172"/>
                  <a:gd name="connsiteY15" fmla="*/ 858982 h 1725671"/>
                  <a:gd name="connsiteX16" fmla="*/ 806481 w 931172"/>
                  <a:gd name="connsiteY16" fmla="*/ 789709 h 1725671"/>
                  <a:gd name="connsiteX17" fmla="*/ 861899 w 931172"/>
                  <a:gd name="connsiteY17" fmla="*/ 775855 h 1725671"/>
                  <a:gd name="connsiteX18" fmla="*/ 792627 w 931172"/>
                  <a:gd name="connsiteY18" fmla="*/ 609600 h 1725671"/>
                  <a:gd name="connsiteX19" fmla="*/ 654081 w 931172"/>
                  <a:gd name="connsiteY19" fmla="*/ 346364 h 1725671"/>
                  <a:gd name="connsiteX20" fmla="*/ 584809 w 931172"/>
                  <a:gd name="connsiteY20" fmla="*/ 180109 h 1725671"/>
                  <a:gd name="connsiteX21" fmla="*/ 612518 w 931172"/>
                  <a:gd name="connsiteY21" fmla="*/ 41564 h 1725671"/>
                  <a:gd name="connsiteX0" fmla="*/ 612518 w 861899"/>
                  <a:gd name="connsiteY0" fmla="*/ 41564 h 1725671"/>
                  <a:gd name="connsiteX1" fmla="*/ 529390 w 861899"/>
                  <a:gd name="connsiteY1" fmla="*/ 0 h 1725671"/>
                  <a:gd name="connsiteX2" fmla="*/ 376990 w 861899"/>
                  <a:gd name="connsiteY2" fmla="*/ 13855 h 1725671"/>
                  <a:gd name="connsiteX3" fmla="*/ 210736 w 861899"/>
                  <a:gd name="connsiteY3" fmla="*/ 969818 h 1725671"/>
                  <a:gd name="connsiteX4" fmla="*/ 268010 w 861899"/>
                  <a:gd name="connsiteY4" fmla="*/ 1055515 h 1725671"/>
                  <a:gd name="connsiteX5" fmla="*/ 313379 w 861899"/>
                  <a:gd name="connsiteY5" fmla="*/ 1193143 h 1725671"/>
                  <a:gd name="connsiteX6" fmla="*/ 226060 w 861899"/>
                  <a:gd name="connsiteY6" fmla="*/ 1313521 h 1725671"/>
                  <a:gd name="connsiteX7" fmla="*/ 142642 w 861899"/>
                  <a:gd name="connsiteY7" fmla="*/ 1347377 h 1725671"/>
                  <a:gd name="connsiteX8" fmla="*/ 0 w 861899"/>
                  <a:gd name="connsiteY8" fmla="*/ 1604375 h 1725671"/>
                  <a:gd name="connsiteX9" fmla="*/ 426265 w 861899"/>
                  <a:gd name="connsiteY9" fmla="*/ 1706678 h 1725671"/>
                  <a:gd name="connsiteX10" fmla="*/ 588615 w 861899"/>
                  <a:gd name="connsiteY10" fmla="*/ 1725671 h 1725671"/>
                  <a:gd name="connsiteX11" fmla="*/ 760822 w 861899"/>
                  <a:gd name="connsiteY11" fmla="*/ 1510146 h 1725671"/>
                  <a:gd name="connsiteX12" fmla="*/ 829997 w 861899"/>
                  <a:gd name="connsiteY12" fmla="*/ 1327468 h 1725671"/>
                  <a:gd name="connsiteX13" fmla="*/ 835949 w 861899"/>
                  <a:gd name="connsiteY13" fmla="*/ 1140385 h 1725671"/>
                  <a:gd name="connsiteX14" fmla="*/ 848045 w 861899"/>
                  <a:gd name="connsiteY14" fmla="*/ 983673 h 1725671"/>
                  <a:gd name="connsiteX15" fmla="*/ 792627 w 861899"/>
                  <a:gd name="connsiteY15" fmla="*/ 858982 h 1725671"/>
                  <a:gd name="connsiteX16" fmla="*/ 806481 w 861899"/>
                  <a:gd name="connsiteY16" fmla="*/ 789709 h 1725671"/>
                  <a:gd name="connsiteX17" fmla="*/ 861899 w 861899"/>
                  <a:gd name="connsiteY17" fmla="*/ 775855 h 1725671"/>
                  <a:gd name="connsiteX18" fmla="*/ 792627 w 861899"/>
                  <a:gd name="connsiteY18" fmla="*/ 609600 h 1725671"/>
                  <a:gd name="connsiteX19" fmla="*/ 654081 w 861899"/>
                  <a:gd name="connsiteY19" fmla="*/ 346364 h 1725671"/>
                  <a:gd name="connsiteX20" fmla="*/ 584809 w 861899"/>
                  <a:gd name="connsiteY20" fmla="*/ 180109 h 1725671"/>
                  <a:gd name="connsiteX21" fmla="*/ 612518 w 861899"/>
                  <a:gd name="connsiteY21" fmla="*/ 41564 h 1725671"/>
                  <a:gd name="connsiteX0" fmla="*/ 612518 w 861899"/>
                  <a:gd name="connsiteY0" fmla="*/ 41564 h 1725671"/>
                  <a:gd name="connsiteX1" fmla="*/ 529390 w 861899"/>
                  <a:gd name="connsiteY1" fmla="*/ 0 h 1725671"/>
                  <a:gd name="connsiteX2" fmla="*/ 376990 w 861899"/>
                  <a:gd name="connsiteY2" fmla="*/ 13855 h 1725671"/>
                  <a:gd name="connsiteX3" fmla="*/ 210736 w 861899"/>
                  <a:gd name="connsiteY3" fmla="*/ 969818 h 1725671"/>
                  <a:gd name="connsiteX4" fmla="*/ 268010 w 861899"/>
                  <a:gd name="connsiteY4" fmla="*/ 1055515 h 1725671"/>
                  <a:gd name="connsiteX5" fmla="*/ 313379 w 861899"/>
                  <a:gd name="connsiteY5" fmla="*/ 1193143 h 1725671"/>
                  <a:gd name="connsiteX6" fmla="*/ 226060 w 861899"/>
                  <a:gd name="connsiteY6" fmla="*/ 1313521 h 1725671"/>
                  <a:gd name="connsiteX7" fmla="*/ 142642 w 861899"/>
                  <a:gd name="connsiteY7" fmla="*/ 1347377 h 1725671"/>
                  <a:gd name="connsiteX8" fmla="*/ 0 w 861899"/>
                  <a:gd name="connsiteY8" fmla="*/ 1604375 h 1725671"/>
                  <a:gd name="connsiteX9" fmla="*/ 426265 w 861899"/>
                  <a:gd name="connsiteY9" fmla="*/ 1706678 h 1725671"/>
                  <a:gd name="connsiteX10" fmla="*/ 588615 w 861899"/>
                  <a:gd name="connsiteY10" fmla="*/ 1725671 h 1725671"/>
                  <a:gd name="connsiteX11" fmla="*/ 760822 w 861899"/>
                  <a:gd name="connsiteY11" fmla="*/ 1510146 h 1725671"/>
                  <a:gd name="connsiteX12" fmla="*/ 829997 w 861899"/>
                  <a:gd name="connsiteY12" fmla="*/ 1327468 h 1725671"/>
                  <a:gd name="connsiteX13" fmla="*/ 835949 w 861899"/>
                  <a:gd name="connsiteY13" fmla="*/ 1140385 h 1725671"/>
                  <a:gd name="connsiteX14" fmla="*/ 770677 w 861899"/>
                  <a:gd name="connsiteY14" fmla="*/ 995784 h 1725671"/>
                  <a:gd name="connsiteX15" fmla="*/ 792627 w 861899"/>
                  <a:gd name="connsiteY15" fmla="*/ 858982 h 1725671"/>
                  <a:gd name="connsiteX16" fmla="*/ 806481 w 861899"/>
                  <a:gd name="connsiteY16" fmla="*/ 789709 h 1725671"/>
                  <a:gd name="connsiteX17" fmla="*/ 861899 w 861899"/>
                  <a:gd name="connsiteY17" fmla="*/ 775855 h 1725671"/>
                  <a:gd name="connsiteX18" fmla="*/ 792627 w 861899"/>
                  <a:gd name="connsiteY18" fmla="*/ 609600 h 1725671"/>
                  <a:gd name="connsiteX19" fmla="*/ 654081 w 861899"/>
                  <a:gd name="connsiteY19" fmla="*/ 346364 h 1725671"/>
                  <a:gd name="connsiteX20" fmla="*/ 584809 w 861899"/>
                  <a:gd name="connsiteY20" fmla="*/ 180109 h 1725671"/>
                  <a:gd name="connsiteX21" fmla="*/ 612518 w 861899"/>
                  <a:gd name="connsiteY21" fmla="*/ 41564 h 1725671"/>
                  <a:gd name="connsiteX0" fmla="*/ 612518 w 861899"/>
                  <a:gd name="connsiteY0" fmla="*/ 41564 h 1725671"/>
                  <a:gd name="connsiteX1" fmla="*/ 529390 w 861899"/>
                  <a:gd name="connsiteY1" fmla="*/ 0 h 1725671"/>
                  <a:gd name="connsiteX2" fmla="*/ 376990 w 861899"/>
                  <a:gd name="connsiteY2" fmla="*/ 13855 h 1725671"/>
                  <a:gd name="connsiteX3" fmla="*/ 210736 w 861899"/>
                  <a:gd name="connsiteY3" fmla="*/ 969818 h 1725671"/>
                  <a:gd name="connsiteX4" fmla="*/ 268010 w 861899"/>
                  <a:gd name="connsiteY4" fmla="*/ 1055515 h 1725671"/>
                  <a:gd name="connsiteX5" fmla="*/ 313379 w 861899"/>
                  <a:gd name="connsiteY5" fmla="*/ 1193143 h 1725671"/>
                  <a:gd name="connsiteX6" fmla="*/ 226060 w 861899"/>
                  <a:gd name="connsiteY6" fmla="*/ 1313521 h 1725671"/>
                  <a:gd name="connsiteX7" fmla="*/ 142642 w 861899"/>
                  <a:gd name="connsiteY7" fmla="*/ 1347377 h 1725671"/>
                  <a:gd name="connsiteX8" fmla="*/ 0 w 861899"/>
                  <a:gd name="connsiteY8" fmla="*/ 1604375 h 1725671"/>
                  <a:gd name="connsiteX9" fmla="*/ 426265 w 861899"/>
                  <a:gd name="connsiteY9" fmla="*/ 1706678 h 1725671"/>
                  <a:gd name="connsiteX10" fmla="*/ 588615 w 861899"/>
                  <a:gd name="connsiteY10" fmla="*/ 1725671 h 1725671"/>
                  <a:gd name="connsiteX11" fmla="*/ 760822 w 861899"/>
                  <a:gd name="connsiteY11" fmla="*/ 1510146 h 1725671"/>
                  <a:gd name="connsiteX12" fmla="*/ 829997 w 861899"/>
                  <a:gd name="connsiteY12" fmla="*/ 1327468 h 1725671"/>
                  <a:gd name="connsiteX13" fmla="*/ 835949 w 861899"/>
                  <a:gd name="connsiteY13" fmla="*/ 1140385 h 1725671"/>
                  <a:gd name="connsiteX14" fmla="*/ 824239 w 861899"/>
                  <a:gd name="connsiteY14" fmla="*/ 989729 h 1725671"/>
                  <a:gd name="connsiteX15" fmla="*/ 792627 w 861899"/>
                  <a:gd name="connsiteY15" fmla="*/ 858982 h 1725671"/>
                  <a:gd name="connsiteX16" fmla="*/ 806481 w 861899"/>
                  <a:gd name="connsiteY16" fmla="*/ 789709 h 1725671"/>
                  <a:gd name="connsiteX17" fmla="*/ 861899 w 861899"/>
                  <a:gd name="connsiteY17" fmla="*/ 775855 h 1725671"/>
                  <a:gd name="connsiteX18" fmla="*/ 792627 w 861899"/>
                  <a:gd name="connsiteY18" fmla="*/ 609600 h 1725671"/>
                  <a:gd name="connsiteX19" fmla="*/ 654081 w 861899"/>
                  <a:gd name="connsiteY19" fmla="*/ 346364 h 1725671"/>
                  <a:gd name="connsiteX20" fmla="*/ 584809 w 861899"/>
                  <a:gd name="connsiteY20" fmla="*/ 180109 h 1725671"/>
                  <a:gd name="connsiteX21" fmla="*/ 612518 w 861899"/>
                  <a:gd name="connsiteY21" fmla="*/ 41564 h 1725671"/>
                  <a:gd name="connsiteX0" fmla="*/ 612518 w 861899"/>
                  <a:gd name="connsiteY0" fmla="*/ 41564 h 1725671"/>
                  <a:gd name="connsiteX1" fmla="*/ 529390 w 861899"/>
                  <a:gd name="connsiteY1" fmla="*/ 0 h 1725671"/>
                  <a:gd name="connsiteX2" fmla="*/ 376990 w 861899"/>
                  <a:gd name="connsiteY2" fmla="*/ 13855 h 1725671"/>
                  <a:gd name="connsiteX3" fmla="*/ 210736 w 861899"/>
                  <a:gd name="connsiteY3" fmla="*/ 969818 h 1725671"/>
                  <a:gd name="connsiteX4" fmla="*/ 268010 w 861899"/>
                  <a:gd name="connsiteY4" fmla="*/ 1055515 h 1725671"/>
                  <a:gd name="connsiteX5" fmla="*/ 313379 w 861899"/>
                  <a:gd name="connsiteY5" fmla="*/ 1193143 h 1725671"/>
                  <a:gd name="connsiteX6" fmla="*/ 226060 w 861899"/>
                  <a:gd name="connsiteY6" fmla="*/ 1313521 h 1725671"/>
                  <a:gd name="connsiteX7" fmla="*/ 142642 w 861899"/>
                  <a:gd name="connsiteY7" fmla="*/ 1347377 h 1725671"/>
                  <a:gd name="connsiteX8" fmla="*/ 0 w 861899"/>
                  <a:gd name="connsiteY8" fmla="*/ 1604375 h 1725671"/>
                  <a:gd name="connsiteX9" fmla="*/ 426265 w 861899"/>
                  <a:gd name="connsiteY9" fmla="*/ 1706678 h 1725671"/>
                  <a:gd name="connsiteX10" fmla="*/ 588615 w 861899"/>
                  <a:gd name="connsiteY10" fmla="*/ 1725671 h 1725671"/>
                  <a:gd name="connsiteX11" fmla="*/ 760822 w 861899"/>
                  <a:gd name="connsiteY11" fmla="*/ 1510146 h 1725671"/>
                  <a:gd name="connsiteX12" fmla="*/ 829997 w 861899"/>
                  <a:gd name="connsiteY12" fmla="*/ 1327468 h 1725671"/>
                  <a:gd name="connsiteX13" fmla="*/ 835949 w 861899"/>
                  <a:gd name="connsiteY13" fmla="*/ 1140385 h 1725671"/>
                  <a:gd name="connsiteX14" fmla="*/ 824239 w 861899"/>
                  <a:gd name="connsiteY14" fmla="*/ 989729 h 1725671"/>
                  <a:gd name="connsiteX15" fmla="*/ 750967 w 861899"/>
                  <a:gd name="connsiteY15" fmla="*/ 919538 h 1725671"/>
                  <a:gd name="connsiteX16" fmla="*/ 806481 w 861899"/>
                  <a:gd name="connsiteY16" fmla="*/ 789709 h 1725671"/>
                  <a:gd name="connsiteX17" fmla="*/ 861899 w 861899"/>
                  <a:gd name="connsiteY17" fmla="*/ 775855 h 1725671"/>
                  <a:gd name="connsiteX18" fmla="*/ 792627 w 861899"/>
                  <a:gd name="connsiteY18" fmla="*/ 609600 h 1725671"/>
                  <a:gd name="connsiteX19" fmla="*/ 654081 w 861899"/>
                  <a:gd name="connsiteY19" fmla="*/ 346364 h 1725671"/>
                  <a:gd name="connsiteX20" fmla="*/ 584809 w 861899"/>
                  <a:gd name="connsiteY20" fmla="*/ 180109 h 1725671"/>
                  <a:gd name="connsiteX21" fmla="*/ 612518 w 861899"/>
                  <a:gd name="connsiteY21" fmla="*/ 41564 h 1725671"/>
                  <a:gd name="connsiteX0" fmla="*/ 612518 w 861899"/>
                  <a:gd name="connsiteY0" fmla="*/ 41564 h 1725671"/>
                  <a:gd name="connsiteX1" fmla="*/ 529390 w 861899"/>
                  <a:gd name="connsiteY1" fmla="*/ 0 h 1725671"/>
                  <a:gd name="connsiteX2" fmla="*/ 376990 w 861899"/>
                  <a:gd name="connsiteY2" fmla="*/ 13855 h 1725671"/>
                  <a:gd name="connsiteX3" fmla="*/ 210736 w 861899"/>
                  <a:gd name="connsiteY3" fmla="*/ 969818 h 1725671"/>
                  <a:gd name="connsiteX4" fmla="*/ 268010 w 861899"/>
                  <a:gd name="connsiteY4" fmla="*/ 1055515 h 1725671"/>
                  <a:gd name="connsiteX5" fmla="*/ 313379 w 861899"/>
                  <a:gd name="connsiteY5" fmla="*/ 1193143 h 1725671"/>
                  <a:gd name="connsiteX6" fmla="*/ 226060 w 861899"/>
                  <a:gd name="connsiteY6" fmla="*/ 1313521 h 1725671"/>
                  <a:gd name="connsiteX7" fmla="*/ 142642 w 861899"/>
                  <a:gd name="connsiteY7" fmla="*/ 1347377 h 1725671"/>
                  <a:gd name="connsiteX8" fmla="*/ 0 w 861899"/>
                  <a:gd name="connsiteY8" fmla="*/ 1604375 h 1725671"/>
                  <a:gd name="connsiteX9" fmla="*/ 426265 w 861899"/>
                  <a:gd name="connsiteY9" fmla="*/ 1706678 h 1725671"/>
                  <a:gd name="connsiteX10" fmla="*/ 588615 w 861899"/>
                  <a:gd name="connsiteY10" fmla="*/ 1725671 h 1725671"/>
                  <a:gd name="connsiteX11" fmla="*/ 760822 w 861899"/>
                  <a:gd name="connsiteY11" fmla="*/ 1510146 h 1725671"/>
                  <a:gd name="connsiteX12" fmla="*/ 829997 w 861899"/>
                  <a:gd name="connsiteY12" fmla="*/ 1327468 h 1725671"/>
                  <a:gd name="connsiteX13" fmla="*/ 835949 w 861899"/>
                  <a:gd name="connsiteY13" fmla="*/ 1140385 h 1725671"/>
                  <a:gd name="connsiteX14" fmla="*/ 824239 w 861899"/>
                  <a:gd name="connsiteY14" fmla="*/ 989729 h 1725671"/>
                  <a:gd name="connsiteX15" fmla="*/ 750967 w 861899"/>
                  <a:gd name="connsiteY15" fmla="*/ 919538 h 1725671"/>
                  <a:gd name="connsiteX16" fmla="*/ 800530 w 861899"/>
                  <a:gd name="connsiteY16" fmla="*/ 850265 h 1725671"/>
                  <a:gd name="connsiteX17" fmla="*/ 861899 w 861899"/>
                  <a:gd name="connsiteY17" fmla="*/ 775855 h 1725671"/>
                  <a:gd name="connsiteX18" fmla="*/ 792627 w 861899"/>
                  <a:gd name="connsiteY18" fmla="*/ 609600 h 1725671"/>
                  <a:gd name="connsiteX19" fmla="*/ 654081 w 861899"/>
                  <a:gd name="connsiteY19" fmla="*/ 346364 h 1725671"/>
                  <a:gd name="connsiteX20" fmla="*/ 584809 w 861899"/>
                  <a:gd name="connsiteY20" fmla="*/ 180109 h 1725671"/>
                  <a:gd name="connsiteX21" fmla="*/ 612518 w 861899"/>
                  <a:gd name="connsiteY21" fmla="*/ 41564 h 1725671"/>
                  <a:gd name="connsiteX0" fmla="*/ 612518 w 861899"/>
                  <a:gd name="connsiteY0" fmla="*/ 41564 h 1725671"/>
                  <a:gd name="connsiteX1" fmla="*/ 529390 w 861899"/>
                  <a:gd name="connsiteY1" fmla="*/ 0 h 1725671"/>
                  <a:gd name="connsiteX2" fmla="*/ 376990 w 861899"/>
                  <a:gd name="connsiteY2" fmla="*/ 13855 h 1725671"/>
                  <a:gd name="connsiteX3" fmla="*/ 210736 w 861899"/>
                  <a:gd name="connsiteY3" fmla="*/ 969818 h 1725671"/>
                  <a:gd name="connsiteX4" fmla="*/ 268010 w 861899"/>
                  <a:gd name="connsiteY4" fmla="*/ 1055515 h 1725671"/>
                  <a:gd name="connsiteX5" fmla="*/ 313379 w 861899"/>
                  <a:gd name="connsiteY5" fmla="*/ 1193143 h 1725671"/>
                  <a:gd name="connsiteX6" fmla="*/ 226060 w 861899"/>
                  <a:gd name="connsiteY6" fmla="*/ 1313521 h 1725671"/>
                  <a:gd name="connsiteX7" fmla="*/ 142642 w 861899"/>
                  <a:gd name="connsiteY7" fmla="*/ 1347377 h 1725671"/>
                  <a:gd name="connsiteX8" fmla="*/ 0 w 861899"/>
                  <a:gd name="connsiteY8" fmla="*/ 1604375 h 1725671"/>
                  <a:gd name="connsiteX9" fmla="*/ 426265 w 861899"/>
                  <a:gd name="connsiteY9" fmla="*/ 1706678 h 1725671"/>
                  <a:gd name="connsiteX10" fmla="*/ 588615 w 861899"/>
                  <a:gd name="connsiteY10" fmla="*/ 1725671 h 1725671"/>
                  <a:gd name="connsiteX11" fmla="*/ 760822 w 861899"/>
                  <a:gd name="connsiteY11" fmla="*/ 1510146 h 1725671"/>
                  <a:gd name="connsiteX12" fmla="*/ 829997 w 861899"/>
                  <a:gd name="connsiteY12" fmla="*/ 1327468 h 1725671"/>
                  <a:gd name="connsiteX13" fmla="*/ 835949 w 861899"/>
                  <a:gd name="connsiteY13" fmla="*/ 1140385 h 1725671"/>
                  <a:gd name="connsiteX14" fmla="*/ 824239 w 861899"/>
                  <a:gd name="connsiteY14" fmla="*/ 989729 h 1725671"/>
                  <a:gd name="connsiteX15" fmla="*/ 750967 w 861899"/>
                  <a:gd name="connsiteY15" fmla="*/ 919538 h 1725671"/>
                  <a:gd name="connsiteX16" fmla="*/ 800530 w 861899"/>
                  <a:gd name="connsiteY16" fmla="*/ 850265 h 1725671"/>
                  <a:gd name="connsiteX17" fmla="*/ 861899 w 861899"/>
                  <a:gd name="connsiteY17" fmla="*/ 775855 h 1725671"/>
                  <a:gd name="connsiteX18" fmla="*/ 792627 w 861899"/>
                  <a:gd name="connsiteY18" fmla="*/ 609600 h 1725671"/>
                  <a:gd name="connsiteX19" fmla="*/ 737402 w 861899"/>
                  <a:gd name="connsiteY19" fmla="*/ 431143 h 1725671"/>
                  <a:gd name="connsiteX20" fmla="*/ 584809 w 861899"/>
                  <a:gd name="connsiteY20" fmla="*/ 180109 h 1725671"/>
                  <a:gd name="connsiteX21" fmla="*/ 612518 w 861899"/>
                  <a:gd name="connsiteY21" fmla="*/ 41564 h 1725671"/>
                  <a:gd name="connsiteX0" fmla="*/ 612518 w 861899"/>
                  <a:gd name="connsiteY0" fmla="*/ 41564 h 1725671"/>
                  <a:gd name="connsiteX1" fmla="*/ 529390 w 861899"/>
                  <a:gd name="connsiteY1" fmla="*/ 0 h 1725671"/>
                  <a:gd name="connsiteX2" fmla="*/ 460310 w 861899"/>
                  <a:gd name="connsiteY2" fmla="*/ 44133 h 1725671"/>
                  <a:gd name="connsiteX3" fmla="*/ 210736 w 861899"/>
                  <a:gd name="connsiteY3" fmla="*/ 969818 h 1725671"/>
                  <a:gd name="connsiteX4" fmla="*/ 268010 w 861899"/>
                  <a:gd name="connsiteY4" fmla="*/ 1055515 h 1725671"/>
                  <a:gd name="connsiteX5" fmla="*/ 313379 w 861899"/>
                  <a:gd name="connsiteY5" fmla="*/ 1193143 h 1725671"/>
                  <a:gd name="connsiteX6" fmla="*/ 226060 w 861899"/>
                  <a:gd name="connsiteY6" fmla="*/ 1313521 h 1725671"/>
                  <a:gd name="connsiteX7" fmla="*/ 142642 w 861899"/>
                  <a:gd name="connsiteY7" fmla="*/ 1347377 h 1725671"/>
                  <a:gd name="connsiteX8" fmla="*/ 0 w 861899"/>
                  <a:gd name="connsiteY8" fmla="*/ 1604375 h 1725671"/>
                  <a:gd name="connsiteX9" fmla="*/ 426265 w 861899"/>
                  <a:gd name="connsiteY9" fmla="*/ 1706678 h 1725671"/>
                  <a:gd name="connsiteX10" fmla="*/ 588615 w 861899"/>
                  <a:gd name="connsiteY10" fmla="*/ 1725671 h 1725671"/>
                  <a:gd name="connsiteX11" fmla="*/ 760822 w 861899"/>
                  <a:gd name="connsiteY11" fmla="*/ 1510146 h 1725671"/>
                  <a:gd name="connsiteX12" fmla="*/ 829997 w 861899"/>
                  <a:gd name="connsiteY12" fmla="*/ 1327468 h 1725671"/>
                  <a:gd name="connsiteX13" fmla="*/ 835949 w 861899"/>
                  <a:gd name="connsiteY13" fmla="*/ 1140385 h 1725671"/>
                  <a:gd name="connsiteX14" fmla="*/ 824239 w 861899"/>
                  <a:gd name="connsiteY14" fmla="*/ 989729 h 1725671"/>
                  <a:gd name="connsiteX15" fmla="*/ 750967 w 861899"/>
                  <a:gd name="connsiteY15" fmla="*/ 919538 h 1725671"/>
                  <a:gd name="connsiteX16" fmla="*/ 800530 w 861899"/>
                  <a:gd name="connsiteY16" fmla="*/ 850265 h 1725671"/>
                  <a:gd name="connsiteX17" fmla="*/ 861899 w 861899"/>
                  <a:gd name="connsiteY17" fmla="*/ 775855 h 1725671"/>
                  <a:gd name="connsiteX18" fmla="*/ 792627 w 861899"/>
                  <a:gd name="connsiteY18" fmla="*/ 609600 h 1725671"/>
                  <a:gd name="connsiteX19" fmla="*/ 737402 w 861899"/>
                  <a:gd name="connsiteY19" fmla="*/ 431143 h 1725671"/>
                  <a:gd name="connsiteX20" fmla="*/ 584809 w 861899"/>
                  <a:gd name="connsiteY20" fmla="*/ 180109 h 1725671"/>
                  <a:gd name="connsiteX21" fmla="*/ 612518 w 861899"/>
                  <a:gd name="connsiteY21" fmla="*/ 41564 h 1725671"/>
                  <a:gd name="connsiteX0" fmla="*/ 612518 w 861899"/>
                  <a:gd name="connsiteY0" fmla="*/ 41564 h 1725671"/>
                  <a:gd name="connsiteX1" fmla="*/ 529390 w 861899"/>
                  <a:gd name="connsiteY1" fmla="*/ 0 h 1725671"/>
                  <a:gd name="connsiteX2" fmla="*/ 460310 w 861899"/>
                  <a:gd name="connsiteY2" fmla="*/ 44133 h 1725671"/>
                  <a:gd name="connsiteX3" fmla="*/ 210736 w 861899"/>
                  <a:gd name="connsiteY3" fmla="*/ 969818 h 1725671"/>
                  <a:gd name="connsiteX4" fmla="*/ 268010 w 861899"/>
                  <a:gd name="connsiteY4" fmla="*/ 1055515 h 1725671"/>
                  <a:gd name="connsiteX5" fmla="*/ 313379 w 861899"/>
                  <a:gd name="connsiteY5" fmla="*/ 1193143 h 1725671"/>
                  <a:gd name="connsiteX6" fmla="*/ 226060 w 861899"/>
                  <a:gd name="connsiteY6" fmla="*/ 1313521 h 1725671"/>
                  <a:gd name="connsiteX7" fmla="*/ 142642 w 861899"/>
                  <a:gd name="connsiteY7" fmla="*/ 1347377 h 1725671"/>
                  <a:gd name="connsiteX8" fmla="*/ 0 w 861899"/>
                  <a:gd name="connsiteY8" fmla="*/ 1604375 h 1725671"/>
                  <a:gd name="connsiteX9" fmla="*/ 426265 w 861899"/>
                  <a:gd name="connsiteY9" fmla="*/ 1706678 h 1725671"/>
                  <a:gd name="connsiteX10" fmla="*/ 588615 w 861899"/>
                  <a:gd name="connsiteY10" fmla="*/ 1725671 h 1725671"/>
                  <a:gd name="connsiteX11" fmla="*/ 760822 w 861899"/>
                  <a:gd name="connsiteY11" fmla="*/ 1510146 h 1725671"/>
                  <a:gd name="connsiteX12" fmla="*/ 829997 w 861899"/>
                  <a:gd name="connsiteY12" fmla="*/ 1327468 h 1725671"/>
                  <a:gd name="connsiteX13" fmla="*/ 835949 w 861899"/>
                  <a:gd name="connsiteY13" fmla="*/ 1140385 h 1725671"/>
                  <a:gd name="connsiteX14" fmla="*/ 824239 w 861899"/>
                  <a:gd name="connsiteY14" fmla="*/ 989729 h 1725671"/>
                  <a:gd name="connsiteX15" fmla="*/ 750967 w 861899"/>
                  <a:gd name="connsiteY15" fmla="*/ 919538 h 1725671"/>
                  <a:gd name="connsiteX16" fmla="*/ 800530 w 861899"/>
                  <a:gd name="connsiteY16" fmla="*/ 850265 h 1725671"/>
                  <a:gd name="connsiteX17" fmla="*/ 861899 w 861899"/>
                  <a:gd name="connsiteY17" fmla="*/ 775855 h 1725671"/>
                  <a:gd name="connsiteX18" fmla="*/ 792627 w 861899"/>
                  <a:gd name="connsiteY18" fmla="*/ 609600 h 1725671"/>
                  <a:gd name="connsiteX19" fmla="*/ 737402 w 861899"/>
                  <a:gd name="connsiteY19" fmla="*/ 431143 h 1725671"/>
                  <a:gd name="connsiteX20" fmla="*/ 584809 w 861899"/>
                  <a:gd name="connsiteY20" fmla="*/ 180109 h 1725671"/>
                  <a:gd name="connsiteX21" fmla="*/ 612518 w 861899"/>
                  <a:gd name="connsiteY21" fmla="*/ 41564 h 1725671"/>
                  <a:gd name="connsiteX0" fmla="*/ 612518 w 861899"/>
                  <a:gd name="connsiteY0" fmla="*/ 41564 h 1725671"/>
                  <a:gd name="connsiteX1" fmla="*/ 529390 w 861899"/>
                  <a:gd name="connsiteY1" fmla="*/ 0 h 1725671"/>
                  <a:gd name="connsiteX2" fmla="*/ 460310 w 861899"/>
                  <a:gd name="connsiteY2" fmla="*/ 44133 h 1725671"/>
                  <a:gd name="connsiteX3" fmla="*/ 278037 w 861899"/>
                  <a:gd name="connsiteY3" fmla="*/ 607787 h 1725671"/>
                  <a:gd name="connsiteX4" fmla="*/ 210736 w 861899"/>
                  <a:gd name="connsiteY4" fmla="*/ 969818 h 1725671"/>
                  <a:gd name="connsiteX5" fmla="*/ 268010 w 861899"/>
                  <a:gd name="connsiteY5" fmla="*/ 1055515 h 1725671"/>
                  <a:gd name="connsiteX6" fmla="*/ 313379 w 861899"/>
                  <a:gd name="connsiteY6" fmla="*/ 1193143 h 1725671"/>
                  <a:gd name="connsiteX7" fmla="*/ 226060 w 861899"/>
                  <a:gd name="connsiteY7" fmla="*/ 1313521 h 1725671"/>
                  <a:gd name="connsiteX8" fmla="*/ 142642 w 861899"/>
                  <a:gd name="connsiteY8" fmla="*/ 1347377 h 1725671"/>
                  <a:gd name="connsiteX9" fmla="*/ 0 w 861899"/>
                  <a:gd name="connsiteY9" fmla="*/ 1604375 h 1725671"/>
                  <a:gd name="connsiteX10" fmla="*/ 426265 w 861899"/>
                  <a:gd name="connsiteY10" fmla="*/ 1706678 h 1725671"/>
                  <a:gd name="connsiteX11" fmla="*/ 588615 w 861899"/>
                  <a:gd name="connsiteY11" fmla="*/ 1725671 h 1725671"/>
                  <a:gd name="connsiteX12" fmla="*/ 760822 w 861899"/>
                  <a:gd name="connsiteY12" fmla="*/ 1510146 h 1725671"/>
                  <a:gd name="connsiteX13" fmla="*/ 829997 w 861899"/>
                  <a:gd name="connsiteY13" fmla="*/ 1327468 h 1725671"/>
                  <a:gd name="connsiteX14" fmla="*/ 835949 w 861899"/>
                  <a:gd name="connsiteY14" fmla="*/ 1140385 h 1725671"/>
                  <a:gd name="connsiteX15" fmla="*/ 824239 w 861899"/>
                  <a:gd name="connsiteY15" fmla="*/ 989729 h 1725671"/>
                  <a:gd name="connsiteX16" fmla="*/ 750967 w 861899"/>
                  <a:gd name="connsiteY16" fmla="*/ 919538 h 1725671"/>
                  <a:gd name="connsiteX17" fmla="*/ 800530 w 861899"/>
                  <a:gd name="connsiteY17" fmla="*/ 850265 h 1725671"/>
                  <a:gd name="connsiteX18" fmla="*/ 861899 w 861899"/>
                  <a:gd name="connsiteY18" fmla="*/ 775855 h 1725671"/>
                  <a:gd name="connsiteX19" fmla="*/ 792627 w 861899"/>
                  <a:gd name="connsiteY19" fmla="*/ 609600 h 1725671"/>
                  <a:gd name="connsiteX20" fmla="*/ 737402 w 861899"/>
                  <a:gd name="connsiteY20" fmla="*/ 431143 h 1725671"/>
                  <a:gd name="connsiteX21" fmla="*/ 584809 w 861899"/>
                  <a:gd name="connsiteY21" fmla="*/ 180109 h 1725671"/>
                  <a:gd name="connsiteX22" fmla="*/ 612518 w 861899"/>
                  <a:gd name="connsiteY22" fmla="*/ 41564 h 1725671"/>
                  <a:gd name="connsiteX0" fmla="*/ 612518 w 861899"/>
                  <a:gd name="connsiteY0" fmla="*/ 41564 h 1725671"/>
                  <a:gd name="connsiteX1" fmla="*/ 529390 w 861899"/>
                  <a:gd name="connsiteY1" fmla="*/ 0 h 1725671"/>
                  <a:gd name="connsiteX2" fmla="*/ 460310 w 861899"/>
                  <a:gd name="connsiteY2" fmla="*/ 44133 h 1725671"/>
                  <a:gd name="connsiteX3" fmla="*/ 200669 w 861899"/>
                  <a:gd name="connsiteY3" fmla="*/ 547230 h 1725671"/>
                  <a:gd name="connsiteX4" fmla="*/ 210736 w 861899"/>
                  <a:gd name="connsiteY4" fmla="*/ 969818 h 1725671"/>
                  <a:gd name="connsiteX5" fmla="*/ 268010 w 861899"/>
                  <a:gd name="connsiteY5" fmla="*/ 1055515 h 1725671"/>
                  <a:gd name="connsiteX6" fmla="*/ 313379 w 861899"/>
                  <a:gd name="connsiteY6" fmla="*/ 1193143 h 1725671"/>
                  <a:gd name="connsiteX7" fmla="*/ 226060 w 861899"/>
                  <a:gd name="connsiteY7" fmla="*/ 1313521 h 1725671"/>
                  <a:gd name="connsiteX8" fmla="*/ 142642 w 861899"/>
                  <a:gd name="connsiteY8" fmla="*/ 1347377 h 1725671"/>
                  <a:gd name="connsiteX9" fmla="*/ 0 w 861899"/>
                  <a:gd name="connsiteY9" fmla="*/ 1604375 h 1725671"/>
                  <a:gd name="connsiteX10" fmla="*/ 426265 w 861899"/>
                  <a:gd name="connsiteY10" fmla="*/ 1706678 h 1725671"/>
                  <a:gd name="connsiteX11" fmla="*/ 588615 w 861899"/>
                  <a:gd name="connsiteY11" fmla="*/ 1725671 h 1725671"/>
                  <a:gd name="connsiteX12" fmla="*/ 760822 w 861899"/>
                  <a:gd name="connsiteY12" fmla="*/ 1510146 h 1725671"/>
                  <a:gd name="connsiteX13" fmla="*/ 829997 w 861899"/>
                  <a:gd name="connsiteY13" fmla="*/ 1327468 h 1725671"/>
                  <a:gd name="connsiteX14" fmla="*/ 835949 w 861899"/>
                  <a:gd name="connsiteY14" fmla="*/ 1140385 h 1725671"/>
                  <a:gd name="connsiteX15" fmla="*/ 824239 w 861899"/>
                  <a:gd name="connsiteY15" fmla="*/ 989729 h 1725671"/>
                  <a:gd name="connsiteX16" fmla="*/ 750967 w 861899"/>
                  <a:gd name="connsiteY16" fmla="*/ 919538 h 1725671"/>
                  <a:gd name="connsiteX17" fmla="*/ 800530 w 861899"/>
                  <a:gd name="connsiteY17" fmla="*/ 850265 h 1725671"/>
                  <a:gd name="connsiteX18" fmla="*/ 861899 w 861899"/>
                  <a:gd name="connsiteY18" fmla="*/ 775855 h 1725671"/>
                  <a:gd name="connsiteX19" fmla="*/ 792627 w 861899"/>
                  <a:gd name="connsiteY19" fmla="*/ 609600 h 1725671"/>
                  <a:gd name="connsiteX20" fmla="*/ 737402 w 861899"/>
                  <a:gd name="connsiteY20" fmla="*/ 431143 h 1725671"/>
                  <a:gd name="connsiteX21" fmla="*/ 584809 w 861899"/>
                  <a:gd name="connsiteY21" fmla="*/ 180109 h 1725671"/>
                  <a:gd name="connsiteX22" fmla="*/ 612518 w 861899"/>
                  <a:gd name="connsiteY22" fmla="*/ 41564 h 1725671"/>
                  <a:gd name="connsiteX0" fmla="*/ 612518 w 861899"/>
                  <a:gd name="connsiteY0" fmla="*/ 41564 h 1725671"/>
                  <a:gd name="connsiteX1" fmla="*/ 529390 w 861899"/>
                  <a:gd name="connsiteY1" fmla="*/ 0 h 1725671"/>
                  <a:gd name="connsiteX2" fmla="*/ 460310 w 861899"/>
                  <a:gd name="connsiteY2" fmla="*/ 44133 h 1725671"/>
                  <a:gd name="connsiteX3" fmla="*/ 361358 w 861899"/>
                  <a:gd name="connsiteY3" fmla="*/ 226283 h 1725671"/>
                  <a:gd name="connsiteX4" fmla="*/ 200669 w 861899"/>
                  <a:gd name="connsiteY4" fmla="*/ 547230 h 1725671"/>
                  <a:gd name="connsiteX5" fmla="*/ 210736 w 861899"/>
                  <a:gd name="connsiteY5" fmla="*/ 969818 h 1725671"/>
                  <a:gd name="connsiteX6" fmla="*/ 268010 w 861899"/>
                  <a:gd name="connsiteY6" fmla="*/ 1055515 h 1725671"/>
                  <a:gd name="connsiteX7" fmla="*/ 313379 w 861899"/>
                  <a:gd name="connsiteY7" fmla="*/ 1193143 h 1725671"/>
                  <a:gd name="connsiteX8" fmla="*/ 226060 w 861899"/>
                  <a:gd name="connsiteY8" fmla="*/ 1313521 h 1725671"/>
                  <a:gd name="connsiteX9" fmla="*/ 142642 w 861899"/>
                  <a:gd name="connsiteY9" fmla="*/ 1347377 h 1725671"/>
                  <a:gd name="connsiteX10" fmla="*/ 0 w 861899"/>
                  <a:gd name="connsiteY10" fmla="*/ 1604375 h 1725671"/>
                  <a:gd name="connsiteX11" fmla="*/ 426265 w 861899"/>
                  <a:gd name="connsiteY11" fmla="*/ 1706678 h 1725671"/>
                  <a:gd name="connsiteX12" fmla="*/ 588615 w 861899"/>
                  <a:gd name="connsiteY12" fmla="*/ 1725671 h 1725671"/>
                  <a:gd name="connsiteX13" fmla="*/ 760822 w 861899"/>
                  <a:gd name="connsiteY13" fmla="*/ 1510146 h 1725671"/>
                  <a:gd name="connsiteX14" fmla="*/ 829997 w 861899"/>
                  <a:gd name="connsiteY14" fmla="*/ 1327468 h 1725671"/>
                  <a:gd name="connsiteX15" fmla="*/ 835949 w 861899"/>
                  <a:gd name="connsiteY15" fmla="*/ 1140385 h 1725671"/>
                  <a:gd name="connsiteX16" fmla="*/ 824239 w 861899"/>
                  <a:gd name="connsiteY16" fmla="*/ 989729 h 1725671"/>
                  <a:gd name="connsiteX17" fmla="*/ 750967 w 861899"/>
                  <a:gd name="connsiteY17" fmla="*/ 919538 h 1725671"/>
                  <a:gd name="connsiteX18" fmla="*/ 800530 w 861899"/>
                  <a:gd name="connsiteY18" fmla="*/ 850265 h 1725671"/>
                  <a:gd name="connsiteX19" fmla="*/ 861899 w 861899"/>
                  <a:gd name="connsiteY19" fmla="*/ 775855 h 1725671"/>
                  <a:gd name="connsiteX20" fmla="*/ 792627 w 861899"/>
                  <a:gd name="connsiteY20" fmla="*/ 609600 h 1725671"/>
                  <a:gd name="connsiteX21" fmla="*/ 737402 w 861899"/>
                  <a:gd name="connsiteY21" fmla="*/ 431143 h 1725671"/>
                  <a:gd name="connsiteX22" fmla="*/ 584809 w 861899"/>
                  <a:gd name="connsiteY22" fmla="*/ 180109 h 1725671"/>
                  <a:gd name="connsiteX23" fmla="*/ 612518 w 861899"/>
                  <a:gd name="connsiteY23" fmla="*/ 41564 h 1725671"/>
                  <a:gd name="connsiteX0" fmla="*/ 612518 w 861899"/>
                  <a:gd name="connsiteY0" fmla="*/ 41564 h 1725671"/>
                  <a:gd name="connsiteX1" fmla="*/ 529390 w 861899"/>
                  <a:gd name="connsiteY1" fmla="*/ 0 h 1725671"/>
                  <a:gd name="connsiteX2" fmla="*/ 460310 w 861899"/>
                  <a:gd name="connsiteY2" fmla="*/ 44133 h 1725671"/>
                  <a:gd name="connsiteX3" fmla="*/ 319697 w 861899"/>
                  <a:gd name="connsiteY3" fmla="*/ 232338 h 1725671"/>
                  <a:gd name="connsiteX4" fmla="*/ 200669 w 861899"/>
                  <a:gd name="connsiteY4" fmla="*/ 547230 h 1725671"/>
                  <a:gd name="connsiteX5" fmla="*/ 210736 w 861899"/>
                  <a:gd name="connsiteY5" fmla="*/ 969818 h 1725671"/>
                  <a:gd name="connsiteX6" fmla="*/ 268010 w 861899"/>
                  <a:gd name="connsiteY6" fmla="*/ 1055515 h 1725671"/>
                  <a:gd name="connsiteX7" fmla="*/ 313379 w 861899"/>
                  <a:gd name="connsiteY7" fmla="*/ 1193143 h 1725671"/>
                  <a:gd name="connsiteX8" fmla="*/ 226060 w 861899"/>
                  <a:gd name="connsiteY8" fmla="*/ 1313521 h 1725671"/>
                  <a:gd name="connsiteX9" fmla="*/ 142642 w 861899"/>
                  <a:gd name="connsiteY9" fmla="*/ 1347377 h 1725671"/>
                  <a:gd name="connsiteX10" fmla="*/ 0 w 861899"/>
                  <a:gd name="connsiteY10" fmla="*/ 1604375 h 1725671"/>
                  <a:gd name="connsiteX11" fmla="*/ 426265 w 861899"/>
                  <a:gd name="connsiteY11" fmla="*/ 1706678 h 1725671"/>
                  <a:gd name="connsiteX12" fmla="*/ 588615 w 861899"/>
                  <a:gd name="connsiteY12" fmla="*/ 1725671 h 1725671"/>
                  <a:gd name="connsiteX13" fmla="*/ 760822 w 861899"/>
                  <a:gd name="connsiteY13" fmla="*/ 1510146 h 1725671"/>
                  <a:gd name="connsiteX14" fmla="*/ 829997 w 861899"/>
                  <a:gd name="connsiteY14" fmla="*/ 1327468 h 1725671"/>
                  <a:gd name="connsiteX15" fmla="*/ 835949 w 861899"/>
                  <a:gd name="connsiteY15" fmla="*/ 1140385 h 1725671"/>
                  <a:gd name="connsiteX16" fmla="*/ 824239 w 861899"/>
                  <a:gd name="connsiteY16" fmla="*/ 989729 h 1725671"/>
                  <a:gd name="connsiteX17" fmla="*/ 750967 w 861899"/>
                  <a:gd name="connsiteY17" fmla="*/ 919538 h 1725671"/>
                  <a:gd name="connsiteX18" fmla="*/ 800530 w 861899"/>
                  <a:gd name="connsiteY18" fmla="*/ 850265 h 1725671"/>
                  <a:gd name="connsiteX19" fmla="*/ 861899 w 861899"/>
                  <a:gd name="connsiteY19" fmla="*/ 775855 h 1725671"/>
                  <a:gd name="connsiteX20" fmla="*/ 792627 w 861899"/>
                  <a:gd name="connsiteY20" fmla="*/ 609600 h 1725671"/>
                  <a:gd name="connsiteX21" fmla="*/ 737402 w 861899"/>
                  <a:gd name="connsiteY21" fmla="*/ 431143 h 1725671"/>
                  <a:gd name="connsiteX22" fmla="*/ 584809 w 861899"/>
                  <a:gd name="connsiteY22" fmla="*/ 180109 h 1725671"/>
                  <a:gd name="connsiteX23" fmla="*/ 612518 w 861899"/>
                  <a:gd name="connsiteY23" fmla="*/ 41564 h 1725671"/>
                  <a:gd name="connsiteX0" fmla="*/ 612518 w 861899"/>
                  <a:gd name="connsiteY0" fmla="*/ 41564 h 1725671"/>
                  <a:gd name="connsiteX1" fmla="*/ 529390 w 861899"/>
                  <a:gd name="connsiteY1" fmla="*/ 0 h 1725671"/>
                  <a:gd name="connsiteX2" fmla="*/ 460310 w 861899"/>
                  <a:gd name="connsiteY2" fmla="*/ 44133 h 1725671"/>
                  <a:gd name="connsiteX3" fmla="*/ 319697 w 861899"/>
                  <a:gd name="connsiteY3" fmla="*/ 232338 h 1725671"/>
                  <a:gd name="connsiteX4" fmla="*/ 200669 w 861899"/>
                  <a:gd name="connsiteY4" fmla="*/ 547230 h 1725671"/>
                  <a:gd name="connsiteX5" fmla="*/ 206619 w 861899"/>
                  <a:gd name="connsiteY5" fmla="*/ 825790 h 1725671"/>
                  <a:gd name="connsiteX6" fmla="*/ 210736 w 861899"/>
                  <a:gd name="connsiteY6" fmla="*/ 969818 h 1725671"/>
                  <a:gd name="connsiteX7" fmla="*/ 268010 w 861899"/>
                  <a:gd name="connsiteY7" fmla="*/ 1055515 h 1725671"/>
                  <a:gd name="connsiteX8" fmla="*/ 313379 w 861899"/>
                  <a:gd name="connsiteY8" fmla="*/ 1193143 h 1725671"/>
                  <a:gd name="connsiteX9" fmla="*/ 226060 w 861899"/>
                  <a:gd name="connsiteY9" fmla="*/ 1313521 h 1725671"/>
                  <a:gd name="connsiteX10" fmla="*/ 142642 w 861899"/>
                  <a:gd name="connsiteY10" fmla="*/ 1347377 h 1725671"/>
                  <a:gd name="connsiteX11" fmla="*/ 0 w 861899"/>
                  <a:gd name="connsiteY11" fmla="*/ 1604375 h 1725671"/>
                  <a:gd name="connsiteX12" fmla="*/ 426265 w 861899"/>
                  <a:gd name="connsiteY12" fmla="*/ 1706678 h 1725671"/>
                  <a:gd name="connsiteX13" fmla="*/ 588615 w 861899"/>
                  <a:gd name="connsiteY13" fmla="*/ 1725671 h 1725671"/>
                  <a:gd name="connsiteX14" fmla="*/ 760822 w 861899"/>
                  <a:gd name="connsiteY14" fmla="*/ 1510146 h 1725671"/>
                  <a:gd name="connsiteX15" fmla="*/ 829997 w 861899"/>
                  <a:gd name="connsiteY15" fmla="*/ 1327468 h 1725671"/>
                  <a:gd name="connsiteX16" fmla="*/ 835949 w 861899"/>
                  <a:gd name="connsiteY16" fmla="*/ 1140385 h 1725671"/>
                  <a:gd name="connsiteX17" fmla="*/ 824239 w 861899"/>
                  <a:gd name="connsiteY17" fmla="*/ 989729 h 1725671"/>
                  <a:gd name="connsiteX18" fmla="*/ 750967 w 861899"/>
                  <a:gd name="connsiteY18" fmla="*/ 919538 h 1725671"/>
                  <a:gd name="connsiteX19" fmla="*/ 800530 w 861899"/>
                  <a:gd name="connsiteY19" fmla="*/ 850265 h 1725671"/>
                  <a:gd name="connsiteX20" fmla="*/ 861899 w 861899"/>
                  <a:gd name="connsiteY20" fmla="*/ 775855 h 1725671"/>
                  <a:gd name="connsiteX21" fmla="*/ 792627 w 861899"/>
                  <a:gd name="connsiteY21" fmla="*/ 609600 h 1725671"/>
                  <a:gd name="connsiteX22" fmla="*/ 737402 w 861899"/>
                  <a:gd name="connsiteY22" fmla="*/ 431143 h 1725671"/>
                  <a:gd name="connsiteX23" fmla="*/ 584809 w 861899"/>
                  <a:gd name="connsiteY23" fmla="*/ 180109 h 1725671"/>
                  <a:gd name="connsiteX24" fmla="*/ 612518 w 861899"/>
                  <a:gd name="connsiteY24" fmla="*/ 41564 h 1725671"/>
                  <a:gd name="connsiteX0" fmla="*/ 612518 w 861899"/>
                  <a:gd name="connsiteY0" fmla="*/ 41564 h 1725671"/>
                  <a:gd name="connsiteX1" fmla="*/ 529390 w 861899"/>
                  <a:gd name="connsiteY1" fmla="*/ 0 h 1725671"/>
                  <a:gd name="connsiteX2" fmla="*/ 460310 w 861899"/>
                  <a:gd name="connsiteY2" fmla="*/ 44133 h 1725671"/>
                  <a:gd name="connsiteX3" fmla="*/ 319697 w 861899"/>
                  <a:gd name="connsiteY3" fmla="*/ 232338 h 1725671"/>
                  <a:gd name="connsiteX4" fmla="*/ 200669 w 861899"/>
                  <a:gd name="connsiteY4" fmla="*/ 547230 h 1725671"/>
                  <a:gd name="connsiteX5" fmla="*/ 117348 w 861899"/>
                  <a:gd name="connsiteY5" fmla="*/ 862124 h 1725671"/>
                  <a:gd name="connsiteX6" fmla="*/ 210736 w 861899"/>
                  <a:gd name="connsiteY6" fmla="*/ 969818 h 1725671"/>
                  <a:gd name="connsiteX7" fmla="*/ 268010 w 861899"/>
                  <a:gd name="connsiteY7" fmla="*/ 1055515 h 1725671"/>
                  <a:gd name="connsiteX8" fmla="*/ 313379 w 861899"/>
                  <a:gd name="connsiteY8" fmla="*/ 1193143 h 1725671"/>
                  <a:gd name="connsiteX9" fmla="*/ 226060 w 861899"/>
                  <a:gd name="connsiteY9" fmla="*/ 1313521 h 1725671"/>
                  <a:gd name="connsiteX10" fmla="*/ 142642 w 861899"/>
                  <a:gd name="connsiteY10" fmla="*/ 1347377 h 1725671"/>
                  <a:gd name="connsiteX11" fmla="*/ 0 w 861899"/>
                  <a:gd name="connsiteY11" fmla="*/ 1604375 h 1725671"/>
                  <a:gd name="connsiteX12" fmla="*/ 426265 w 861899"/>
                  <a:gd name="connsiteY12" fmla="*/ 1706678 h 1725671"/>
                  <a:gd name="connsiteX13" fmla="*/ 588615 w 861899"/>
                  <a:gd name="connsiteY13" fmla="*/ 1725671 h 1725671"/>
                  <a:gd name="connsiteX14" fmla="*/ 760822 w 861899"/>
                  <a:gd name="connsiteY14" fmla="*/ 1510146 h 1725671"/>
                  <a:gd name="connsiteX15" fmla="*/ 829997 w 861899"/>
                  <a:gd name="connsiteY15" fmla="*/ 1327468 h 1725671"/>
                  <a:gd name="connsiteX16" fmla="*/ 835949 w 861899"/>
                  <a:gd name="connsiteY16" fmla="*/ 1140385 h 1725671"/>
                  <a:gd name="connsiteX17" fmla="*/ 824239 w 861899"/>
                  <a:gd name="connsiteY17" fmla="*/ 989729 h 1725671"/>
                  <a:gd name="connsiteX18" fmla="*/ 750967 w 861899"/>
                  <a:gd name="connsiteY18" fmla="*/ 919538 h 1725671"/>
                  <a:gd name="connsiteX19" fmla="*/ 800530 w 861899"/>
                  <a:gd name="connsiteY19" fmla="*/ 850265 h 1725671"/>
                  <a:gd name="connsiteX20" fmla="*/ 861899 w 861899"/>
                  <a:gd name="connsiteY20" fmla="*/ 775855 h 1725671"/>
                  <a:gd name="connsiteX21" fmla="*/ 792627 w 861899"/>
                  <a:gd name="connsiteY21" fmla="*/ 609600 h 1725671"/>
                  <a:gd name="connsiteX22" fmla="*/ 737402 w 861899"/>
                  <a:gd name="connsiteY22" fmla="*/ 431143 h 1725671"/>
                  <a:gd name="connsiteX23" fmla="*/ 584809 w 861899"/>
                  <a:gd name="connsiteY23" fmla="*/ 180109 h 1725671"/>
                  <a:gd name="connsiteX24" fmla="*/ 612518 w 861899"/>
                  <a:gd name="connsiteY24" fmla="*/ 41564 h 1725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61899" h="1725671">
                    <a:moveTo>
                      <a:pt x="612518" y="41564"/>
                    </a:moveTo>
                    <a:lnTo>
                      <a:pt x="529390" y="0"/>
                    </a:lnTo>
                    <a:lnTo>
                      <a:pt x="460310" y="44133"/>
                    </a:lnTo>
                    <a:cubicBezTo>
                      <a:pt x="432305" y="81847"/>
                      <a:pt x="362971" y="148489"/>
                      <a:pt x="319697" y="232338"/>
                    </a:cubicBezTo>
                    <a:cubicBezTo>
                      <a:pt x="276424" y="316188"/>
                      <a:pt x="219515" y="448321"/>
                      <a:pt x="200669" y="547230"/>
                    </a:cubicBezTo>
                    <a:cubicBezTo>
                      <a:pt x="181823" y="646139"/>
                      <a:pt x="115670" y="791693"/>
                      <a:pt x="117348" y="862124"/>
                    </a:cubicBezTo>
                    <a:cubicBezTo>
                      <a:pt x="119026" y="932555"/>
                      <a:pt x="200504" y="931531"/>
                      <a:pt x="210736" y="969818"/>
                    </a:cubicBezTo>
                    <a:lnTo>
                      <a:pt x="268010" y="1055515"/>
                    </a:lnTo>
                    <a:lnTo>
                      <a:pt x="313379" y="1193143"/>
                    </a:lnTo>
                    <a:lnTo>
                      <a:pt x="226060" y="1313521"/>
                    </a:lnTo>
                    <a:lnTo>
                      <a:pt x="142642" y="1347377"/>
                    </a:lnTo>
                    <a:lnTo>
                      <a:pt x="0" y="1604375"/>
                    </a:lnTo>
                    <a:lnTo>
                      <a:pt x="426265" y="1706678"/>
                    </a:lnTo>
                    <a:lnTo>
                      <a:pt x="588615" y="1725671"/>
                    </a:lnTo>
                    <a:lnTo>
                      <a:pt x="760822" y="1510146"/>
                    </a:lnTo>
                    <a:lnTo>
                      <a:pt x="829997" y="1327468"/>
                    </a:lnTo>
                    <a:lnTo>
                      <a:pt x="835949" y="1140385"/>
                    </a:lnTo>
                    <a:lnTo>
                      <a:pt x="824239" y="989729"/>
                    </a:lnTo>
                    <a:lnTo>
                      <a:pt x="750967" y="919538"/>
                    </a:lnTo>
                    <a:lnTo>
                      <a:pt x="800530" y="850265"/>
                    </a:lnTo>
                    <a:lnTo>
                      <a:pt x="861899" y="775855"/>
                    </a:lnTo>
                    <a:lnTo>
                      <a:pt x="792627" y="609600"/>
                    </a:lnTo>
                    <a:lnTo>
                      <a:pt x="737402" y="431143"/>
                    </a:lnTo>
                    <a:lnTo>
                      <a:pt x="584809" y="180109"/>
                    </a:lnTo>
                    <a:lnTo>
                      <a:pt x="612518" y="41564"/>
                    </a:lnTo>
                    <a:close/>
                  </a:path>
                </a:pathLst>
              </a:custGeom>
              <a:solidFill>
                <a:srgbClr val="FF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8741FBAA-C89A-0B45-8D4E-0A82594BCB7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478350" y="4337210"/>
                <a:ext cx="669577" cy="1042315"/>
              </a:xfrm>
              <a:custGeom>
                <a:avLst/>
                <a:gdLst>
                  <a:gd name="connsiteX0" fmla="*/ 585694 w 794870"/>
                  <a:gd name="connsiteY0" fmla="*/ 29882 h 1027953"/>
                  <a:gd name="connsiteX1" fmla="*/ 657412 w 794870"/>
                  <a:gd name="connsiteY1" fmla="*/ 167341 h 1027953"/>
                  <a:gd name="connsiteX2" fmla="*/ 723153 w 794870"/>
                  <a:gd name="connsiteY2" fmla="*/ 280894 h 1027953"/>
                  <a:gd name="connsiteX3" fmla="*/ 764988 w 794870"/>
                  <a:gd name="connsiteY3" fmla="*/ 376518 h 1027953"/>
                  <a:gd name="connsiteX4" fmla="*/ 794870 w 794870"/>
                  <a:gd name="connsiteY4" fmla="*/ 424329 h 1027953"/>
                  <a:gd name="connsiteX5" fmla="*/ 723153 w 794870"/>
                  <a:gd name="connsiteY5" fmla="*/ 478118 h 1027953"/>
                  <a:gd name="connsiteX6" fmla="*/ 651435 w 794870"/>
                  <a:gd name="connsiteY6" fmla="*/ 549835 h 1027953"/>
                  <a:gd name="connsiteX7" fmla="*/ 579717 w 794870"/>
                  <a:gd name="connsiteY7" fmla="*/ 693271 h 1027953"/>
                  <a:gd name="connsiteX8" fmla="*/ 519953 w 794870"/>
                  <a:gd name="connsiteY8" fmla="*/ 842682 h 1027953"/>
                  <a:gd name="connsiteX9" fmla="*/ 466165 w 794870"/>
                  <a:gd name="connsiteY9" fmla="*/ 1004047 h 1027953"/>
                  <a:gd name="connsiteX10" fmla="*/ 454212 w 794870"/>
                  <a:gd name="connsiteY10" fmla="*/ 1027953 h 1027953"/>
                  <a:gd name="connsiteX11" fmla="*/ 418353 w 794870"/>
                  <a:gd name="connsiteY11" fmla="*/ 944282 h 1027953"/>
                  <a:gd name="connsiteX12" fmla="*/ 364565 w 794870"/>
                  <a:gd name="connsiteY12" fmla="*/ 866588 h 1027953"/>
                  <a:gd name="connsiteX13" fmla="*/ 304800 w 794870"/>
                  <a:gd name="connsiteY13" fmla="*/ 800847 h 1027953"/>
                  <a:gd name="connsiteX14" fmla="*/ 221129 w 794870"/>
                  <a:gd name="connsiteY14" fmla="*/ 764988 h 1027953"/>
                  <a:gd name="connsiteX15" fmla="*/ 155388 w 794870"/>
                  <a:gd name="connsiteY15" fmla="*/ 753035 h 1027953"/>
                  <a:gd name="connsiteX16" fmla="*/ 71717 w 794870"/>
                  <a:gd name="connsiteY16" fmla="*/ 770965 h 1027953"/>
                  <a:gd name="connsiteX17" fmla="*/ 0 w 794870"/>
                  <a:gd name="connsiteY17" fmla="*/ 782918 h 1027953"/>
                  <a:gd name="connsiteX18" fmla="*/ 17929 w 794870"/>
                  <a:gd name="connsiteY18" fmla="*/ 717176 h 1027953"/>
                  <a:gd name="connsiteX19" fmla="*/ 41835 w 794870"/>
                  <a:gd name="connsiteY19" fmla="*/ 555812 h 1027953"/>
                  <a:gd name="connsiteX20" fmla="*/ 89647 w 794870"/>
                  <a:gd name="connsiteY20" fmla="*/ 466165 h 1027953"/>
                  <a:gd name="connsiteX21" fmla="*/ 137459 w 794870"/>
                  <a:gd name="connsiteY21" fmla="*/ 352612 h 1027953"/>
                  <a:gd name="connsiteX22" fmla="*/ 179294 w 794870"/>
                  <a:gd name="connsiteY22" fmla="*/ 239059 h 1027953"/>
                  <a:gd name="connsiteX23" fmla="*/ 256988 w 794870"/>
                  <a:gd name="connsiteY23" fmla="*/ 143435 h 1027953"/>
                  <a:gd name="connsiteX24" fmla="*/ 340659 w 794870"/>
                  <a:gd name="connsiteY24" fmla="*/ 77694 h 1027953"/>
                  <a:gd name="connsiteX25" fmla="*/ 442259 w 794870"/>
                  <a:gd name="connsiteY25" fmla="*/ 29882 h 1027953"/>
                  <a:gd name="connsiteX26" fmla="*/ 537882 w 794870"/>
                  <a:gd name="connsiteY26" fmla="*/ 0 h 1027953"/>
                  <a:gd name="connsiteX27" fmla="*/ 585694 w 794870"/>
                  <a:gd name="connsiteY27" fmla="*/ 29882 h 1027953"/>
                  <a:gd name="connsiteX0" fmla="*/ 585694 w 794870"/>
                  <a:gd name="connsiteY0" fmla="*/ 29882 h 1027953"/>
                  <a:gd name="connsiteX1" fmla="*/ 657412 w 794870"/>
                  <a:gd name="connsiteY1" fmla="*/ 167341 h 1027953"/>
                  <a:gd name="connsiteX2" fmla="*/ 758640 w 794870"/>
                  <a:gd name="connsiteY2" fmla="*/ 260574 h 1027953"/>
                  <a:gd name="connsiteX3" fmla="*/ 764988 w 794870"/>
                  <a:gd name="connsiteY3" fmla="*/ 376518 h 1027953"/>
                  <a:gd name="connsiteX4" fmla="*/ 794870 w 794870"/>
                  <a:gd name="connsiteY4" fmla="*/ 424329 h 1027953"/>
                  <a:gd name="connsiteX5" fmla="*/ 723153 w 794870"/>
                  <a:gd name="connsiteY5" fmla="*/ 478118 h 1027953"/>
                  <a:gd name="connsiteX6" fmla="*/ 651435 w 794870"/>
                  <a:gd name="connsiteY6" fmla="*/ 549835 h 1027953"/>
                  <a:gd name="connsiteX7" fmla="*/ 579717 w 794870"/>
                  <a:gd name="connsiteY7" fmla="*/ 693271 h 1027953"/>
                  <a:gd name="connsiteX8" fmla="*/ 519953 w 794870"/>
                  <a:gd name="connsiteY8" fmla="*/ 842682 h 1027953"/>
                  <a:gd name="connsiteX9" fmla="*/ 466165 w 794870"/>
                  <a:gd name="connsiteY9" fmla="*/ 1004047 h 1027953"/>
                  <a:gd name="connsiteX10" fmla="*/ 454212 w 794870"/>
                  <a:gd name="connsiteY10" fmla="*/ 1027953 h 1027953"/>
                  <a:gd name="connsiteX11" fmla="*/ 418353 w 794870"/>
                  <a:gd name="connsiteY11" fmla="*/ 944282 h 1027953"/>
                  <a:gd name="connsiteX12" fmla="*/ 364565 w 794870"/>
                  <a:gd name="connsiteY12" fmla="*/ 866588 h 1027953"/>
                  <a:gd name="connsiteX13" fmla="*/ 304800 w 794870"/>
                  <a:gd name="connsiteY13" fmla="*/ 800847 h 1027953"/>
                  <a:gd name="connsiteX14" fmla="*/ 221129 w 794870"/>
                  <a:gd name="connsiteY14" fmla="*/ 764988 h 1027953"/>
                  <a:gd name="connsiteX15" fmla="*/ 155388 w 794870"/>
                  <a:gd name="connsiteY15" fmla="*/ 753035 h 1027953"/>
                  <a:gd name="connsiteX16" fmla="*/ 71717 w 794870"/>
                  <a:gd name="connsiteY16" fmla="*/ 770965 h 1027953"/>
                  <a:gd name="connsiteX17" fmla="*/ 0 w 794870"/>
                  <a:gd name="connsiteY17" fmla="*/ 782918 h 1027953"/>
                  <a:gd name="connsiteX18" fmla="*/ 17929 w 794870"/>
                  <a:gd name="connsiteY18" fmla="*/ 717176 h 1027953"/>
                  <a:gd name="connsiteX19" fmla="*/ 41835 w 794870"/>
                  <a:gd name="connsiteY19" fmla="*/ 555812 h 1027953"/>
                  <a:gd name="connsiteX20" fmla="*/ 89647 w 794870"/>
                  <a:gd name="connsiteY20" fmla="*/ 466165 h 1027953"/>
                  <a:gd name="connsiteX21" fmla="*/ 137459 w 794870"/>
                  <a:gd name="connsiteY21" fmla="*/ 352612 h 1027953"/>
                  <a:gd name="connsiteX22" fmla="*/ 179294 w 794870"/>
                  <a:gd name="connsiteY22" fmla="*/ 239059 h 1027953"/>
                  <a:gd name="connsiteX23" fmla="*/ 256988 w 794870"/>
                  <a:gd name="connsiteY23" fmla="*/ 143435 h 1027953"/>
                  <a:gd name="connsiteX24" fmla="*/ 340659 w 794870"/>
                  <a:gd name="connsiteY24" fmla="*/ 77694 h 1027953"/>
                  <a:gd name="connsiteX25" fmla="*/ 442259 w 794870"/>
                  <a:gd name="connsiteY25" fmla="*/ 29882 h 1027953"/>
                  <a:gd name="connsiteX26" fmla="*/ 537882 w 794870"/>
                  <a:gd name="connsiteY26" fmla="*/ 0 h 1027953"/>
                  <a:gd name="connsiteX27" fmla="*/ 585694 w 794870"/>
                  <a:gd name="connsiteY27" fmla="*/ 29882 h 1027953"/>
                  <a:gd name="connsiteX0" fmla="*/ 585694 w 794870"/>
                  <a:gd name="connsiteY0" fmla="*/ 29882 h 1027953"/>
                  <a:gd name="connsiteX1" fmla="*/ 668059 w 794870"/>
                  <a:gd name="connsiteY1" fmla="*/ 160568 h 1027953"/>
                  <a:gd name="connsiteX2" fmla="*/ 758640 w 794870"/>
                  <a:gd name="connsiteY2" fmla="*/ 260574 h 1027953"/>
                  <a:gd name="connsiteX3" fmla="*/ 764988 w 794870"/>
                  <a:gd name="connsiteY3" fmla="*/ 376518 h 1027953"/>
                  <a:gd name="connsiteX4" fmla="*/ 794870 w 794870"/>
                  <a:gd name="connsiteY4" fmla="*/ 424329 h 1027953"/>
                  <a:gd name="connsiteX5" fmla="*/ 723153 w 794870"/>
                  <a:gd name="connsiteY5" fmla="*/ 478118 h 1027953"/>
                  <a:gd name="connsiteX6" fmla="*/ 651435 w 794870"/>
                  <a:gd name="connsiteY6" fmla="*/ 549835 h 1027953"/>
                  <a:gd name="connsiteX7" fmla="*/ 579717 w 794870"/>
                  <a:gd name="connsiteY7" fmla="*/ 693271 h 1027953"/>
                  <a:gd name="connsiteX8" fmla="*/ 519953 w 794870"/>
                  <a:gd name="connsiteY8" fmla="*/ 842682 h 1027953"/>
                  <a:gd name="connsiteX9" fmla="*/ 466165 w 794870"/>
                  <a:gd name="connsiteY9" fmla="*/ 1004047 h 1027953"/>
                  <a:gd name="connsiteX10" fmla="*/ 454212 w 794870"/>
                  <a:gd name="connsiteY10" fmla="*/ 1027953 h 1027953"/>
                  <a:gd name="connsiteX11" fmla="*/ 418353 w 794870"/>
                  <a:gd name="connsiteY11" fmla="*/ 944282 h 1027953"/>
                  <a:gd name="connsiteX12" fmla="*/ 364565 w 794870"/>
                  <a:gd name="connsiteY12" fmla="*/ 866588 h 1027953"/>
                  <a:gd name="connsiteX13" fmla="*/ 304800 w 794870"/>
                  <a:gd name="connsiteY13" fmla="*/ 800847 h 1027953"/>
                  <a:gd name="connsiteX14" fmla="*/ 221129 w 794870"/>
                  <a:gd name="connsiteY14" fmla="*/ 764988 h 1027953"/>
                  <a:gd name="connsiteX15" fmla="*/ 155388 w 794870"/>
                  <a:gd name="connsiteY15" fmla="*/ 753035 h 1027953"/>
                  <a:gd name="connsiteX16" fmla="*/ 71717 w 794870"/>
                  <a:gd name="connsiteY16" fmla="*/ 770965 h 1027953"/>
                  <a:gd name="connsiteX17" fmla="*/ 0 w 794870"/>
                  <a:gd name="connsiteY17" fmla="*/ 782918 h 1027953"/>
                  <a:gd name="connsiteX18" fmla="*/ 17929 w 794870"/>
                  <a:gd name="connsiteY18" fmla="*/ 717176 h 1027953"/>
                  <a:gd name="connsiteX19" fmla="*/ 41835 w 794870"/>
                  <a:gd name="connsiteY19" fmla="*/ 555812 h 1027953"/>
                  <a:gd name="connsiteX20" fmla="*/ 89647 w 794870"/>
                  <a:gd name="connsiteY20" fmla="*/ 466165 h 1027953"/>
                  <a:gd name="connsiteX21" fmla="*/ 137459 w 794870"/>
                  <a:gd name="connsiteY21" fmla="*/ 352612 h 1027953"/>
                  <a:gd name="connsiteX22" fmla="*/ 179294 w 794870"/>
                  <a:gd name="connsiteY22" fmla="*/ 239059 h 1027953"/>
                  <a:gd name="connsiteX23" fmla="*/ 256988 w 794870"/>
                  <a:gd name="connsiteY23" fmla="*/ 143435 h 1027953"/>
                  <a:gd name="connsiteX24" fmla="*/ 340659 w 794870"/>
                  <a:gd name="connsiteY24" fmla="*/ 77694 h 1027953"/>
                  <a:gd name="connsiteX25" fmla="*/ 442259 w 794870"/>
                  <a:gd name="connsiteY25" fmla="*/ 29882 h 1027953"/>
                  <a:gd name="connsiteX26" fmla="*/ 537882 w 794870"/>
                  <a:gd name="connsiteY26" fmla="*/ 0 h 1027953"/>
                  <a:gd name="connsiteX27" fmla="*/ 585694 w 794870"/>
                  <a:gd name="connsiteY27" fmla="*/ 29882 h 1027953"/>
                  <a:gd name="connsiteX0" fmla="*/ 585694 w 794870"/>
                  <a:gd name="connsiteY0" fmla="*/ 29882 h 1027953"/>
                  <a:gd name="connsiteX1" fmla="*/ 668059 w 794870"/>
                  <a:gd name="connsiteY1" fmla="*/ 160568 h 1027953"/>
                  <a:gd name="connsiteX2" fmla="*/ 758640 w 794870"/>
                  <a:gd name="connsiteY2" fmla="*/ 260574 h 1027953"/>
                  <a:gd name="connsiteX3" fmla="*/ 775635 w 794870"/>
                  <a:gd name="connsiteY3" fmla="*/ 373131 h 1027953"/>
                  <a:gd name="connsiteX4" fmla="*/ 794870 w 794870"/>
                  <a:gd name="connsiteY4" fmla="*/ 424329 h 1027953"/>
                  <a:gd name="connsiteX5" fmla="*/ 723153 w 794870"/>
                  <a:gd name="connsiteY5" fmla="*/ 478118 h 1027953"/>
                  <a:gd name="connsiteX6" fmla="*/ 651435 w 794870"/>
                  <a:gd name="connsiteY6" fmla="*/ 549835 h 1027953"/>
                  <a:gd name="connsiteX7" fmla="*/ 579717 w 794870"/>
                  <a:gd name="connsiteY7" fmla="*/ 693271 h 1027953"/>
                  <a:gd name="connsiteX8" fmla="*/ 519953 w 794870"/>
                  <a:gd name="connsiteY8" fmla="*/ 842682 h 1027953"/>
                  <a:gd name="connsiteX9" fmla="*/ 466165 w 794870"/>
                  <a:gd name="connsiteY9" fmla="*/ 1004047 h 1027953"/>
                  <a:gd name="connsiteX10" fmla="*/ 454212 w 794870"/>
                  <a:gd name="connsiteY10" fmla="*/ 1027953 h 1027953"/>
                  <a:gd name="connsiteX11" fmla="*/ 418353 w 794870"/>
                  <a:gd name="connsiteY11" fmla="*/ 944282 h 1027953"/>
                  <a:gd name="connsiteX12" fmla="*/ 364565 w 794870"/>
                  <a:gd name="connsiteY12" fmla="*/ 866588 h 1027953"/>
                  <a:gd name="connsiteX13" fmla="*/ 304800 w 794870"/>
                  <a:gd name="connsiteY13" fmla="*/ 800847 h 1027953"/>
                  <a:gd name="connsiteX14" fmla="*/ 221129 w 794870"/>
                  <a:gd name="connsiteY14" fmla="*/ 764988 h 1027953"/>
                  <a:gd name="connsiteX15" fmla="*/ 155388 w 794870"/>
                  <a:gd name="connsiteY15" fmla="*/ 753035 h 1027953"/>
                  <a:gd name="connsiteX16" fmla="*/ 71717 w 794870"/>
                  <a:gd name="connsiteY16" fmla="*/ 770965 h 1027953"/>
                  <a:gd name="connsiteX17" fmla="*/ 0 w 794870"/>
                  <a:gd name="connsiteY17" fmla="*/ 782918 h 1027953"/>
                  <a:gd name="connsiteX18" fmla="*/ 17929 w 794870"/>
                  <a:gd name="connsiteY18" fmla="*/ 717176 h 1027953"/>
                  <a:gd name="connsiteX19" fmla="*/ 41835 w 794870"/>
                  <a:gd name="connsiteY19" fmla="*/ 555812 h 1027953"/>
                  <a:gd name="connsiteX20" fmla="*/ 89647 w 794870"/>
                  <a:gd name="connsiteY20" fmla="*/ 466165 h 1027953"/>
                  <a:gd name="connsiteX21" fmla="*/ 137459 w 794870"/>
                  <a:gd name="connsiteY21" fmla="*/ 352612 h 1027953"/>
                  <a:gd name="connsiteX22" fmla="*/ 179294 w 794870"/>
                  <a:gd name="connsiteY22" fmla="*/ 239059 h 1027953"/>
                  <a:gd name="connsiteX23" fmla="*/ 256988 w 794870"/>
                  <a:gd name="connsiteY23" fmla="*/ 143435 h 1027953"/>
                  <a:gd name="connsiteX24" fmla="*/ 340659 w 794870"/>
                  <a:gd name="connsiteY24" fmla="*/ 77694 h 1027953"/>
                  <a:gd name="connsiteX25" fmla="*/ 442259 w 794870"/>
                  <a:gd name="connsiteY25" fmla="*/ 29882 h 1027953"/>
                  <a:gd name="connsiteX26" fmla="*/ 537882 w 794870"/>
                  <a:gd name="connsiteY26" fmla="*/ 0 h 1027953"/>
                  <a:gd name="connsiteX27" fmla="*/ 585694 w 794870"/>
                  <a:gd name="connsiteY27" fmla="*/ 29882 h 1027953"/>
                  <a:gd name="connsiteX0" fmla="*/ 585694 w 794870"/>
                  <a:gd name="connsiteY0" fmla="*/ 29882 h 1027953"/>
                  <a:gd name="connsiteX1" fmla="*/ 668059 w 794870"/>
                  <a:gd name="connsiteY1" fmla="*/ 160568 h 1027953"/>
                  <a:gd name="connsiteX2" fmla="*/ 758640 w 794870"/>
                  <a:gd name="connsiteY2" fmla="*/ 260574 h 1027953"/>
                  <a:gd name="connsiteX3" fmla="*/ 775635 w 794870"/>
                  <a:gd name="connsiteY3" fmla="*/ 373131 h 1027953"/>
                  <a:gd name="connsiteX4" fmla="*/ 794870 w 794870"/>
                  <a:gd name="connsiteY4" fmla="*/ 424329 h 1027953"/>
                  <a:gd name="connsiteX5" fmla="*/ 723153 w 794870"/>
                  <a:gd name="connsiteY5" fmla="*/ 478118 h 1027953"/>
                  <a:gd name="connsiteX6" fmla="*/ 651435 w 794870"/>
                  <a:gd name="connsiteY6" fmla="*/ 549835 h 1027953"/>
                  <a:gd name="connsiteX7" fmla="*/ 579717 w 794870"/>
                  <a:gd name="connsiteY7" fmla="*/ 693271 h 1027953"/>
                  <a:gd name="connsiteX8" fmla="*/ 519953 w 794870"/>
                  <a:gd name="connsiteY8" fmla="*/ 842682 h 1027953"/>
                  <a:gd name="connsiteX9" fmla="*/ 466165 w 794870"/>
                  <a:gd name="connsiteY9" fmla="*/ 1004047 h 1027953"/>
                  <a:gd name="connsiteX10" fmla="*/ 454212 w 794870"/>
                  <a:gd name="connsiteY10" fmla="*/ 1027953 h 1027953"/>
                  <a:gd name="connsiteX11" fmla="*/ 418353 w 794870"/>
                  <a:gd name="connsiteY11" fmla="*/ 944282 h 1027953"/>
                  <a:gd name="connsiteX12" fmla="*/ 251001 w 794870"/>
                  <a:gd name="connsiteY12" fmla="*/ 853041 h 1027953"/>
                  <a:gd name="connsiteX13" fmla="*/ 304800 w 794870"/>
                  <a:gd name="connsiteY13" fmla="*/ 800847 h 1027953"/>
                  <a:gd name="connsiteX14" fmla="*/ 221129 w 794870"/>
                  <a:gd name="connsiteY14" fmla="*/ 764988 h 1027953"/>
                  <a:gd name="connsiteX15" fmla="*/ 155388 w 794870"/>
                  <a:gd name="connsiteY15" fmla="*/ 753035 h 1027953"/>
                  <a:gd name="connsiteX16" fmla="*/ 71717 w 794870"/>
                  <a:gd name="connsiteY16" fmla="*/ 770965 h 1027953"/>
                  <a:gd name="connsiteX17" fmla="*/ 0 w 794870"/>
                  <a:gd name="connsiteY17" fmla="*/ 782918 h 1027953"/>
                  <a:gd name="connsiteX18" fmla="*/ 17929 w 794870"/>
                  <a:gd name="connsiteY18" fmla="*/ 717176 h 1027953"/>
                  <a:gd name="connsiteX19" fmla="*/ 41835 w 794870"/>
                  <a:gd name="connsiteY19" fmla="*/ 555812 h 1027953"/>
                  <a:gd name="connsiteX20" fmla="*/ 89647 w 794870"/>
                  <a:gd name="connsiteY20" fmla="*/ 466165 h 1027953"/>
                  <a:gd name="connsiteX21" fmla="*/ 137459 w 794870"/>
                  <a:gd name="connsiteY21" fmla="*/ 352612 h 1027953"/>
                  <a:gd name="connsiteX22" fmla="*/ 179294 w 794870"/>
                  <a:gd name="connsiteY22" fmla="*/ 239059 h 1027953"/>
                  <a:gd name="connsiteX23" fmla="*/ 256988 w 794870"/>
                  <a:gd name="connsiteY23" fmla="*/ 143435 h 1027953"/>
                  <a:gd name="connsiteX24" fmla="*/ 340659 w 794870"/>
                  <a:gd name="connsiteY24" fmla="*/ 77694 h 1027953"/>
                  <a:gd name="connsiteX25" fmla="*/ 442259 w 794870"/>
                  <a:gd name="connsiteY25" fmla="*/ 29882 h 1027953"/>
                  <a:gd name="connsiteX26" fmla="*/ 537882 w 794870"/>
                  <a:gd name="connsiteY26" fmla="*/ 0 h 1027953"/>
                  <a:gd name="connsiteX27" fmla="*/ 585694 w 794870"/>
                  <a:gd name="connsiteY27" fmla="*/ 29882 h 1027953"/>
                  <a:gd name="connsiteX0" fmla="*/ 585694 w 794870"/>
                  <a:gd name="connsiteY0" fmla="*/ 29882 h 1027953"/>
                  <a:gd name="connsiteX1" fmla="*/ 668059 w 794870"/>
                  <a:gd name="connsiteY1" fmla="*/ 160568 h 1027953"/>
                  <a:gd name="connsiteX2" fmla="*/ 758640 w 794870"/>
                  <a:gd name="connsiteY2" fmla="*/ 260574 h 1027953"/>
                  <a:gd name="connsiteX3" fmla="*/ 775635 w 794870"/>
                  <a:gd name="connsiteY3" fmla="*/ 373131 h 1027953"/>
                  <a:gd name="connsiteX4" fmla="*/ 794870 w 794870"/>
                  <a:gd name="connsiteY4" fmla="*/ 424329 h 1027953"/>
                  <a:gd name="connsiteX5" fmla="*/ 723153 w 794870"/>
                  <a:gd name="connsiteY5" fmla="*/ 478118 h 1027953"/>
                  <a:gd name="connsiteX6" fmla="*/ 651435 w 794870"/>
                  <a:gd name="connsiteY6" fmla="*/ 549835 h 1027953"/>
                  <a:gd name="connsiteX7" fmla="*/ 579717 w 794870"/>
                  <a:gd name="connsiteY7" fmla="*/ 693271 h 1027953"/>
                  <a:gd name="connsiteX8" fmla="*/ 519953 w 794870"/>
                  <a:gd name="connsiteY8" fmla="*/ 842682 h 1027953"/>
                  <a:gd name="connsiteX9" fmla="*/ 466165 w 794870"/>
                  <a:gd name="connsiteY9" fmla="*/ 1004047 h 1027953"/>
                  <a:gd name="connsiteX10" fmla="*/ 454212 w 794870"/>
                  <a:gd name="connsiteY10" fmla="*/ 1027953 h 1027953"/>
                  <a:gd name="connsiteX11" fmla="*/ 418353 w 794870"/>
                  <a:gd name="connsiteY11" fmla="*/ 944282 h 1027953"/>
                  <a:gd name="connsiteX12" fmla="*/ 251001 w 794870"/>
                  <a:gd name="connsiteY12" fmla="*/ 853041 h 1027953"/>
                  <a:gd name="connsiteX13" fmla="*/ 233823 w 794870"/>
                  <a:gd name="connsiteY13" fmla="*/ 824554 h 1027953"/>
                  <a:gd name="connsiteX14" fmla="*/ 221129 w 794870"/>
                  <a:gd name="connsiteY14" fmla="*/ 764988 h 1027953"/>
                  <a:gd name="connsiteX15" fmla="*/ 155388 w 794870"/>
                  <a:gd name="connsiteY15" fmla="*/ 753035 h 1027953"/>
                  <a:gd name="connsiteX16" fmla="*/ 71717 w 794870"/>
                  <a:gd name="connsiteY16" fmla="*/ 770965 h 1027953"/>
                  <a:gd name="connsiteX17" fmla="*/ 0 w 794870"/>
                  <a:gd name="connsiteY17" fmla="*/ 782918 h 1027953"/>
                  <a:gd name="connsiteX18" fmla="*/ 17929 w 794870"/>
                  <a:gd name="connsiteY18" fmla="*/ 717176 h 1027953"/>
                  <a:gd name="connsiteX19" fmla="*/ 41835 w 794870"/>
                  <a:gd name="connsiteY19" fmla="*/ 555812 h 1027953"/>
                  <a:gd name="connsiteX20" fmla="*/ 89647 w 794870"/>
                  <a:gd name="connsiteY20" fmla="*/ 466165 h 1027953"/>
                  <a:gd name="connsiteX21" fmla="*/ 137459 w 794870"/>
                  <a:gd name="connsiteY21" fmla="*/ 352612 h 1027953"/>
                  <a:gd name="connsiteX22" fmla="*/ 179294 w 794870"/>
                  <a:gd name="connsiteY22" fmla="*/ 239059 h 1027953"/>
                  <a:gd name="connsiteX23" fmla="*/ 256988 w 794870"/>
                  <a:gd name="connsiteY23" fmla="*/ 143435 h 1027953"/>
                  <a:gd name="connsiteX24" fmla="*/ 340659 w 794870"/>
                  <a:gd name="connsiteY24" fmla="*/ 77694 h 1027953"/>
                  <a:gd name="connsiteX25" fmla="*/ 442259 w 794870"/>
                  <a:gd name="connsiteY25" fmla="*/ 29882 h 1027953"/>
                  <a:gd name="connsiteX26" fmla="*/ 537882 w 794870"/>
                  <a:gd name="connsiteY26" fmla="*/ 0 h 1027953"/>
                  <a:gd name="connsiteX27" fmla="*/ 585694 w 794870"/>
                  <a:gd name="connsiteY27" fmla="*/ 29882 h 1027953"/>
                  <a:gd name="connsiteX0" fmla="*/ 585694 w 794870"/>
                  <a:gd name="connsiteY0" fmla="*/ 29882 h 1027953"/>
                  <a:gd name="connsiteX1" fmla="*/ 668059 w 794870"/>
                  <a:gd name="connsiteY1" fmla="*/ 160568 h 1027953"/>
                  <a:gd name="connsiteX2" fmla="*/ 758640 w 794870"/>
                  <a:gd name="connsiteY2" fmla="*/ 260574 h 1027953"/>
                  <a:gd name="connsiteX3" fmla="*/ 775635 w 794870"/>
                  <a:gd name="connsiteY3" fmla="*/ 373131 h 1027953"/>
                  <a:gd name="connsiteX4" fmla="*/ 794870 w 794870"/>
                  <a:gd name="connsiteY4" fmla="*/ 424329 h 1027953"/>
                  <a:gd name="connsiteX5" fmla="*/ 723153 w 794870"/>
                  <a:gd name="connsiteY5" fmla="*/ 478118 h 1027953"/>
                  <a:gd name="connsiteX6" fmla="*/ 651435 w 794870"/>
                  <a:gd name="connsiteY6" fmla="*/ 549835 h 1027953"/>
                  <a:gd name="connsiteX7" fmla="*/ 579717 w 794870"/>
                  <a:gd name="connsiteY7" fmla="*/ 693271 h 1027953"/>
                  <a:gd name="connsiteX8" fmla="*/ 519953 w 794870"/>
                  <a:gd name="connsiteY8" fmla="*/ 842682 h 1027953"/>
                  <a:gd name="connsiteX9" fmla="*/ 466165 w 794870"/>
                  <a:gd name="connsiteY9" fmla="*/ 1004047 h 1027953"/>
                  <a:gd name="connsiteX10" fmla="*/ 454212 w 794870"/>
                  <a:gd name="connsiteY10" fmla="*/ 1027953 h 1027953"/>
                  <a:gd name="connsiteX11" fmla="*/ 418353 w 794870"/>
                  <a:gd name="connsiteY11" fmla="*/ 944282 h 1027953"/>
                  <a:gd name="connsiteX12" fmla="*/ 251001 w 794870"/>
                  <a:gd name="connsiteY12" fmla="*/ 853041 h 1027953"/>
                  <a:gd name="connsiteX13" fmla="*/ 233823 w 794870"/>
                  <a:gd name="connsiteY13" fmla="*/ 824554 h 1027953"/>
                  <a:gd name="connsiteX14" fmla="*/ 182092 w 794870"/>
                  <a:gd name="connsiteY14" fmla="*/ 785308 h 1027953"/>
                  <a:gd name="connsiteX15" fmla="*/ 155388 w 794870"/>
                  <a:gd name="connsiteY15" fmla="*/ 753035 h 1027953"/>
                  <a:gd name="connsiteX16" fmla="*/ 71717 w 794870"/>
                  <a:gd name="connsiteY16" fmla="*/ 770965 h 1027953"/>
                  <a:gd name="connsiteX17" fmla="*/ 0 w 794870"/>
                  <a:gd name="connsiteY17" fmla="*/ 782918 h 1027953"/>
                  <a:gd name="connsiteX18" fmla="*/ 17929 w 794870"/>
                  <a:gd name="connsiteY18" fmla="*/ 717176 h 1027953"/>
                  <a:gd name="connsiteX19" fmla="*/ 41835 w 794870"/>
                  <a:gd name="connsiteY19" fmla="*/ 555812 h 1027953"/>
                  <a:gd name="connsiteX20" fmla="*/ 89647 w 794870"/>
                  <a:gd name="connsiteY20" fmla="*/ 466165 h 1027953"/>
                  <a:gd name="connsiteX21" fmla="*/ 137459 w 794870"/>
                  <a:gd name="connsiteY21" fmla="*/ 352612 h 1027953"/>
                  <a:gd name="connsiteX22" fmla="*/ 179294 w 794870"/>
                  <a:gd name="connsiteY22" fmla="*/ 239059 h 1027953"/>
                  <a:gd name="connsiteX23" fmla="*/ 256988 w 794870"/>
                  <a:gd name="connsiteY23" fmla="*/ 143435 h 1027953"/>
                  <a:gd name="connsiteX24" fmla="*/ 340659 w 794870"/>
                  <a:gd name="connsiteY24" fmla="*/ 77694 h 1027953"/>
                  <a:gd name="connsiteX25" fmla="*/ 442259 w 794870"/>
                  <a:gd name="connsiteY25" fmla="*/ 29882 h 1027953"/>
                  <a:gd name="connsiteX26" fmla="*/ 537882 w 794870"/>
                  <a:gd name="connsiteY26" fmla="*/ 0 h 1027953"/>
                  <a:gd name="connsiteX27" fmla="*/ 585694 w 794870"/>
                  <a:gd name="connsiteY27" fmla="*/ 29882 h 1027953"/>
                  <a:gd name="connsiteX0" fmla="*/ 585694 w 794870"/>
                  <a:gd name="connsiteY0" fmla="*/ 29882 h 1027953"/>
                  <a:gd name="connsiteX1" fmla="*/ 668059 w 794870"/>
                  <a:gd name="connsiteY1" fmla="*/ 160568 h 1027953"/>
                  <a:gd name="connsiteX2" fmla="*/ 758640 w 794870"/>
                  <a:gd name="connsiteY2" fmla="*/ 260574 h 1027953"/>
                  <a:gd name="connsiteX3" fmla="*/ 775635 w 794870"/>
                  <a:gd name="connsiteY3" fmla="*/ 373131 h 1027953"/>
                  <a:gd name="connsiteX4" fmla="*/ 794870 w 794870"/>
                  <a:gd name="connsiteY4" fmla="*/ 424329 h 1027953"/>
                  <a:gd name="connsiteX5" fmla="*/ 723153 w 794870"/>
                  <a:gd name="connsiteY5" fmla="*/ 478118 h 1027953"/>
                  <a:gd name="connsiteX6" fmla="*/ 651435 w 794870"/>
                  <a:gd name="connsiteY6" fmla="*/ 549835 h 1027953"/>
                  <a:gd name="connsiteX7" fmla="*/ 579717 w 794870"/>
                  <a:gd name="connsiteY7" fmla="*/ 693271 h 1027953"/>
                  <a:gd name="connsiteX8" fmla="*/ 519953 w 794870"/>
                  <a:gd name="connsiteY8" fmla="*/ 842682 h 1027953"/>
                  <a:gd name="connsiteX9" fmla="*/ 466165 w 794870"/>
                  <a:gd name="connsiteY9" fmla="*/ 1004047 h 1027953"/>
                  <a:gd name="connsiteX10" fmla="*/ 454212 w 794870"/>
                  <a:gd name="connsiteY10" fmla="*/ 1027953 h 1027953"/>
                  <a:gd name="connsiteX11" fmla="*/ 418353 w 794870"/>
                  <a:gd name="connsiteY11" fmla="*/ 944282 h 1027953"/>
                  <a:gd name="connsiteX12" fmla="*/ 251001 w 794870"/>
                  <a:gd name="connsiteY12" fmla="*/ 853041 h 1027953"/>
                  <a:gd name="connsiteX13" fmla="*/ 233823 w 794870"/>
                  <a:gd name="connsiteY13" fmla="*/ 824554 h 1027953"/>
                  <a:gd name="connsiteX14" fmla="*/ 182092 w 794870"/>
                  <a:gd name="connsiteY14" fmla="*/ 785308 h 1027953"/>
                  <a:gd name="connsiteX15" fmla="*/ 155388 w 794870"/>
                  <a:gd name="connsiteY15" fmla="*/ 753035 h 1027953"/>
                  <a:gd name="connsiteX16" fmla="*/ 89462 w 794870"/>
                  <a:gd name="connsiteY16" fmla="*/ 726939 h 1027953"/>
                  <a:gd name="connsiteX17" fmla="*/ 0 w 794870"/>
                  <a:gd name="connsiteY17" fmla="*/ 782918 h 1027953"/>
                  <a:gd name="connsiteX18" fmla="*/ 17929 w 794870"/>
                  <a:gd name="connsiteY18" fmla="*/ 717176 h 1027953"/>
                  <a:gd name="connsiteX19" fmla="*/ 41835 w 794870"/>
                  <a:gd name="connsiteY19" fmla="*/ 555812 h 1027953"/>
                  <a:gd name="connsiteX20" fmla="*/ 89647 w 794870"/>
                  <a:gd name="connsiteY20" fmla="*/ 466165 h 1027953"/>
                  <a:gd name="connsiteX21" fmla="*/ 137459 w 794870"/>
                  <a:gd name="connsiteY21" fmla="*/ 352612 h 1027953"/>
                  <a:gd name="connsiteX22" fmla="*/ 179294 w 794870"/>
                  <a:gd name="connsiteY22" fmla="*/ 239059 h 1027953"/>
                  <a:gd name="connsiteX23" fmla="*/ 256988 w 794870"/>
                  <a:gd name="connsiteY23" fmla="*/ 143435 h 1027953"/>
                  <a:gd name="connsiteX24" fmla="*/ 340659 w 794870"/>
                  <a:gd name="connsiteY24" fmla="*/ 77694 h 1027953"/>
                  <a:gd name="connsiteX25" fmla="*/ 442259 w 794870"/>
                  <a:gd name="connsiteY25" fmla="*/ 29882 h 1027953"/>
                  <a:gd name="connsiteX26" fmla="*/ 537882 w 794870"/>
                  <a:gd name="connsiteY26" fmla="*/ 0 h 1027953"/>
                  <a:gd name="connsiteX27" fmla="*/ 585694 w 794870"/>
                  <a:gd name="connsiteY27" fmla="*/ 29882 h 1027953"/>
                  <a:gd name="connsiteX0" fmla="*/ 567765 w 776941"/>
                  <a:gd name="connsiteY0" fmla="*/ 29882 h 1027953"/>
                  <a:gd name="connsiteX1" fmla="*/ 650130 w 776941"/>
                  <a:gd name="connsiteY1" fmla="*/ 160568 h 1027953"/>
                  <a:gd name="connsiteX2" fmla="*/ 740711 w 776941"/>
                  <a:gd name="connsiteY2" fmla="*/ 260574 h 1027953"/>
                  <a:gd name="connsiteX3" fmla="*/ 757706 w 776941"/>
                  <a:gd name="connsiteY3" fmla="*/ 373131 h 1027953"/>
                  <a:gd name="connsiteX4" fmla="*/ 776941 w 776941"/>
                  <a:gd name="connsiteY4" fmla="*/ 424329 h 1027953"/>
                  <a:gd name="connsiteX5" fmla="*/ 705224 w 776941"/>
                  <a:gd name="connsiteY5" fmla="*/ 478118 h 1027953"/>
                  <a:gd name="connsiteX6" fmla="*/ 633506 w 776941"/>
                  <a:gd name="connsiteY6" fmla="*/ 549835 h 1027953"/>
                  <a:gd name="connsiteX7" fmla="*/ 561788 w 776941"/>
                  <a:gd name="connsiteY7" fmla="*/ 693271 h 1027953"/>
                  <a:gd name="connsiteX8" fmla="*/ 502024 w 776941"/>
                  <a:gd name="connsiteY8" fmla="*/ 842682 h 1027953"/>
                  <a:gd name="connsiteX9" fmla="*/ 448236 w 776941"/>
                  <a:gd name="connsiteY9" fmla="*/ 1004047 h 1027953"/>
                  <a:gd name="connsiteX10" fmla="*/ 436283 w 776941"/>
                  <a:gd name="connsiteY10" fmla="*/ 1027953 h 1027953"/>
                  <a:gd name="connsiteX11" fmla="*/ 400424 w 776941"/>
                  <a:gd name="connsiteY11" fmla="*/ 944282 h 1027953"/>
                  <a:gd name="connsiteX12" fmla="*/ 233072 w 776941"/>
                  <a:gd name="connsiteY12" fmla="*/ 853041 h 1027953"/>
                  <a:gd name="connsiteX13" fmla="*/ 215894 w 776941"/>
                  <a:gd name="connsiteY13" fmla="*/ 824554 h 1027953"/>
                  <a:gd name="connsiteX14" fmla="*/ 164163 w 776941"/>
                  <a:gd name="connsiteY14" fmla="*/ 785308 h 1027953"/>
                  <a:gd name="connsiteX15" fmla="*/ 137459 w 776941"/>
                  <a:gd name="connsiteY15" fmla="*/ 753035 h 1027953"/>
                  <a:gd name="connsiteX16" fmla="*/ 71533 w 776941"/>
                  <a:gd name="connsiteY16" fmla="*/ 726939 h 1027953"/>
                  <a:gd name="connsiteX17" fmla="*/ 21108 w 776941"/>
                  <a:gd name="connsiteY17" fmla="*/ 715184 h 1027953"/>
                  <a:gd name="connsiteX18" fmla="*/ 0 w 776941"/>
                  <a:gd name="connsiteY18" fmla="*/ 717176 h 1027953"/>
                  <a:gd name="connsiteX19" fmla="*/ 23906 w 776941"/>
                  <a:gd name="connsiteY19" fmla="*/ 555812 h 1027953"/>
                  <a:gd name="connsiteX20" fmla="*/ 71718 w 776941"/>
                  <a:gd name="connsiteY20" fmla="*/ 466165 h 1027953"/>
                  <a:gd name="connsiteX21" fmla="*/ 119530 w 776941"/>
                  <a:gd name="connsiteY21" fmla="*/ 352612 h 1027953"/>
                  <a:gd name="connsiteX22" fmla="*/ 161365 w 776941"/>
                  <a:gd name="connsiteY22" fmla="*/ 239059 h 1027953"/>
                  <a:gd name="connsiteX23" fmla="*/ 239059 w 776941"/>
                  <a:gd name="connsiteY23" fmla="*/ 143435 h 1027953"/>
                  <a:gd name="connsiteX24" fmla="*/ 322730 w 776941"/>
                  <a:gd name="connsiteY24" fmla="*/ 77694 h 1027953"/>
                  <a:gd name="connsiteX25" fmla="*/ 424330 w 776941"/>
                  <a:gd name="connsiteY25" fmla="*/ 29882 h 1027953"/>
                  <a:gd name="connsiteX26" fmla="*/ 519953 w 776941"/>
                  <a:gd name="connsiteY26" fmla="*/ 0 h 1027953"/>
                  <a:gd name="connsiteX27" fmla="*/ 567765 w 776941"/>
                  <a:gd name="connsiteY27" fmla="*/ 29882 h 1027953"/>
                  <a:gd name="connsiteX0" fmla="*/ 567765 w 776941"/>
                  <a:gd name="connsiteY0" fmla="*/ 29882 h 1027953"/>
                  <a:gd name="connsiteX1" fmla="*/ 650130 w 776941"/>
                  <a:gd name="connsiteY1" fmla="*/ 160568 h 1027953"/>
                  <a:gd name="connsiteX2" fmla="*/ 740711 w 776941"/>
                  <a:gd name="connsiteY2" fmla="*/ 260574 h 1027953"/>
                  <a:gd name="connsiteX3" fmla="*/ 757706 w 776941"/>
                  <a:gd name="connsiteY3" fmla="*/ 373131 h 1027953"/>
                  <a:gd name="connsiteX4" fmla="*/ 776941 w 776941"/>
                  <a:gd name="connsiteY4" fmla="*/ 424329 h 1027953"/>
                  <a:gd name="connsiteX5" fmla="*/ 705224 w 776941"/>
                  <a:gd name="connsiteY5" fmla="*/ 478118 h 1027953"/>
                  <a:gd name="connsiteX6" fmla="*/ 633506 w 776941"/>
                  <a:gd name="connsiteY6" fmla="*/ 549835 h 1027953"/>
                  <a:gd name="connsiteX7" fmla="*/ 561788 w 776941"/>
                  <a:gd name="connsiteY7" fmla="*/ 693271 h 1027953"/>
                  <a:gd name="connsiteX8" fmla="*/ 502024 w 776941"/>
                  <a:gd name="connsiteY8" fmla="*/ 842682 h 1027953"/>
                  <a:gd name="connsiteX9" fmla="*/ 448236 w 776941"/>
                  <a:gd name="connsiteY9" fmla="*/ 1004047 h 1027953"/>
                  <a:gd name="connsiteX10" fmla="*/ 436283 w 776941"/>
                  <a:gd name="connsiteY10" fmla="*/ 1027953 h 1027953"/>
                  <a:gd name="connsiteX11" fmla="*/ 272665 w 776941"/>
                  <a:gd name="connsiteY11" fmla="*/ 907029 h 1027953"/>
                  <a:gd name="connsiteX12" fmla="*/ 233072 w 776941"/>
                  <a:gd name="connsiteY12" fmla="*/ 853041 h 1027953"/>
                  <a:gd name="connsiteX13" fmla="*/ 215894 w 776941"/>
                  <a:gd name="connsiteY13" fmla="*/ 824554 h 1027953"/>
                  <a:gd name="connsiteX14" fmla="*/ 164163 w 776941"/>
                  <a:gd name="connsiteY14" fmla="*/ 785308 h 1027953"/>
                  <a:gd name="connsiteX15" fmla="*/ 137459 w 776941"/>
                  <a:gd name="connsiteY15" fmla="*/ 753035 h 1027953"/>
                  <a:gd name="connsiteX16" fmla="*/ 71533 w 776941"/>
                  <a:gd name="connsiteY16" fmla="*/ 726939 h 1027953"/>
                  <a:gd name="connsiteX17" fmla="*/ 21108 w 776941"/>
                  <a:gd name="connsiteY17" fmla="*/ 715184 h 1027953"/>
                  <a:gd name="connsiteX18" fmla="*/ 0 w 776941"/>
                  <a:gd name="connsiteY18" fmla="*/ 717176 h 1027953"/>
                  <a:gd name="connsiteX19" fmla="*/ 23906 w 776941"/>
                  <a:gd name="connsiteY19" fmla="*/ 555812 h 1027953"/>
                  <a:gd name="connsiteX20" fmla="*/ 71718 w 776941"/>
                  <a:gd name="connsiteY20" fmla="*/ 466165 h 1027953"/>
                  <a:gd name="connsiteX21" fmla="*/ 119530 w 776941"/>
                  <a:gd name="connsiteY21" fmla="*/ 352612 h 1027953"/>
                  <a:gd name="connsiteX22" fmla="*/ 161365 w 776941"/>
                  <a:gd name="connsiteY22" fmla="*/ 239059 h 1027953"/>
                  <a:gd name="connsiteX23" fmla="*/ 239059 w 776941"/>
                  <a:gd name="connsiteY23" fmla="*/ 143435 h 1027953"/>
                  <a:gd name="connsiteX24" fmla="*/ 322730 w 776941"/>
                  <a:gd name="connsiteY24" fmla="*/ 77694 h 1027953"/>
                  <a:gd name="connsiteX25" fmla="*/ 424330 w 776941"/>
                  <a:gd name="connsiteY25" fmla="*/ 29882 h 1027953"/>
                  <a:gd name="connsiteX26" fmla="*/ 519953 w 776941"/>
                  <a:gd name="connsiteY26" fmla="*/ 0 h 1027953"/>
                  <a:gd name="connsiteX27" fmla="*/ 567765 w 776941"/>
                  <a:gd name="connsiteY27" fmla="*/ 29882 h 1027953"/>
                  <a:gd name="connsiteX0" fmla="*/ 567765 w 776941"/>
                  <a:gd name="connsiteY0" fmla="*/ 29882 h 1004047"/>
                  <a:gd name="connsiteX1" fmla="*/ 650130 w 776941"/>
                  <a:gd name="connsiteY1" fmla="*/ 160568 h 1004047"/>
                  <a:gd name="connsiteX2" fmla="*/ 740711 w 776941"/>
                  <a:gd name="connsiteY2" fmla="*/ 260574 h 1004047"/>
                  <a:gd name="connsiteX3" fmla="*/ 757706 w 776941"/>
                  <a:gd name="connsiteY3" fmla="*/ 373131 h 1004047"/>
                  <a:gd name="connsiteX4" fmla="*/ 776941 w 776941"/>
                  <a:gd name="connsiteY4" fmla="*/ 424329 h 1004047"/>
                  <a:gd name="connsiteX5" fmla="*/ 705224 w 776941"/>
                  <a:gd name="connsiteY5" fmla="*/ 478118 h 1004047"/>
                  <a:gd name="connsiteX6" fmla="*/ 633506 w 776941"/>
                  <a:gd name="connsiteY6" fmla="*/ 549835 h 1004047"/>
                  <a:gd name="connsiteX7" fmla="*/ 561788 w 776941"/>
                  <a:gd name="connsiteY7" fmla="*/ 693271 h 1004047"/>
                  <a:gd name="connsiteX8" fmla="*/ 502024 w 776941"/>
                  <a:gd name="connsiteY8" fmla="*/ 842682 h 1004047"/>
                  <a:gd name="connsiteX9" fmla="*/ 448236 w 776941"/>
                  <a:gd name="connsiteY9" fmla="*/ 1004047 h 1004047"/>
                  <a:gd name="connsiteX10" fmla="*/ 319172 w 776941"/>
                  <a:gd name="connsiteY10" fmla="*/ 936513 h 1004047"/>
                  <a:gd name="connsiteX11" fmla="*/ 272665 w 776941"/>
                  <a:gd name="connsiteY11" fmla="*/ 907029 h 1004047"/>
                  <a:gd name="connsiteX12" fmla="*/ 233072 w 776941"/>
                  <a:gd name="connsiteY12" fmla="*/ 853041 h 1004047"/>
                  <a:gd name="connsiteX13" fmla="*/ 215894 w 776941"/>
                  <a:gd name="connsiteY13" fmla="*/ 824554 h 1004047"/>
                  <a:gd name="connsiteX14" fmla="*/ 164163 w 776941"/>
                  <a:gd name="connsiteY14" fmla="*/ 785308 h 1004047"/>
                  <a:gd name="connsiteX15" fmla="*/ 137459 w 776941"/>
                  <a:gd name="connsiteY15" fmla="*/ 753035 h 1004047"/>
                  <a:gd name="connsiteX16" fmla="*/ 71533 w 776941"/>
                  <a:gd name="connsiteY16" fmla="*/ 726939 h 1004047"/>
                  <a:gd name="connsiteX17" fmla="*/ 21108 w 776941"/>
                  <a:gd name="connsiteY17" fmla="*/ 715184 h 1004047"/>
                  <a:gd name="connsiteX18" fmla="*/ 0 w 776941"/>
                  <a:gd name="connsiteY18" fmla="*/ 717176 h 1004047"/>
                  <a:gd name="connsiteX19" fmla="*/ 23906 w 776941"/>
                  <a:gd name="connsiteY19" fmla="*/ 555812 h 1004047"/>
                  <a:gd name="connsiteX20" fmla="*/ 71718 w 776941"/>
                  <a:gd name="connsiteY20" fmla="*/ 466165 h 1004047"/>
                  <a:gd name="connsiteX21" fmla="*/ 119530 w 776941"/>
                  <a:gd name="connsiteY21" fmla="*/ 352612 h 1004047"/>
                  <a:gd name="connsiteX22" fmla="*/ 161365 w 776941"/>
                  <a:gd name="connsiteY22" fmla="*/ 239059 h 1004047"/>
                  <a:gd name="connsiteX23" fmla="*/ 239059 w 776941"/>
                  <a:gd name="connsiteY23" fmla="*/ 143435 h 1004047"/>
                  <a:gd name="connsiteX24" fmla="*/ 322730 w 776941"/>
                  <a:gd name="connsiteY24" fmla="*/ 77694 h 1004047"/>
                  <a:gd name="connsiteX25" fmla="*/ 424330 w 776941"/>
                  <a:gd name="connsiteY25" fmla="*/ 29882 h 1004047"/>
                  <a:gd name="connsiteX26" fmla="*/ 519953 w 776941"/>
                  <a:gd name="connsiteY26" fmla="*/ 0 h 1004047"/>
                  <a:gd name="connsiteX27" fmla="*/ 567765 w 776941"/>
                  <a:gd name="connsiteY27" fmla="*/ 29882 h 1004047"/>
                  <a:gd name="connsiteX0" fmla="*/ 567765 w 776941"/>
                  <a:gd name="connsiteY0" fmla="*/ 29882 h 936513"/>
                  <a:gd name="connsiteX1" fmla="*/ 650130 w 776941"/>
                  <a:gd name="connsiteY1" fmla="*/ 160568 h 936513"/>
                  <a:gd name="connsiteX2" fmla="*/ 740711 w 776941"/>
                  <a:gd name="connsiteY2" fmla="*/ 260574 h 936513"/>
                  <a:gd name="connsiteX3" fmla="*/ 757706 w 776941"/>
                  <a:gd name="connsiteY3" fmla="*/ 373131 h 936513"/>
                  <a:gd name="connsiteX4" fmla="*/ 776941 w 776941"/>
                  <a:gd name="connsiteY4" fmla="*/ 424329 h 936513"/>
                  <a:gd name="connsiteX5" fmla="*/ 705224 w 776941"/>
                  <a:gd name="connsiteY5" fmla="*/ 478118 h 936513"/>
                  <a:gd name="connsiteX6" fmla="*/ 633506 w 776941"/>
                  <a:gd name="connsiteY6" fmla="*/ 549835 h 936513"/>
                  <a:gd name="connsiteX7" fmla="*/ 561788 w 776941"/>
                  <a:gd name="connsiteY7" fmla="*/ 693271 h 936513"/>
                  <a:gd name="connsiteX8" fmla="*/ 502024 w 776941"/>
                  <a:gd name="connsiteY8" fmla="*/ 842682 h 936513"/>
                  <a:gd name="connsiteX9" fmla="*/ 419845 w 776941"/>
                  <a:gd name="connsiteY9" fmla="*/ 888900 h 936513"/>
                  <a:gd name="connsiteX10" fmla="*/ 319172 w 776941"/>
                  <a:gd name="connsiteY10" fmla="*/ 936513 h 936513"/>
                  <a:gd name="connsiteX11" fmla="*/ 272665 w 776941"/>
                  <a:gd name="connsiteY11" fmla="*/ 907029 h 936513"/>
                  <a:gd name="connsiteX12" fmla="*/ 233072 w 776941"/>
                  <a:gd name="connsiteY12" fmla="*/ 853041 h 936513"/>
                  <a:gd name="connsiteX13" fmla="*/ 215894 w 776941"/>
                  <a:gd name="connsiteY13" fmla="*/ 824554 h 936513"/>
                  <a:gd name="connsiteX14" fmla="*/ 164163 w 776941"/>
                  <a:gd name="connsiteY14" fmla="*/ 785308 h 936513"/>
                  <a:gd name="connsiteX15" fmla="*/ 137459 w 776941"/>
                  <a:gd name="connsiteY15" fmla="*/ 753035 h 936513"/>
                  <a:gd name="connsiteX16" fmla="*/ 71533 w 776941"/>
                  <a:gd name="connsiteY16" fmla="*/ 726939 h 936513"/>
                  <a:gd name="connsiteX17" fmla="*/ 21108 w 776941"/>
                  <a:gd name="connsiteY17" fmla="*/ 715184 h 936513"/>
                  <a:gd name="connsiteX18" fmla="*/ 0 w 776941"/>
                  <a:gd name="connsiteY18" fmla="*/ 717176 h 936513"/>
                  <a:gd name="connsiteX19" fmla="*/ 23906 w 776941"/>
                  <a:gd name="connsiteY19" fmla="*/ 555812 h 936513"/>
                  <a:gd name="connsiteX20" fmla="*/ 71718 w 776941"/>
                  <a:gd name="connsiteY20" fmla="*/ 466165 h 936513"/>
                  <a:gd name="connsiteX21" fmla="*/ 119530 w 776941"/>
                  <a:gd name="connsiteY21" fmla="*/ 352612 h 936513"/>
                  <a:gd name="connsiteX22" fmla="*/ 161365 w 776941"/>
                  <a:gd name="connsiteY22" fmla="*/ 239059 h 936513"/>
                  <a:gd name="connsiteX23" fmla="*/ 239059 w 776941"/>
                  <a:gd name="connsiteY23" fmla="*/ 143435 h 936513"/>
                  <a:gd name="connsiteX24" fmla="*/ 322730 w 776941"/>
                  <a:gd name="connsiteY24" fmla="*/ 77694 h 936513"/>
                  <a:gd name="connsiteX25" fmla="*/ 424330 w 776941"/>
                  <a:gd name="connsiteY25" fmla="*/ 29882 h 936513"/>
                  <a:gd name="connsiteX26" fmla="*/ 519953 w 776941"/>
                  <a:gd name="connsiteY26" fmla="*/ 0 h 936513"/>
                  <a:gd name="connsiteX27" fmla="*/ 567765 w 776941"/>
                  <a:gd name="connsiteY27" fmla="*/ 29882 h 936513"/>
                  <a:gd name="connsiteX0" fmla="*/ 567765 w 776941"/>
                  <a:gd name="connsiteY0" fmla="*/ 29882 h 936513"/>
                  <a:gd name="connsiteX1" fmla="*/ 650130 w 776941"/>
                  <a:gd name="connsiteY1" fmla="*/ 160568 h 936513"/>
                  <a:gd name="connsiteX2" fmla="*/ 740711 w 776941"/>
                  <a:gd name="connsiteY2" fmla="*/ 260574 h 936513"/>
                  <a:gd name="connsiteX3" fmla="*/ 757706 w 776941"/>
                  <a:gd name="connsiteY3" fmla="*/ 373131 h 936513"/>
                  <a:gd name="connsiteX4" fmla="*/ 776941 w 776941"/>
                  <a:gd name="connsiteY4" fmla="*/ 424329 h 936513"/>
                  <a:gd name="connsiteX5" fmla="*/ 705224 w 776941"/>
                  <a:gd name="connsiteY5" fmla="*/ 478118 h 936513"/>
                  <a:gd name="connsiteX6" fmla="*/ 633506 w 776941"/>
                  <a:gd name="connsiteY6" fmla="*/ 549835 h 936513"/>
                  <a:gd name="connsiteX7" fmla="*/ 561788 w 776941"/>
                  <a:gd name="connsiteY7" fmla="*/ 693271 h 936513"/>
                  <a:gd name="connsiteX8" fmla="*/ 491377 w 776941"/>
                  <a:gd name="connsiteY8" fmla="*/ 808816 h 936513"/>
                  <a:gd name="connsiteX9" fmla="*/ 419845 w 776941"/>
                  <a:gd name="connsiteY9" fmla="*/ 888900 h 936513"/>
                  <a:gd name="connsiteX10" fmla="*/ 319172 w 776941"/>
                  <a:gd name="connsiteY10" fmla="*/ 936513 h 936513"/>
                  <a:gd name="connsiteX11" fmla="*/ 272665 w 776941"/>
                  <a:gd name="connsiteY11" fmla="*/ 907029 h 936513"/>
                  <a:gd name="connsiteX12" fmla="*/ 233072 w 776941"/>
                  <a:gd name="connsiteY12" fmla="*/ 853041 h 936513"/>
                  <a:gd name="connsiteX13" fmla="*/ 215894 w 776941"/>
                  <a:gd name="connsiteY13" fmla="*/ 824554 h 936513"/>
                  <a:gd name="connsiteX14" fmla="*/ 164163 w 776941"/>
                  <a:gd name="connsiteY14" fmla="*/ 785308 h 936513"/>
                  <a:gd name="connsiteX15" fmla="*/ 137459 w 776941"/>
                  <a:gd name="connsiteY15" fmla="*/ 753035 h 936513"/>
                  <a:gd name="connsiteX16" fmla="*/ 71533 w 776941"/>
                  <a:gd name="connsiteY16" fmla="*/ 726939 h 936513"/>
                  <a:gd name="connsiteX17" fmla="*/ 21108 w 776941"/>
                  <a:gd name="connsiteY17" fmla="*/ 715184 h 936513"/>
                  <a:gd name="connsiteX18" fmla="*/ 0 w 776941"/>
                  <a:gd name="connsiteY18" fmla="*/ 717176 h 936513"/>
                  <a:gd name="connsiteX19" fmla="*/ 23906 w 776941"/>
                  <a:gd name="connsiteY19" fmla="*/ 555812 h 936513"/>
                  <a:gd name="connsiteX20" fmla="*/ 71718 w 776941"/>
                  <a:gd name="connsiteY20" fmla="*/ 466165 h 936513"/>
                  <a:gd name="connsiteX21" fmla="*/ 119530 w 776941"/>
                  <a:gd name="connsiteY21" fmla="*/ 352612 h 936513"/>
                  <a:gd name="connsiteX22" fmla="*/ 161365 w 776941"/>
                  <a:gd name="connsiteY22" fmla="*/ 239059 h 936513"/>
                  <a:gd name="connsiteX23" fmla="*/ 239059 w 776941"/>
                  <a:gd name="connsiteY23" fmla="*/ 143435 h 936513"/>
                  <a:gd name="connsiteX24" fmla="*/ 322730 w 776941"/>
                  <a:gd name="connsiteY24" fmla="*/ 77694 h 936513"/>
                  <a:gd name="connsiteX25" fmla="*/ 424330 w 776941"/>
                  <a:gd name="connsiteY25" fmla="*/ 29882 h 936513"/>
                  <a:gd name="connsiteX26" fmla="*/ 519953 w 776941"/>
                  <a:gd name="connsiteY26" fmla="*/ 0 h 936513"/>
                  <a:gd name="connsiteX27" fmla="*/ 567765 w 776941"/>
                  <a:gd name="connsiteY27" fmla="*/ 29882 h 936513"/>
                  <a:gd name="connsiteX0" fmla="*/ 567765 w 776941"/>
                  <a:gd name="connsiteY0" fmla="*/ 29882 h 936513"/>
                  <a:gd name="connsiteX1" fmla="*/ 650130 w 776941"/>
                  <a:gd name="connsiteY1" fmla="*/ 160568 h 936513"/>
                  <a:gd name="connsiteX2" fmla="*/ 740711 w 776941"/>
                  <a:gd name="connsiteY2" fmla="*/ 260574 h 936513"/>
                  <a:gd name="connsiteX3" fmla="*/ 757706 w 776941"/>
                  <a:gd name="connsiteY3" fmla="*/ 373131 h 936513"/>
                  <a:gd name="connsiteX4" fmla="*/ 776941 w 776941"/>
                  <a:gd name="connsiteY4" fmla="*/ 424329 h 936513"/>
                  <a:gd name="connsiteX5" fmla="*/ 705224 w 776941"/>
                  <a:gd name="connsiteY5" fmla="*/ 478118 h 936513"/>
                  <a:gd name="connsiteX6" fmla="*/ 633506 w 776941"/>
                  <a:gd name="connsiteY6" fmla="*/ 549835 h 936513"/>
                  <a:gd name="connsiteX7" fmla="*/ 579532 w 776941"/>
                  <a:gd name="connsiteY7" fmla="*/ 693271 h 936513"/>
                  <a:gd name="connsiteX8" fmla="*/ 491377 w 776941"/>
                  <a:gd name="connsiteY8" fmla="*/ 808816 h 936513"/>
                  <a:gd name="connsiteX9" fmla="*/ 419845 w 776941"/>
                  <a:gd name="connsiteY9" fmla="*/ 888900 h 936513"/>
                  <a:gd name="connsiteX10" fmla="*/ 319172 w 776941"/>
                  <a:gd name="connsiteY10" fmla="*/ 936513 h 936513"/>
                  <a:gd name="connsiteX11" fmla="*/ 272665 w 776941"/>
                  <a:gd name="connsiteY11" fmla="*/ 907029 h 936513"/>
                  <a:gd name="connsiteX12" fmla="*/ 233072 w 776941"/>
                  <a:gd name="connsiteY12" fmla="*/ 853041 h 936513"/>
                  <a:gd name="connsiteX13" fmla="*/ 215894 w 776941"/>
                  <a:gd name="connsiteY13" fmla="*/ 824554 h 936513"/>
                  <a:gd name="connsiteX14" fmla="*/ 164163 w 776941"/>
                  <a:gd name="connsiteY14" fmla="*/ 785308 h 936513"/>
                  <a:gd name="connsiteX15" fmla="*/ 137459 w 776941"/>
                  <a:gd name="connsiteY15" fmla="*/ 753035 h 936513"/>
                  <a:gd name="connsiteX16" fmla="*/ 71533 w 776941"/>
                  <a:gd name="connsiteY16" fmla="*/ 726939 h 936513"/>
                  <a:gd name="connsiteX17" fmla="*/ 21108 w 776941"/>
                  <a:gd name="connsiteY17" fmla="*/ 715184 h 936513"/>
                  <a:gd name="connsiteX18" fmla="*/ 0 w 776941"/>
                  <a:gd name="connsiteY18" fmla="*/ 717176 h 936513"/>
                  <a:gd name="connsiteX19" fmla="*/ 23906 w 776941"/>
                  <a:gd name="connsiteY19" fmla="*/ 555812 h 936513"/>
                  <a:gd name="connsiteX20" fmla="*/ 71718 w 776941"/>
                  <a:gd name="connsiteY20" fmla="*/ 466165 h 936513"/>
                  <a:gd name="connsiteX21" fmla="*/ 119530 w 776941"/>
                  <a:gd name="connsiteY21" fmla="*/ 352612 h 936513"/>
                  <a:gd name="connsiteX22" fmla="*/ 161365 w 776941"/>
                  <a:gd name="connsiteY22" fmla="*/ 239059 h 936513"/>
                  <a:gd name="connsiteX23" fmla="*/ 239059 w 776941"/>
                  <a:gd name="connsiteY23" fmla="*/ 143435 h 936513"/>
                  <a:gd name="connsiteX24" fmla="*/ 322730 w 776941"/>
                  <a:gd name="connsiteY24" fmla="*/ 77694 h 936513"/>
                  <a:gd name="connsiteX25" fmla="*/ 424330 w 776941"/>
                  <a:gd name="connsiteY25" fmla="*/ 29882 h 936513"/>
                  <a:gd name="connsiteX26" fmla="*/ 519953 w 776941"/>
                  <a:gd name="connsiteY26" fmla="*/ 0 h 936513"/>
                  <a:gd name="connsiteX27" fmla="*/ 567765 w 776941"/>
                  <a:gd name="connsiteY27" fmla="*/ 29882 h 936513"/>
                  <a:gd name="connsiteX0" fmla="*/ 567765 w 776941"/>
                  <a:gd name="connsiteY0" fmla="*/ 29882 h 936513"/>
                  <a:gd name="connsiteX1" fmla="*/ 650130 w 776941"/>
                  <a:gd name="connsiteY1" fmla="*/ 160568 h 936513"/>
                  <a:gd name="connsiteX2" fmla="*/ 740711 w 776941"/>
                  <a:gd name="connsiteY2" fmla="*/ 260574 h 936513"/>
                  <a:gd name="connsiteX3" fmla="*/ 757706 w 776941"/>
                  <a:gd name="connsiteY3" fmla="*/ 373131 h 936513"/>
                  <a:gd name="connsiteX4" fmla="*/ 776941 w 776941"/>
                  <a:gd name="connsiteY4" fmla="*/ 424329 h 936513"/>
                  <a:gd name="connsiteX5" fmla="*/ 705224 w 776941"/>
                  <a:gd name="connsiteY5" fmla="*/ 478118 h 936513"/>
                  <a:gd name="connsiteX6" fmla="*/ 661897 w 776941"/>
                  <a:gd name="connsiteY6" fmla="*/ 573541 h 936513"/>
                  <a:gd name="connsiteX7" fmla="*/ 579532 w 776941"/>
                  <a:gd name="connsiteY7" fmla="*/ 693271 h 936513"/>
                  <a:gd name="connsiteX8" fmla="*/ 491377 w 776941"/>
                  <a:gd name="connsiteY8" fmla="*/ 808816 h 936513"/>
                  <a:gd name="connsiteX9" fmla="*/ 419845 w 776941"/>
                  <a:gd name="connsiteY9" fmla="*/ 888900 h 936513"/>
                  <a:gd name="connsiteX10" fmla="*/ 319172 w 776941"/>
                  <a:gd name="connsiteY10" fmla="*/ 936513 h 936513"/>
                  <a:gd name="connsiteX11" fmla="*/ 272665 w 776941"/>
                  <a:gd name="connsiteY11" fmla="*/ 907029 h 936513"/>
                  <a:gd name="connsiteX12" fmla="*/ 233072 w 776941"/>
                  <a:gd name="connsiteY12" fmla="*/ 853041 h 936513"/>
                  <a:gd name="connsiteX13" fmla="*/ 215894 w 776941"/>
                  <a:gd name="connsiteY13" fmla="*/ 824554 h 936513"/>
                  <a:gd name="connsiteX14" fmla="*/ 164163 w 776941"/>
                  <a:gd name="connsiteY14" fmla="*/ 785308 h 936513"/>
                  <a:gd name="connsiteX15" fmla="*/ 137459 w 776941"/>
                  <a:gd name="connsiteY15" fmla="*/ 753035 h 936513"/>
                  <a:gd name="connsiteX16" fmla="*/ 71533 w 776941"/>
                  <a:gd name="connsiteY16" fmla="*/ 726939 h 936513"/>
                  <a:gd name="connsiteX17" fmla="*/ 21108 w 776941"/>
                  <a:gd name="connsiteY17" fmla="*/ 715184 h 936513"/>
                  <a:gd name="connsiteX18" fmla="*/ 0 w 776941"/>
                  <a:gd name="connsiteY18" fmla="*/ 717176 h 936513"/>
                  <a:gd name="connsiteX19" fmla="*/ 23906 w 776941"/>
                  <a:gd name="connsiteY19" fmla="*/ 555812 h 936513"/>
                  <a:gd name="connsiteX20" fmla="*/ 71718 w 776941"/>
                  <a:gd name="connsiteY20" fmla="*/ 466165 h 936513"/>
                  <a:gd name="connsiteX21" fmla="*/ 119530 w 776941"/>
                  <a:gd name="connsiteY21" fmla="*/ 352612 h 936513"/>
                  <a:gd name="connsiteX22" fmla="*/ 161365 w 776941"/>
                  <a:gd name="connsiteY22" fmla="*/ 239059 h 936513"/>
                  <a:gd name="connsiteX23" fmla="*/ 239059 w 776941"/>
                  <a:gd name="connsiteY23" fmla="*/ 143435 h 936513"/>
                  <a:gd name="connsiteX24" fmla="*/ 322730 w 776941"/>
                  <a:gd name="connsiteY24" fmla="*/ 77694 h 936513"/>
                  <a:gd name="connsiteX25" fmla="*/ 424330 w 776941"/>
                  <a:gd name="connsiteY25" fmla="*/ 29882 h 936513"/>
                  <a:gd name="connsiteX26" fmla="*/ 519953 w 776941"/>
                  <a:gd name="connsiteY26" fmla="*/ 0 h 936513"/>
                  <a:gd name="connsiteX27" fmla="*/ 567765 w 776941"/>
                  <a:gd name="connsiteY27" fmla="*/ 29882 h 936513"/>
                  <a:gd name="connsiteX0" fmla="*/ 567765 w 776941"/>
                  <a:gd name="connsiteY0" fmla="*/ 29882 h 936513"/>
                  <a:gd name="connsiteX1" fmla="*/ 650130 w 776941"/>
                  <a:gd name="connsiteY1" fmla="*/ 160568 h 936513"/>
                  <a:gd name="connsiteX2" fmla="*/ 740711 w 776941"/>
                  <a:gd name="connsiteY2" fmla="*/ 260574 h 936513"/>
                  <a:gd name="connsiteX3" fmla="*/ 757706 w 776941"/>
                  <a:gd name="connsiteY3" fmla="*/ 373131 h 936513"/>
                  <a:gd name="connsiteX4" fmla="*/ 776941 w 776941"/>
                  <a:gd name="connsiteY4" fmla="*/ 424329 h 936513"/>
                  <a:gd name="connsiteX5" fmla="*/ 719418 w 776941"/>
                  <a:gd name="connsiteY5" fmla="*/ 498438 h 936513"/>
                  <a:gd name="connsiteX6" fmla="*/ 661897 w 776941"/>
                  <a:gd name="connsiteY6" fmla="*/ 573541 h 936513"/>
                  <a:gd name="connsiteX7" fmla="*/ 579532 w 776941"/>
                  <a:gd name="connsiteY7" fmla="*/ 693271 h 936513"/>
                  <a:gd name="connsiteX8" fmla="*/ 491377 w 776941"/>
                  <a:gd name="connsiteY8" fmla="*/ 808816 h 936513"/>
                  <a:gd name="connsiteX9" fmla="*/ 419845 w 776941"/>
                  <a:gd name="connsiteY9" fmla="*/ 888900 h 936513"/>
                  <a:gd name="connsiteX10" fmla="*/ 319172 w 776941"/>
                  <a:gd name="connsiteY10" fmla="*/ 936513 h 936513"/>
                  <a:gd name="connsiteX11" fmla="*/ 272665 w 776941"/>
                  <a:gd name="connsiteY11" fmla="*/ 907029 h 936513"/>
                  <a:gd name="connsiteX12" fmla="*/ 233072 w 776941"/>
                  <a:gd name="connsiteY12" fmla="*/ 853041 h 936513"/>
                  <a:gd name="connsiteX13" fmla="*/ 215894 w 776941"/>
                  <a:gd name="connsiteY13" fmla="*/ 824554 h 936513"/>
                  <a:gd name="connsiteX14" fmla="*/ 164163 w 776941"/>
                  <a:gd name="connsiteY14" fmla="*/ 785308 h 936513"/>
                  <a:gd name="connsiteX15" fmla="*/ 137459 w 776941"/>
                  <a:gd name="connsiteY15" fmla="*/ 753035 h 936513"/>
                  <a:gd name="connsiteX16" fmla="*/ 71533 w 776941"/>
                  <a:gd name="connsiteY16" fmla="*/ 726939 h 936513"/>
                  <a:gd name="connsiteX17" fmla="*/ 21108 w 776941"/>
                  <a:gd name="connsiteY17" fmla="*/ 715184 h 936513"/>
                  <a:gd name="connsiteX18" fmla="*/ 0 w 776941"/>
                  <a:gd name="connsiteY18" fmla="*/ 717176 h 936513"/>
                  <a:gd name="connsiteX19" fmla="*/ 23906 w 776941"/>
                  <a:gd name="connsiteY19" fmla="*/ 555812 h 936513"/>
                  <a:gd name="connsiteX20" fmla="*/ 71718 w 776941"/>
                  <a:gd name="connsiteY20" fmla="*/ 466165 h 936513"/>
                  <a:gd name="connsiteX21" fmla="*/ 119530 w 776941"/>
                  <a:gd name="connsiteY21" fmla="*/ 352612 h 936513"/>
                  <a:gd name="connsiteX22" fmla="*/ 161365 w 776941"/>
                  <a:gd name="connsiteY22" fmla="*/ 239059 h 936513"/>
                  <a:gd name="connsiteX23" fmla="*/ 239059 w 776941"/>
                  <a:gd name="connsiteY23" fmla="*/ 143435 h 936513"/>
                  <a:gd name="connsiteX24" fmla="*/ 322730 w 776941"/>
                  <a:gd name="connsiteY24" fmla="*/ 77694 h 936513"/>
                  <a:gd name="connsiteX25" fmla="*/ 424330 w 776941"/>
                  <a:gd name="connsiteY25" fmla="*/ 29882 h 936513"/>
                  <a:gd name="connsiteX26" fmla="*/ 519953 w 776941"/>
                  <a:gd name="connsiteY26" fmla="*/ 0 h 936513"/>
                  <a:gd name="connsiteX27" fmla="*/ 567765 w 776941"/>
                  <a:gd name="connsiteY27" fmla="*/ 29882 h 936513"/>
                  <a:gd name="connsiteX0" fmla="*/ 567765 w 776941"/>
                  <a:gd name="connsiteY0" fmla="*/ 29882 h 936513"/>
                  <a:gd name="connsiteX1" fmla="*/ 639483 w 776941"/>
                  <a:gd name="connsiteY1" fmla="*/ 174115 h 936513"/>
                  <a:gd name="connsiteX2" fmla="*/ 740711 w 776941"/>
                  <a:gd name="connsiteY2" fmla="*/ 260574 h 936513"/>
                  <a:gd name="connsiteX3" fmla="*/ 757706 w 776941"/>
                  <a:gd name="connsiteY3" fmla="*/ 373131 h 936513"/>
                  <a:gd name="connsiteX4" fmla="*/ 776941 w 776941"/>
                  <a:gd name="connsiteY4" fmla="*/ 424329 h 936513"/>
                  <a:gd name="connsiteX5" fmla="*/ 719418 w 776941"/>
                  <a:gd name="connsiteY5" fmla="*/ 498438 h 936513"/>
                  <a:gd name="connsiteX6" fmla="*/ 661897 w 776941"/>
                  <a:gd name="connsiteY6" fmla="*/ 573541 h 936513"/>
                  <a:gd name="connsiteX7" fmla="*/ 579532 w 776941"/>
                  <a:gd name="connsiteY7" fmla="*/ 693271 h 936513"/>
                  <a:gd name="connsiteX8" fmla="*/ 491377 w 776941"/>
                  <a:gd name="connsiteY8" fmla="*/ 808816 h 936513"/>
                  <a:gd name="connsiteX9" fmla="*/ 419845 w 776941"/>
                  <a:gd name="connsiteY9" fmla="*/ 888900 h 936513"/>
                  <a:gd name="connsiteX10" fmla="*/ 319172 w 776941"/>
                  <a:gd name="connsiteY10" fmla="*/ 936513 h 936513"/>
                  <a:gd name="connsiteX11" fmla="*/ 272665 w 776941"/>
                  <a:gd name="connsiteY11" fmla="*/ 907029 h 936513"/>
                  <a:gd name="connsiteX12" fmla="*/ 233072 w 776941"/>
                  <a:gd name="connsiteY12" fmla="*/ 853041 h 936513"/>
                  <a:gd name="connsiteX13" fmla="*/ 215894 w 776941"/>
                  <a:gd name="connsiteY13" fmla="*/ 824554 h 936513"/>
                  <a:gd name="connsiteX14" fmla="*/ 164163 w 776941"/>
                  <a:gd name="connsiteY14" fmla="*/ 785308 h 936513"/>
                  <a:gd name="connsiteX15" fmla="*/ 137459 w 776941"/>
                  <a:gd name="connsiteY15" fmla="*/ 753035 h 936513"/>
                  <a:gd name="connsiteX16" fmla="*/ 71533 w 776941"/>
                  <a:gd name="connsiteY16" fmla="*/ 726939 h 936513"/>
                  <a:gd name="connsiteX17" fmla="*/ 21108 w 776941"/>
                  <a:gd name="connsiteY17" fmla="*/ 715184 h 936513"/>
                  <a:gd name="connsiteX18" fmla="*/ 0 w 776941"/>
                  <a:gd name="connsiteY18" fmla="*/ 717176 h 936513"/>
                  <a:gd name="connsiteX19" fmla="*/ 23906 w 776941"/>
                  <a:gd name="connsiteY19" fmla="*/ 555812 h 936513"/>
                  <a:gd name="connsiteX20" fmla="*/ 71718 w 776941"/>
                  <a:gd name="connsiteY20" fmla="*/ 466165 h 936513"/>
                  <a:gd name="connsiteX21" fmla="*/ 119530 w 776941"/>
                  <a:gd name="connsiteY21" fmla="*/ 352612 h 936513"/>
                  <a:gd name="connsiteX22" fmla="*/ 161365 w 776941"/>
                  <a:gd name="connsiteY22" fmla="*/ 239059 h 936513"/>
                  <a:gd name="connsiteX23" fmla="*/ 239059 w 776941"/>
                  <a:gd name="connsiteY23" fmla="*/ 143435 h 936513"/>
                  <a:gd name="connsiteX24" fmla="*/ 322730 w 776941"/>
                  <a:gd name="connsiteY24" fmla="*/ 77694 h 936513"/>
                  <a:gd name="connsiteX25" fmla="*/ 424330 w 776941"/>
                  <a:gd name="connsiteY25" fmla="*/ 29882 h 936513"/>
                  <a:gd name="connsiteX26" fmla="*/ 519953 w 776941"/>
                  <a:gd name="connsiteY26" fmla="*/ 0 h 936513"/>
                  <a:gd name="connsiteX27" fmla="*/ 567765 w 776941"/>
                  <a:gd name="connsiteY27" fmla="*/ 29882 h 936513"/>
                  <a:gd name="connsiteX0" fmla="*/ 567765 w 776941"/>
                  <a:gd name="connsiteY0" fmla="*/ 29882 h 936513"/>
                  <a:gd name="connsiteX1" fmla="*/ 639483 w 776941"/>
                  <a:gd name="connsiteY1" fmla="*/ 174115 h 936513"/>
                  <a:gd name="connsiteX2" fmla="*/ 740711 w 776941"/>
                  <a:gd name="connsiteY2" fmla="*/ 260574 h 936513"/>
                  <a:gd name="connsiteX3" fmla="*/ 757706 w 776941"/>
                  <a:gd name="connsiteY3" fmla="*/ 373131 h 936513"/>
                  <a:gd name="connsiteX4" fmla="*/ 776941 w 776941"/>
                  <a:gd name="connsiteY4" fmla="*/ 424329 h 936513"/>
                  <a:gd name="connsiteX5" fmla="*/ 719418 w 776941"/>
                  <a:gd name="connsiteY5" fmla="*/ 498438 h 936513"/>
                  <a:gd name="connsiteX6" fmla="*/ 661897 w 776941"/>
                  <a:gd name="connsiteY6" fmla="*/ 573541 h 936513"/>
                  <a:gd name="connsiteX7" fmla="*/ 579532 w 776941"/>
                  <a:gd name="connsiteY7" fmla="*/ 693271 h 936513"/>
                  <a:gd name="connsiteX8" fmla="*/ 491377 w 776941"/>
                  <a:gd name="connsiteY8" fmla="*/ 808816 h 936513"/>
                  <a:gd name="connsiteX9" fmla="*/ 419845 w 776941"/>
                  <a:gd name="connsiteY9" fmla="*/ 888900 h 936513"/>
                  <a:gd name="connsiteX10" fmla="*/ 319172 w 776941"/>
                  <a:gd name="connsiteY10" fmla="*/ 936513 h 936513"/>
                  <a:gd name="connsiteX11" fmla="*/ 272665 w 776941"/>
                  <a:gd name="connsiteY11" fmla="*/ 907029 h 936513"/>
                  <a:gd name="connsiteX12" fmla="*/ 233072 w 776941"/>
                  <a:gd name="connsiteY12" fmla="*/ 853041 h 936513"/>
                  <a:gd name="connsiteX13" fmla="*/ 215894 w 776941"/>
                  <a:gd name="connsiteY13" fmla="*/ 824554 h 936513"/>
                  <a:gd name="connsiteX14" fmla="*/ 164163 w 776941"/>
                  <a:gd name="connsiteY14" fmla="*/ 785308 h 936513"/>
                  <a:gd name="connsiteX15" fmla="*/ 137459 w 776941"/>
                  <a:gd name="connsiteY15" fmla="*/ 753035 h 936513"/>
                  <a:gd name="connsiteX16" fmla="*/ 71533 w 776941"/>
                  <a:gd name="connsiteY16" fmla="*/ 726939 h 936513"/>
                  <a:gd name="connsiteX17" fmla="*/ 21108 w 776941"/>
                  <a:gd name="connsiteY17" fmla="*/ 715184 h 936513"/>
                  <a:gd name="connsiteX18" fmla="*/ 0 w 776941"/>
                  <a:gd name="connsiteY18" fmla="*/ 717176 h 936513"/>
                  <a:gd name="connsiteX19" fmla="*/ 23906 w 776941"/>
                  <a:gd name="connsiteY19" fmla="*/ 555812 h 936513"/>
                  <a:gd name="connsiteX20" fmla="*/ 71718 w 776941"/>
                  <a:gd name="connsiteY20" fmla="*/ 466165 h 936513"/>
                  <a:gd name="connsiteX21" fmla="*/ 119530 w 776941"/>
                  <a:gd name="connsiteY21" fmla="*/ 352612 h 936513"/>
                  <a:gd name="connsiteX22" fmla="*/ 161365 w 776941"/>
                  <a:gd name="connsiteY22" fmla="*/ 239059 h 936513"/>
                  <a:gd name="connsiteX23" fmla="*/ 239059 w 776941"/>
                  <a:gd name="connsiteY23" fmla="*/ 143435 h 936513"/>
                  <a:gd name="connsiteX24" fmla="*/ 322730 w 776941"/>
                  <a:gd name="connsiteY24" fmla="*/ 77694 h 936513"/>
                  <a:gd name="connsiteX25" fmla="*/ 424330 w 776941"/>
                  <a:gd name="connsiteY25" fmla="*/ 29882 h 936513"/>
                  <a:gd name="connsiteX26" fmla="*/ 519953 w 776941"/>
                  <a:gd name="connsiteY26" fmla="*/ 0 h 936513"/>
                  <a:gd name="connsiteX27" fmla="*/ 567765 w 776941"/>
                  <a:gd name="connsiteY27" fmla="*/ 29882 h 936513"/>
                  <a:gd name="connsiteX0" fmla="*/ 567765 w 776941"/>
                  <a:gd name="connsiteY0" fmla="*/ 29882 h 936513"/>
                  <a:gd name="connsiteX1" fmla="*/ 639483 w 776941"/>
                  <a:gd name="connsiteY1" fmla="*/ 174115 h 936513"/>
                  <a:gd name="connsiteX2" fmla="*/ 740711 w 776941"/>
                  <a:gd name="connsiteY2" fmla="*/ 260574 h 936513"/>
                  <a:gd name="connsiteX3" fmla="*/ 757706 w 776941"/>
                  <a:gd name="connsiteY3" fmla="*/ 373131 h 936513"/>
                  <a:gd name="connsiteX4" fmla="*/ 776941 w 776941"/>
                  <a:gd name="connsiteY4" fmla="*/ 424329 h 936513"/>
                  <a:gd name="connsiteX5" fmla="*/ 719418 w 776941"/>
                  <a:gd name="connsiteY5" fmla="*/ 498438 h 936513"/>
                  <a:gd name="connsiteX6" fmla="*/ 661897 w 776941"/>
                  <a:gd name="connsiteY6" fmla="*/ 573541 h 936513"/>
                  <a:gd name="connsiteX7" fmla="*/ 579532 w 776941"/>
                  <a:gd name="connsiteY7" fmla="*/ 693271 h 936513"/>
                  <a:gd name="connsiteX8" fmla="*/ 491377 w 776941"/>
                  <a:gd name="connsiteY8" fmla="*/ 808816 h 936513"/>
                  <a:gd name="connsiteX9" fmla="*/ 419845 w 776941"/>
                  <a:gd name="connsiteY9" fmla="*/ 888900 h 936513"/>
                  <a:gd name="connsiteX10" fmla="*/ 319172 w 776941"/>
                  <a:gd name="connsiteY10" fmla="*/ 936513 h 936513"/>
                  <a:gd name="connsiteX11" fmla="*/ 272665 w 776941"/>
                  <a:gd name="connsiteY11" fmla="*/ 907029 h 936513"/>
                  <a:gd name="connsiteX12" fmla="*/ 233072 w 776941"/>
                  <a:gd name="connsiteY12" fmla="*/ 853041 h 936513"/>
                  <a:gd name="connsiteX13" fmla="*/ 215894 w 776941"/>
                  <a:gd name="connsiteY13" fmla="*/ 824554 h 936513"/>
                  <a:gd name="connsiteX14" fmla="*/ 164163 w 776941"/>
                  <a:gd name="connsiteY14" fmla="*/ 785308 h 936513"/>
                  <a:gd name="connsiteX15" fmla="*/ 137459 w 776941"/>
                  <a:gd name="connsiteY15" fmla="*/ 753035 h 936513"/>
                  <a:gd name="connsiteX16" fmla="*/ 71533 w 776941"/>
                  <a:gd name="connsiteY16" fmla="*/ 726939 h 936513"/>
                  <a:gd name="connsiteX17" fmla="*/ 21108 w 776941"/>
                  <a:gd name="connsiteY17" fmla="*/ 715184 h 936513"/>
                  <a:gd name="connsiteX18" fmla="*/ 0 w 776941"/>
                  <a:gd name="connsiteY18" fmla="*/ 717176 h 936513"/>
                  <a:gd name="connsiteX19" fmla="*/ 23906 w 776941"/>
                  <a:gd name="connsiteY19" fmla="*/ 555812 h 936513"/>
                  <a:gd name="connsiteX20" fmla="*/ 71718 w 776941"/>
                  <a:gd name="connsiteY20" fmla="*/ 466165 h 936513"/>
                  <a:gd name="connsiteX21" fmla="*/ 119530 w 776941"/>
                  <a:gd name="connsiteY21" fmla="*/ 352612 h 936513"/>
                  <a:gd name="connsiteX22" fmla="*/ 161365 w 776941"/>
                  <a:gd name="connsiteY22" fmla="*/ 239059 h 936513"/>
                  <a:gd name="connsiteX23" fmla="*/ 239059 w 776941"/>
                  <a:gd name="connsiteY23" fmla="*/ 143435 h 936513"/>
                  <a:gd name="connsiteX24" fmla="*/ 322730 w 776941"/>
                  <a:gd name="connsiteY24" fmla="*/ 77694 h 936513"/>
                  <a:gd name="connsiteX25" fmla="*/ 424330 w 776941"/>
                  <a:gd name="connsiteY25" fmla="*/ 29882 h 936513"/>
                  <a:gd name="connsiteX26" fmla="*/ 519953 w 776941"/>
                  <a:gd name="connsiteY26" fmla="*/ 0 h 936513"/>
                  <a:gd name="connsiteX27" fmla="*/ 567765 w 776941"/>
                  <a:gd name="connsiteY27" fmla="*/ 29882 h 936513"/>
                  <a:gd name="connsiteX0" fmla="*/ 567765 w 776941"/>
                  <a:gd name="connsiteY0" fmla="*/ 40042 h 946673"/>
                  <a:gd name="connsiteX1" fmla="*/ 639483 w 776941"/>
                  <a:gd name="connsiteY1" fmla="*/ 184275 h 946673"/>
                  <a:gd name="connsiteX2" fmla="*/ 740711 w 776941"/>
                  <a:gd name="connsiteY2" fmla="*/ 270734 h 946673"/>
                  <a:gd name="connsiteX3" fmla="*/ 757706 w 776941"/>
                  <a:gd name="connsiteY3" fmla="*/ 383291 h 946673"/>
                  <a:gd name="connsiteX4" fmla="*/ 776941 w 776941"/>
                  <a:gd name="connsiteY4" fmla="*/ 434489 h 946673"/>
                  <a:gd name="connsiteX5" fmla="*/ 719418 w 776941"/>
                  <a:gd name="connsiteY5" fmla="*/ 508598 h 946673"/>
                  <a:gd name="connsiteX6" fmla="*/ 661897 w 776941"/>
                  <a:gd name="connsiteY6" fmla="*/ 583701 h 946673"/>
                  <a:gd name="connsiteX7" fmla="*/ 579532 w 776941"/>
                  <a:gd name="connsiteY7" fmla="*/ 703431 h 946673"/>
                  <a:gd name="connsiteX8" fmla="*/ 491377 w 776941"/>
                  <a:gd name="connsiteY8" fmla="*/ 818976 h 946673"/>
                  <a:gd name="connsiteX9" fmla="*/ 419845 w 776941"/>
                  <a:gd name="connsiteY9" fmla="*/ 899060 h 946673"/>
                  <a:gd name="connsiteX10" fmla="*/ 319172 w 776941"/>
                  <a:gd name="connsiteY10" fmla="*/ 946673 h 946673"/>
                  <a:gd name="connsiteX11" fmla="*/ 272665 w 776941"/>
                  <a:gd name="connsiteY11" fmla="*/ 917189 h 946673"/>
                  <a:gd name="connsiteX12" fmla="*/ 233072 w 776941"/>
                  <a:gd name="connsiteY12" fmla="*/ 863201 h 946673"/>
                  <a:gd name="connsiteX13" fmla="*/ 215894 w 776941"/>
                  <a:gd name="connsiteY13" fmla="*/ 834714 h 946673"/>
                  <a:gd name="connsiteX14" fmla="*/ 164163 w 776941"/>
                  <a:gd name="connsiteY14" fmla="*/ 795468 h 946673"/>
                  <a:gd name="connsiteX15" fmla="*/ 137459 w 776941"/>
                  <a:gd name="connsiteY15" fmla="*/ 763195 h 946673"/>
                  <a:gd name="connsiteX16" fmla="*/ 71533 w 776941"/>
                  <a:gd name="connsiteY16" fmla="*/ 737099 h 946673"/>
                  <a:gd name="connsiteX17" fmla="*/ 21108 w 776941"/>
                  <a:gd name="connsiteY17" fmla="*/ 725344 h 946673"/>
                  <a:gd name="connsiteX18" fmla="*/ 0 w 776941"/>
                  <a:gd name="connsiteY18" fmla="*/ 727336 h 946673"/>
                  <a:gd name="connsiteX19" fmla="*/ 23906 w 776941"/>
                  <a:gd name="connsiteY19" fmla="*/ 565972 h 946673"/>
                  <a:gd name="connsiteX20" fmla="*/ 71718 w 776941"/>
                  <a:gd name="connsiteY20" fmla="*/ 476325 h 946673"/>
                  <a:gd name="connsiteX21" fmla="*/ 119530 w 776941"/>
                  <a:gd name="connsiteY21" fmla="*/ 362772 h 946673"/>
                  <a:gd name="connsiteX22" fmla="*/ 161365 w 776941"/>
                  <a:gd name="connsiteY22" fmla="*/ 249219 h 946673"/>
                  <a:gd name="connsiteX23" fmla="*/ 239059 w 776941"/>
                  <a:gd name="connsiteY23" fmla="*/ 153595 h 946673"/>
                  <a:gd name="connsiteX24" fmla="*/ 322730 w 776941"/>
                  <a:gd name="connsiteY24" fmla="*/ 87854 h 946673"/>
                  <a:gd name="connsiteX25" fmla="*/ 424330 w 776941"/>
                  <a:gd name="connsiteY25" fmla="*/ 40042 h 946673"/>
                  <a:gd name="connsiteX26" fmla="*/ 558991 w 776941"/>
                  <a:gd name="connsiteY26" fmla="*/ 0 h 946673"/>
                  <a:gd name="connsiteX27" fmla="*/ 567765 w 776941"/>
                  <a:gd name="connsiteY27" fmla="*/ 40042 h 946673"/>
                  <a:gd name="connsiteX0" fmla="*/ 567765 w 776941"/>
                  <a:gd name="connsiteY0" fmla="*/ 40042 h 946673"/>
                  <a:gd name="connsiteX1" fmla="*/ 639483 w 776941"/>
                  <a:gd name="connsiteY1" fmla="*/ 184275 h 946673"/>
                  <a:gd name="connsiteX2" fmla="*/ 740711 w 776941"/>
                  <a:gd name="connsiteY2" fmla="*/ 270734 h 946673"/>
                  <a:gd name="connsiteX3" fmla="*/ 757706 w 776941"/>
                  <a:gd name="connsiteY3" fmla="*/ 383291 h 946673"/>
                  <a:gd name="connsiteX4" fmla="*/ 776941 w 776941"/>
                  <a:gd name="connsiteY4" fmla="*/ 434489 h 946673"/>
                  <a:gd name="connsiteX5" fmla="*/ 719418 w 776941"/>
                  <a:gd name="connsiteY5" fmla="*/ 508598 h 946673"/>
                  <a:gd name="connsiteX6" fmla="*/ 661897 w 776941"/>
                  <a:gd name="connsiteY6" fmla="*/ 583701 h 946673"/>
                  <a:gd name="connsiteX7" fmla="*/ 579532 w 776941"/>
                  <a:gd name="connsiteY7" fmla="*/ 703431 h 946673"/>
                  <a:gd name="connsiteX8" fmla="*/ 491377 w 776941"/>
                  <a:gd name="connsiteY8" fmla="*/ 818976 h 946673"/>
                  <a:gd name="connsiteX9" fmla="*/ 419845 w 776941"/>
                  <a:gd name="connsiteY9" fmla="*/ 899060 h 946673"/>
                  <a:gd name="connsiteX10" fmla="*/ 319172 w 776941"/>
                  <a:gd name="connsiteY10" fmla="*/ 946673 h 946673"/>
                  <a:gd name="connsiteX11" fmla="*/ 258470 w 776941"/>
                  <a:gd name="connsiteY11" fmla="*/ 934123 h 946673"/>
                  <a:gd name="connsiteX12" fmla="*/ 233072 w 776941"/>
                  <a:gd name="connsiteY12" fmla="*/ 863201 h 946673"/>
                  <a:gd name="connsiteX13" fmla="*/ 215894 w 776941"/>
                  <a:gd name="connsiteY13" fmla="*/ 834714 h 946673"/>
                  <a:gd name="connsiteX14" fmla="*/ 164163 w 776941"/>
                  <a:gd name="connsiteY14" fmla="*/ 795468 h 946673"/>
                  <a:gd name="connsiteX15" fmla="*/ 137459 w 776941"/>
                  <a:gd name="connsiteY15" fmla="*/ 763195 h 946673"/>
                  <a:gd name="connsiteX16" fmla="*/ 71533 w 776941"/>
                  <a:gd name="connsiteY16" fmla="*/ 737099 h 946673"/>
                  <a:gd name="connsiteX17" fmla="*/ 21108 w 776941"/>
                  <a:gd name="connsiteY17" fmla="*/ 725344 h 946673"/>
                  <a:gd name="connsiteX18" fmla="*/ 0 w 776941"/>
                  <a:gd name="connsiteY18" fmla="*/ 727336 h 946673"/>
                  <a:gd name="connsiteX19" fmla="*/ 23906 w 776941"/>
                  <a:gd name="connsiteY19" fmla="*/ 565972 h 946673"/>
                  <a:gd name="connsiteX20" fmla="*/ 71718 w 776941"/>
                  <a:gd name="connsiteY20" fmla="*/ 476325 h 946673"/>
                  <a:gd name="connsiteX21" fmla="*/ 119530 w 776941"/>
                  <a:gd name="connsiteY21" fmla="*/ 362772 h 946673"/>
                  <a:gd name="connsiteX22" fmla="*/ 161365 w 776941"/>
                  <a:gd name="connsiteY22" fmla="*/ 249219 h 946673"/>
                  <a:gd name="connsiteX23" fmla="*/ 239059 w 776941"/>
                  <a:gd name="connsiteY23" fmla="*/ 153595 h 946673"/>
                  <a:gd name="connsiteX24" fmla="*/ 322730 w 776941"/>
                  <a:gd name="connsiteY24" fmla="*/ 87854 h 946673"/>
                  <a:gd name="connsiteX25" fmla="*/ 424330 w 776941"/>
                  <a:gd name="connsiteY25" fmla="*/ 40042 h 946673"/>
                  <a:gd name="connsiteX26" fmla="*/ 558991 w 776941"/>
                  <a:gd name="connsiteY26" fmla="*/ 0 h 946673"/>
                  <a:gd name="connsiteX27" fmla="*/ 567765 w 776941"/>
                  <a:gd name="connsiteY27" fmla="*/ 40042 h 946673"/>
                  <a:gd name="connsiteX0" fmla="*/ 567765 w 776941"/>
                  <a:gd name="connsiteY0" fmla="*/ 40042 h 973766"/>
                  <a:gd name="connsiteX1" fmla="*/ 639483 w 776941"/>
                  <a:gd name="connsiteY1" fmla="*/ 184275 h 973766"/>
                  <a:gd name="connsiteX2" fmla="*/ 740711 w 776941"/>
                  <a:gd name="connsiteY2" fmla="*/ 270734 h 973766"/>
                  <a:gd name="connsiteX3" fmla="*/ 757706 w 776941"/>
                  <a:gd name="connsiteY3" fmla="*/ 383291 h 973766"/>
                  <a:gd name="connsiteX4" fmla="*/ 776941 w 776941"/>
                  <a:gd name="connsiteY4" fmla="*/ 434489 h 973766"/>
                  <a:gd name="connsiteX5" fmla="*/ 719418 w 776941"/>
                  <a:gd name="connsiteY5" fmla="*/ 508598 h 973766"/>
                  <a:gd name="connsiteX6" fmla="*/ 661897 w 776941"/>
                  <a:gd name="connsiteY6" fmla="*/ 583701 h 973766"/>
                  <a:gd name="connsiteX7" fmla="*/ 579532 w 776941"/>
                  <a:gd name="connsiteY7" fmla="*/ 703431 h 973766"/>
                  <a:gd name="connsiteX8" fmla="*/ 491377 w 776941"/>
                  <a:gd name="connsiteY8" fmla="*/ 818976 h 973766"/>
                  <a:gd name="connsiteX9" fmla="*/ 419845 w 776941"/>
                  <a:gd name="connsiteY9" fmla="*/ 899060 h 973766"/>
                  <a:gd name="connsiteX10" fmla="*/ 280134 w 776941"/>
                  <a:gd name="connsiteY10" fmla="*/ 973766 h 973766"/>
                  <a:gd name="connsiteX11" fmla="*/ 258470 w 776941"/>
                  <a:gd name="connsiteY11" fmla="*/ 934123 h 973766"/>
                  <a:gd name="connsiteX12" fmla="*/ 233072 w 776941"/>
                  <a:gd name="connsiteY12" fmla="*/ 863201 h 973766"/>
                  <a:gd name="connsiteX13" fmla="*/ 215894 w 776941"/>
                  <a:gd name="connsiteY13" fmla="*/ 834714 h 973766"/>
                  <a:gd name="connsiteX14" fmla="*/ 164163 w 776941"/>
                  <a:gd name="connsiteY14" fmla="*/ 795468 h 973766"/>
                  <a:gd name="connsiteX15" fmla="*/ 137459 w 776941"/>
                  <a:gd name="connsiteY15" fmla="*/ 763195 h 973766"/>
                  <a:gd name="connsiteX16" fmla="*/ 71533 w 776941"/>
                  <a:gd name="connsiteY16" fmla="*/ 737099 h 973766"/>
                  <a:gd name="connsiteX17" fmla="*/ 21108 w 776941"/>
                  <a:gd name="connsiteY17" fmla="*/ 725344 h 973766"/>
                  <a:gd name="connsiteX18" fmla="*/ 0 w 776941"/>
                  <a:gd name="connsiteY18" fmla="*/ 727336 h 973766"/>
                  <a:gd name="connsiteX19" fmla="*/ 23906 w 776941"/>
                  <a:gd name="connsiteY19" fmla="*/ 565972 h 973766"/>
                  <a:gd name="connsiteX20" fmla="*/ 71718 w 776941"/>
                  <a:gd name="connsiteY20" fmla="*/ 476325 h 973766"/>
                  <a:gd name="connsiteX21" fmla="*/ 119530 w 776941"/>
                  <a:gd name="connsiteY21" fmla="*/ 362772 h 973766"/>
                  <a:gd name="connsiteX22" fmla="*/ 161365 w 776941"/>
                  <a:gd name="connsiteY22" fmla="*/ 249219 h 973766"/>
                  <a:gd name="connsiteX23" fmla="*/ 239059 w 776941"/>
                  <a:gd name="connsiteY23" fmla="*/ 153595 h 973766"/>
                  <a:gd name="connsiteX24" fmla="*/ 322730 w 776941"/>
                  <a:gd name="connsiteY24" fmla="*/ 87854 h 973766"/>
                  <a:gd name="connsiteX25" fmla="*/ 424330 w 776941"/>
                  <a:gd name="connsiteY25" fmla="*/ 40042 h 973766"/>
                  <a:gd name="connsiteX26" fmla="*/ 558991 w 776941"/>
                  <a:gd name="connsiteY26" fmla="*/ 0 h 973766"/>
                  <a:gd name="connsiteX27" fmla="*/ 567765 w 776941"/>
                  <a:gd name="connsiteY27" fmla="*/ 40042 h 973766"/>
                  <a:gd name="connsiteX0" fmla="*/ 567765 w 776941"/>
                  <a:gd name="connsiteY0" fmla="*/ 40042 h 1062898"/>
                  <a:gd name="connsiteX1" fmla="*/ 639483 w 776941"/>
                  <a:gd name="connsiteY1" fmla="*/ 184275 h 1062898"/>
                  <a:gd name="connsiteX2" fmla="*/ 740711 w 776941"/>
                  <a:gd name="connsiteY2" fmla="*/ 270734 h 1062898"/>
                  <a:gd name="connsiteX3" fmla="*/ 757706 w 776941"/>
                  <a:gd name="connsiteY3" fmla="*/ 383291 h 1062898"/>
                  <a:gd name="connsiteX4" fmla="*/ 776941 w 776941"/>
                  <a:gd name="connsiteY4" fmla="*/ 434489 h 1062898"/>
                  <a:gd name="connsiteX5" fmla="*/ 719418 w 776941"/>
                  <a:gd name="connsiteY5" fmla="*/ 508598 h 1062898"/>
                  <a:gd name="connsiteX6" fmla="*/ 661897 w 776941"/>
                  <a:gd name="connsiteY6" fmla="*/ 583701 h 1062898"/>
                  <a:gd name="connsiteX7" fmla="*/ 579532 w 776941"/>
                  <a:gd name="connsiteY7" fmla="*/ 703431 h 1062898"/>
                  <a:gd name="connsiteX8" fmla="*/ 491377 w 776941"/>
                  <a:gd name="connsiteY8" fmla="*/ 818976 h 1062898"/>
                  <a:gd name="connsiteX9" fmla="*/ 419845 w 776941"/>
                  <a:gd name="connsiteY9" fmla="*/ 899060 h 1062898"/>
                  <a:gd name="connsiteX10" fmla="*/ 194316 w 776941"/>
                  <a:gd name="connsiteY10" fmla="*/ 1062898 h 1062898"/>
                  <a:gd name="connsiteX11" fmla="*/ 258470 w 776941"/>
                  <a:gd name="connsiteY11" fmla="*/ 934123 h 1062898"/>
                  <a:gd name="connsiteX12" fmla="*/ 233072 w 776941"/>
                  <a:gd name="connsiteY12" fmla="*/ 863201 h 1062898"/>
                  <a:gd name="connsiteX13" fmla="*/ 215894 w 776941"/>
                  <a:gd name="connsiteY13" fmla="*/ 834714 h 1062898"/>
                  <a:gd name="connsiteX14" fmla="*/ 164163 w 776941"/>
                  <a:gd name="connsiteY14" fmla="*/ 795468 h 1062898"/>
                  <a:gd name="connsiteX15" fmla="*/ 137459 w 776941"/>
                  <a:gd name="connsiteY15" fmla="*/ 763195 h 1062898"/>
                  <a:gd name="connsiteX16" fmla="*/ 71533 w 776941"/>
                  <a:gd name="connsiteY16" fmla="*/ 737099 h 1062898"/>
                  <a:gd name="connsiteX17" fmla="*/ 21108 w 776941"/>
                  <a:gd name="connsiteY17" fmla="*/ 725344 h 1062898"/>
                  <a:gd name="connsiteX18" fmla="*/ 0 w 776941"/>
                  <a:gd name="connsiteY18" fmla="*/ 727336 h 1062898"/>
                  <a:gd name="connsiteX19" fmla="*/ 23906 w 776941"/>
                  <a:gd name="connsiteY19" fmla="*/ 565972 h 1062898"/>
                  <a:gd name="connsiteX20" fmla="*/ 71718 w 776941"/>
                  <a:gd name="connsiteY20" fmla="*/ 476325 h 1062898"/>
                  <a:gd name="connsiteX21" fmla="*/ 119530 w 776941"/>
                  <a:gd name="connsiteY21" fmla="*/ 362772 h 1062898"/>
                  <a:gd name="connsiteX22" fmla="*/ 161365 w 776941"/>
                  <a:gd name="connsiteY22" fmla="*/ 249219 h 1062898"/>
                  <a:gd name="connsiteX23" fmla="*/ 239059 w 776941"/>
                  <a:gd name="connsiteY23" fmla="*/ 153595 h 1062898"/>
                  <a:gd name="connsiteX24" fmla="*/ 322730 w 776941"/>
                  <a:gd name="connsiteY24" fmla="*/ 87854 h 1062898"/>
                  <a:gd name="connsiteX25" fmla="*/ 424330 w 776941"/>
                  <a:gd name="connsiteY25" fmla="*/ 40042 h 1062898"/>
                  <a:gd name="connsiteX26" fmla="*/ 558991 w 776941"/>
                  <a:gd name="connsiteY26" fmla="*/ 0 h 1062898"/>
                  <a:gd name="connsiteX27" fmla="*/ 567765 w 776941"/>
                  <a:gd name="connsiteY27" fmla="*/ 40042 h 1062898"/>
                  <a:gd name="connsiteX0" fmla="*/ 567765 w 776941"/>
                  <a:gd name="connsiteY0" fmla="*/ 40042 h 1062898"/>
                  <a:gd name="connsiteX1" fmla="*/ 639483 w 776941"/>
                  <a:gd name="connsiteY1" fmla="*/ 184275 h 1062898"/>
                  <a:gd name="connsiteX2" fmla="*/ 740711 w 776941"/>
                  <a:gd name="connsiteY2" fmla="*/ 270734 h 1062898"/>
                  <a:gd name="connsiteX3" fmla="*/ 757706 w 776941"/>
                  <a:gd name="connsiteY3" fmla="*/ 383291 h 1062898"/>
                  <a:gd name="connsiteX4" fmla="*/ 776941 w 776941"/>
                  <a:gd name="connsiteY4" fmla="*/ 434489 h 1062898"/>
                  <a:gd name="connsiteX5" fmla="*/ 719418 w 776941"/>
                  <a:gd name="connsiteY5" fmla="*/ 508598 h 1062898"/>
                  <a:gd name="connsiteX6" fmla="*/ 661897 w 776941"/>
                  <a:gd name="connsiteY6" fmla="*/ 583701 h 1062898"/>
                  <a:gd name="connsiteX7" fmla="*/ 579532 w 776941"/>
                  <a:gd name="connsiteY7" fmla="*/ 703431 h 1062898"/>
                  <a:gd name="connsiteX8" fmla="*/ 491377 w 776941"/>
                  <a:gd name="connsiteY8" fmla="*/ 818976 h 1062898"/>
                  <a:gd name="connsiteX9" fmla="*/ 419845 w 776941"/>
                  <a:gd name="connsiteY9" fmla="*/ 899060 h 1062898"/>
                  <a:gd name="connsiteX10" fmla="*/ 194316 w 776941"/>
                  <a:gd name="connsiteY10" fmla="*/ 1062898 h 1062898"/>
                  <a:gd name="connsiteX11" fmla="*/ 211660 w 776941"/>
                  <a:gd name="connsiteY11" fmla="*/ 940980 h 1062898"/>
                  <a:gd name="connsiteX12" fmla="*/ 233072 w 776941"/>
                  <a:gd name="connsiteY12" fmla="*/ 863201 h 1062898"/>
                  <a:gd name="connsiteX13" fmla="*/ 215894 w 776941"/>
                  <a:gd name="connsiteY13" fmla="*/ 834714 h 1062898"/>
                  <a:gd name="connsiteX14" fmla="*/ 164163 w 776941"/>
                  <a:gd name="connsiteY14" fmla="*/ 795468 h 1062898"/>
                  <a:gd name="connsiteX15" fmla="*/ 137459 w 776941"/>
                  <a:gd name="connsiteY15" fmla="*/ 763195 h 1062898"/>
                  <a:gd name="connsiteX16" fmla="*/ 71533 w 776941"/>
                  <a:gd name="connsiteY16" fmla="*/ 737099 h 1062898"/>
                  <a:gd name="connsiteX17" fmla="*/ 21108 w 776941"/>
                  <a:gd name="connsiteY17" fmla="*/ 725344 h 1062898"/>
                  <a:gd name="connsiteX18" fmla="*/ 0 w 776941"/>
                  <a:gd name="connsiteY18" fmla="*/ 727336 h 1062898"/>
                  <a:gd name="connsiteX19" fmla="*/ 23906 w 776941"/>
                  <a:gd name="connsiteY19" fmla="*/ 565972 h 1062898"/>
                  <a:gd name="connsiteX20" fmla="*/ 71718 w 776941"/>
                  <a:gd name="connsiteY20" fmla="*/ 476325 h 1062898"/>
                  <a:gd name="connsiteX21" fmla="*/ 119530 w 776941"/>
                  <a:gd name="connsiteY21" fmla="*/ 362772 h 1062898"/>
                  <a:gd name="connsiteX22" fmla="*/ 161365 w 776941"/>
                  <a:gd name="connsiteY22" fmla="*/ 249219 h 1062898"/>
                  <a:gd name="connsiteX23" fmla="*/ 239059 w 776941"/>
                  <a:gd name="connsiteY23" fmla="*/ 153595 h 1062898"/>
                  <a:gd name="connsiteX24" fmla="*/ 322730 w 776941"/>
                  <a:gd name="connsiteY24" fmla="*/ 87854 h 1062898"/>
                  <a:gd name="connsiteX25" fmla="*/ 424330 w 776941"/>
                  <a:gd name="connsiteY25" fmla="*/ 40042 h 1062898"/>
                  <a:gd name="connsiteX26" fmla="*/ 558991 w 776941"/>
                  <a:gd name="connsiteY26" fmla="*/ 0 h 1062898"/>
                  <a:gd name="connsiteX27" fmla="*/ 567765 w 776941"/>
                  <a:gd name="connsiteY27" fmla="*/ 40042 h 1062898"/>
                  <a:gd name="connsiteX0" fmla="*/ 567765 w 776941"/>
                  <a:gd name="connsiteY0" fmla="*/ 40042 h 1062898"/>
                  <a:gd name="connsiteX1" fmla="*/ 639483 w 776941"/>
                  <a:gd name="connsiteY1" fmla="*/ 184275 h 1062898"/>
                  <a:gd name="connsiteX2" fmla="*/ 740711 w 776941"/>
                  <a:gd name="connsiteY2" fmla="*/ 270734 h 1062898"/>
                  <a:gd name="connsiteX3" fmla="*/ 757706 w 776941"/>
                  <a:gd name="connsiteY3" fmla="*/ 383291 h 1062898"/>
                  <a:gd name="connsiteX4" fmla="*/ 776941 w 776941"/>
                  <a:gd name="connsiteY4" fmla="*/ 434489 h 1062898"/>
                  <a:gd name="connsiteX5" fmla="*/ 719418 w 776941"/>
                  <a:gd name="connsiteY5" fmla="*/ 508598 h 1062898"/>
                  <a:gd name="connsiteX6" fmla="*/ 661897 w 776941"/>
                  <a:gd name="connsiteY6" fmla="*/ 583701 h 1062898"/>
                  <a:gd name="connsiteX7" fmla="*/ 579532 w 776941"/>
                  <a:gd name="connsiteY7" fmla="*/ 703431 h 1062898"/>
                  <a:gd name="connsiteX8" fmla="*/ 491377 w 776941"/>
                  <a:gd name="connsiteY8" fmla="*/ 818976 h 1062898"/>
                  <a:gd name="connsiteX9" fmla="*/ 419845 w 776941"/>
                  <a:gd name="connsiteY9" fmla="*/ 899060 h 1062898"/>
                  <a:gd name="connsiteX10" fmla="*/ 194316 w 776941"/>
                  <a:gd name="connsiteY10" fmla="*/ 1062898 h 1062898"/>
                  <a:gd name="connsiteX11" fmla="*/ 211660 w 776941"/>
                  <a:gd name="connsiteY11" fmla="*/ 940980 h 1062898"/>
                  <a:gd name="connsiteX12" fmla="*/ 194063 w 776941"/>
                  <a:gd name="connsiteY12" fmla="*/ 863201 h 1062898"/>
                  <a:gd name="connsiteX13" fmla="*/ 215894 w 776941"/>
                  <a:gd name="connsiteY13" fmla="*/ 834714 h 1062898"/>
                  <a:gd name="connsiteX14" fmla="*/ 164163 w 776941"/>
                  <a:gd name="connsiteY14" fmla="*/ 795468 h 1062898"/>
                  <a:gd name="connsiteX15" fmla="*/ 137459 w 776941"/>
                  <a:gd name="connsiteY15" fmla="*/ 763195 h 1062898"/>
                  <a:gd name="connsiteX16" fmla="*/ 71533 w 776941"/>
                  <a:gd name="connsiteY16" fmla="*/ 737099 h 1062898"/>
                  <a:gd name="connsiteX17" fmla="*/ 21108 w 776941"/>
                  <a:gd name="connsiteY17" fmla="*/ 725344 h 1062898"/>
                  <a:gd name="connsiteX18" fmla="*/ 0 w 776941"/>
                  <a:gd name="connsiteY18" fmla="*/ 727336 h 1062898"/>
                  <a:gd name="connsiteX19" fmla="*/ 23906 w 776941"/>
                  <a:gd name="connsiteY19" fmla="*/ 565972 h 1062898"/>
                  <a:gd name="connsiteX20" fmla="*/ 71718 w 776941"/>
                  <a:gd name="connsiteY20" fmla="*/ 476325 h 1062898"/>
                  <a:gd name="connsiteX21" fmla="*/ 119530 w 776941"/>
                  <a:gd name="connsiteY21" fmla="*/ 362772 h 1062898"/>
                  <a:gd name="connsiteX22" fmla="*/ 161365 w 776941"/>
                  <a:gd name="connsiteY22" fmla="*/ 249219 h 1062898"/>
                  <a:gd name="connsiteX23" fmla="*/ 239059 w 776941"/>
                  <a:gd name="connsiteY23" fmla="*/ 153595 h 1062898"/>
                  <a:gd name="connsiteX24" fmla="*/ 322730 w 776941"/>
                  <a:gd name="connsiteY24" fmla="*/ 87854 h 1062898"/>
                  <a:gd name="connsiteX25" fmla="*/ 424330 w 776941"/>
                  <a:gd name="connsiteY25" fmla="*/ 40042 h 1062898"/>
                  <a:gd name="connsiteX26" fmla="*/ 558991 w 776941"/>
                  <a:gd name="connsiteY26" fmla="*/ 0 h 1062898"/>
                  <a:gd name="connsiteX27" fmla="*/ 567765 w 776941"/>
                  <a:gd name="connsiteY27" fmla="*/ 40042 h 1062898"/>
                  <a:gd name="connsiteX0" fmla="*/ 567765 w 776941"/>
                  <a:gd name="connsiteY0" fmla="*/ 40042 h 1062898"/>
                  <a:gd name="connsiteX1" fmla="*/ 639483 w 776941"/>
                  <a:gd name="connsiteY1" fmla="*/ 184275 h 1062898"/>
                  <a:gd name="connsiteX2" fmla="*/ 740711 w 776941"/>
                  <a:gd name="connsiteY2" fmla="*/ 270734 h 1062898"/>
                  <a:gd name="connsiteX3" fmla="*/ 757706 w 776941"/>
                  <a:gd name="connsiteY3" fmla="*/ 383291 h 1062898"/>
                  <a:gd name="connsiteX4" fmla="*/ 776941 w 776941"/>
                  <a:gd name="connsiteY4" fmla="*/ 434489 h 1062898"/>
                  <a:gd name="connsiteX5" fmla="*/ 719418 w 776941"/>
                  <a:gd name="connsiteY5" fmla="*/ 508598 h 1062898"/>
                  <a:gd name="connsiteX6" fmla="*/ 661897 w 776941"/>
                  <a:gd name="connsiteY6" fmla="*/ 583701 h 1062898"/>
                  <a:gd name="connsiteX7" fmla="*/ 579532 w 776941"/>
                  <a:gd name="connsiteY7" fmla="*/ 703431 h 1062898"/>
                  <a:gd name="connsiteX8" fmla="*/ 491377 w 776941"/>
                  <a:gd name="connsiteY8" fmla="*/ 818976 h 1062898"/>
                  <a:gd name="connsiteX9" fmla="*/ 419845 w 776941"/>
                  <a:gd name="connsiteY9" fmla="*/ 899060 h 1062898"/>
                  <a:gd name="connsiteX10" fmla="*/ 194316 w 776941"/>
                  <a:gd name="connsiteY10" fmla="*/ 1062898 h 1062898"/>
                  <a:gd name="connsiteX11" fmla="*/ 211660 w 776941"/>
                  <a:gd name="connsiteY11" fmla="*/ 940980 h 1062898"/>
                  <a:gd name="connsiteX12" fmla="*/ 194063 w 776941"/>
                  <a:gd name="connsiteY12" fmla="*/ 863201 h 1062898"/>
                  <a:gd name="connsiteX13" fmla="*/ 161282 w 776941"/>
                  <a:gd name="connsiteY13" fmla="*/ 841570 h 1062898"/>
                  <a:gd name="connsiteX14" fmla="*/ 164163 w 776941"/>
                  <a:gd name="connsiteY14" fmla="*/ 795468 h 1062898"/>
                  <a:gd name="connsiteX15" fmla="*/ 137459 w 776941"/>
                  <a:gd name="connsiteY15" fmla="*/ 763195 h 1062898"/>
                  <a:gd name="connsiteX16" fmla="*/ 71533 w 776941"/>
                  <a:gd name="connsiteY16" fmla="*/ 737099 h 1062898"/>
                  <a:gd name="connsiteX17" fmla="*/ 21108 w 776941"/>
                  <a:gd name="connsiteY17" fmla="*/ 725344 h 1062898"/>
                  <a:gd name="connsiteX18" fmla="*/ 0 w 776941"/>
                  <a:gd name="connsiteY18" fmla="*/ 727336 h 1062898"/>
                  <a:gd name="connsiteX19" fmla="*/ 23906 w 776941"/>
                  <a:gd name="connsiteY19" fmla="*/ 565972 h 1062898"/>
                  <a:gd name="connsiteX20" fmla="*/ 71718 w 776941"/>
                  <a:gd name="connsiteY20" fmla="*/ 476325 h 1062898"/>
                  <a:gd name="connsiteX21" fmla="*/ 119530 w 776941"/>
                  <a:gd name="connsiteY21" fmla="*/ 362772 h 1062898"/>
                  <a:gd name="connsiteX22" fmla="*/ 161365 w 776941"/>
                  <a:gd name="connsiteY22" fmla="*/ 249219 h 1062898"/>
                  <a:gd name="connsiteX23" fmla="*/ 239059 w 776941"/>
                  <a:gd name="connsiteY23" fmla="*/ 153595 h 1062898"/>
                  <a:gd name="connsiteX24" fmla="*/ 322730 w 776941"/>
                  <a:gd name="connsiteY24" fmla="*/ 87854 h 1062898"/>
                  <a:gd name="connsiteX25" fmla="*/ 424330 w 776941"/>
                  <a:gd name="connsiteY25" fmla="*/ 40042 h 1062898"/>
                  <a:gd name="connsiteX26" fmla="*/ 558991 w 776941"/>
                  <a:gd name="connsiteY26" fmla="*/ 0 h 1062898"/>
                  <a:gd name="connsiteX27" fmla="*/ 567765 w 776941"/>
                  <a:gd name="connsiteY27" fmla="*/ 40042 h 1062898"/>
                  <a:gd name="connsiteX0" fmla="*/ 567765 w 776941"/>
                  <a:gd name="connsiteY0" fmla="*/ 40042 h 1062898"/>
                  <a:gd name="connsiteX1" fmla="*/ 639483 w 776941"/>
                  <a:gd name="connsiteY1" fmla="*/ 184275 h 1062898"/>
                  <a:gd name="connsiteX2" fmla="*/ 740711 w 776941"/>
                  <a:gd name="connsiteY2" fmla="*/ 270734 h 1062898"/>
                  <a:gd name="connsiteX3" fmla="*/ 757706 w 776941"/>
                  <a:gd name="connsiteY3" fmla="*/ 383291 h 1062898"/>
                  <a:gd name="connsiteX4" fmla="*/ 776941 w 776941"/>
                  <a:gd name="connsiteY4" fmla="*/ 434489 h 1062898"/>
                  <a:gd name="connsiteX5" fmla="*/ 719418 w 776941"/>
                  <a:gd name="connsiteY5" fmla="*/ 508598 h 1062898"/>
                  <a:gd name="connsiteX6" fmla="*/ 661897 w 776941"/>
                  <a:gd name="connsiteY6" fmla="*/ 583701 h 1062898"/>
                  <a:gd name="connsiteX7" fmla="*/ 579532 w 776941"/>
                  <a:gd name="connsiteY7" fmla="*/ 703431 h 1062898"/>
                  <a:gd name="connsiteX8" fmla="*/ 491377 w 776941"/>
                  <a:gd name="connsiteY8" fmla="*/ 818976 h 1062898"/>
                  <a:gd name="connsiteX9" fmla="*/ 419845 w 776941"/>
                  <a:gd name="connsiteY9" fmla="*/ 899060 h 1062898"/>
                  <a:gd name="connsiteX10" fmla="*/ 194316 w 776941"/>
                  <a:gd name="connsiteY10" fmla="*/ 1062898 h 1062898"/>
                  <a:gd name="connsiteX11" fmla="*/ 211660 w 776941"/>
                  <a:gd name="connsiteY11" fmla="*/ 940980 h 1062898"/>
                  <a:gd name="connsiteX12" fmla="*/ 194063 w 776941"/>
                  <a:gd name="connsiteY12" fmla="*/ 863201 h 1062898"/>
                  <a:gd name="connsiteX13" fmla="*/ 161282 w 776941"/>
                  <a:gd name="connsiteY13" fmla="*/ 841570 h 1062898"/>
                  <a:gd name="connsiteX14" fmla="*/ 164163 w 776941"/>
                  <a:gd name="connsiteY14" fmla="*/ 795468 h 1062898"/>
                  <a:gd name="connsiteX15" fmla="*/ 98451 w 776941"/>
                  <a:gd name="connsiteY15" fmla="*/ 776908 h 1062898"/>
                  <a:gd name="connsiteX16" fmla="*/ 71533 w 776941"/>
                  <a:gd name="connsiteY16" fmla="*/ 737099 h 1062898"/>
                  <a:gd name="connsiteX17" fmla="*/ 21108 w 776941"/>
                  <a:gd name="connsiteY17" fmla="*/ 725344 h 1062898"/>
                  <a:gd name="connsiteX18" fmla="*/ 0 w 776941"/>
                  <a:gd name="connsiteY18" fmla="*/ 727336 h 1062898"/>
                  <a:gd name="connsiteX19" fmla="*/ 23906 w 776941"/>
                  <a:gd name="connsiteY19" fmla="*/ 565972 h 1062898"/>
                  <a:gd name="connsiteX20" fmla="*/ 71718 w 776941"/>
                  <a:gd name="connsiteY20" fmla="*/ 476325 h 1062898"/>
                  <a:gd name="connsiteX21" fmla="*/ 119530 w 776941"/>
                  <a:gd name="connsiteY21" fmla="*/ 362772 h 1062898"/>
                  <a:gd name="connsiteX22" fmla="*/ 161365 w 776941"/>
                  <a:gd name="connsiteY22" fmla="*/ 249219 h 1062898"/>
                  <a:gd name="connsiteX23" fmla="*/ 239059 w 776941"/>
                  <a:gd name="connsiteY23" fmla="*/ 153595 h 1062898"/>
                  <a:gd name="connsiteX24" fmla="*/ 322730 w 776941"/>
                  <a:gd name="connsiteY24" fmla="*/ 87854 h 1062898"/>
                  <a:gd name="connsiteX25" fmla="*/ 424330 w 776941"/>
                  <a:gd name="connsiteY25" fmla="*/ 40042 h 1062898"/>
                  <a:gd name="connsiteX26" fmla="*/ 558991 w 776941"/>
                  <a:gd name="connsiteY26" fmla="*/ 0 h 1062898"/>
                  <a:gd name="connsiteX27" fmla="*/ 567765 w 776941"/>
                  <a:gd name="connsiteY27" fmla="*/ 40042 h 1062898"/>
                  <a:gd name="connsiteX0" fmla="*/ 567765 w 776941"/>
                  <a:gd name="connsiteY0" fmla="*/ 40042 h 1062898"/>
                  <a:gd name="connsiteX1" fmla="*/ 639483 w 776941"/>
                  <a:gd name="connsiteY1" fmla="*/ 184275 h 1062898"/>
                  <a:gd name="connsiteX2" fmla="*/ 740711 w 776941"/>
                  <a:gd name="connsiteY2" fmla="*/ 270734 h 1062898"/>
                  <a:gd name="connsiteX3" fmla="*/ 757706 w 776941"/>
                  <a:gd name="connsiteY3" fmla="*/ 383291 h 1062898"/>
                  <a:gd name="connsiteX4" fmla="*/ 776941 w 776941"/>
                  <a:gd name="connsiteY4" fmla="*/ 434489 h 1062898"/>
                  <a:gd name="connsiteX5" fmla="*/ 719418 w 776941"/>
                  <a:gd name="connsiteY5" fmla="*/ 508598 h 1062898"/>
                  <a:gd name="connsiteX6" fmla="*/ 661897 w 776941"/>
                  <a:gd name="connsiteY6" fmla="*/ 583701 h 1062898"/>
                  <a:gd name="connsiteX7" fmla="*/ 579532 w 776941"/>
                  <a:gd name="connsiteY7" fmla="*/ 703431 h 1062898"/>
                  <a:gd name="connsiteX8" fmla="*/ 491377 w 776941"/>
                  <a:gd name="connsiteY8" fmla="*/ 818976 h 1062898"/>
                  <a:gd name="connsiteX9" fmla="*/ 419845 w 776941"/>
                  <a:gd name="connsiteY9" fmla="*/ 899060 h 1062898"/>
                  <a:gd name="connsiteX10" fmla="*/ 194316 w 776941"/>
                  <a:gd name="connsiteY10" fmla="*/ 1062898 h 1062898"/>
                  <a:gd name="connsiteX11" fmla="*/ 211660 w 776941"/>
                  <a:gd name="connsiteY11" fmla="*/ 940980 h 1062898"/>
                  <a:gd name="connsiteX12" fmla="*/ 194063 w 776941"/>
                  <a:gd name="connsiteY12" fmla="*/ 863201 h 1062898"/>
                  <a:gd name="connsiteX13" fmla="*/ 161282 w 776941"/>
                  <a:gd name="connsiteY13" fmla="*/ 841570 h 1062898"/>
                  <a:gd name="connsiteX14" fmla="*/ 140758 w 776941"/>
                  <a:gd name="connsiteY14" fmla="*/ 836606 h 1062898"/>
                  <a:gd name="connsiteX15" fmla="*/ 98451 w 776941"/>
                  <a:gd name="connsiteY15" fmla="*/ 776908 h 1062898"/>
                  <a:gd name="connsiteX16" fmla="*/ 71533 w 776941"/>
                  <a:gd name="connsiteY16" fmla="*/ 737099 h 1062898"/>
                  <a:gd name="connsiteX17" fmla="*/ 21108 w 776941"/>
                  <a:gd name="connsiteY17" fmla="*/ 725344 h 1062898"/>
                  <a:gd name="connsiteX18" fmla="*/ 0 w 776941"/>
                  <a:gd name="connsiteY18" fmla="*/ 727336 h 1062898"/>
                  <a:gd name="connsiteX19" fmla="*/ 23906 w 776941"/>
                  <a:gd name="connsiteY19" fmla="*/ 565972 h 1062898"/>
                  <a:gd name="connsiteX20" fmla="*/ 71718 w 776941"/>
                  <a:gd name="connsiteY20" fmla="*/ 476325 h 1062898"/>
                  <a:gd name="connsiteX21" fmla="*/ 119530 w 776941"/>
                  <a:gd name="connsiteY21" fmla="*/ 362772 h 1062898"/>
                  <a:gd name="connsiteX22" fmla="*/ 161365 w 776941"/>
                  <a:gd name="connsiteY22" fmla="*/ 249219 h 1062898"/>
                  <a:gd name="connsiteX23" fmla="*/ 239059 w 776941"/>
                  <a:gd name="connsiteY23" fmla="*/ 153595 h 1062898"/>
                  <a:gd name="connsiteX24" fmla="*/ 322730 w 776941"/>
                  <a:gd name="connsiteY24" fmla="*/ 87854 h 1062898"/>
                  <a:gd name="connsiteX25" fmla="*/ 424330 w 776941"/>
                  <a:gd name="connsiteY25" fmla="*/ 40042 h 1062898"/>
                  <a:gd name="connsiteX26" fmla="*/ 558991 w 776941"/>
                  <a:gd name="connsiteY26" fmla="*/ 0 h 1062898"/>
                  <a:gd name="connsiteX27" fmla="*/ 567765 w 776941"/>
                  <a:gd name="connsiteY27" fmla="*/ 40042 h 1062898"/>
                  <a:gd name="connsiteX0" fmla="*/ 567765 w 776941"/>
                  <a:gd name="connsiteY0" fmla="*/ 40042 h 1062898"/>
                  <a:gd name="connsiteX1" fmla="*/ 639483 w 776941"/>
                  <a:gd name="connsiteY1" fmla="*/ 184275 h 1062898"/>
                  <a:gd name="connsiteX2" fmla="*/ 740711 w 776941"/>
                  <a:gd name="connsiteY2" fmla="*/ 270734 h 1062898"/>
                  <a:gd name="connsiteX3" fmla="*/ 757706 w 776941"/>
                  <a:gd name="connsiteY3" fmla="*/ 383291 h 1062898"/>
                  <a:gd name="connsiteX4" fmla="*/ 776941 w 776941"/>
                  <a:gd name="connsiteY4" fmla="*/ 434489 h 1062898"/>
                  <a:gd name="connsiteX5" fmla="*/ 719418 w 776941"/>
                  <a:gd name="connsiteY5" fmla="*/ 508598 h 1062898"/>
                  <a:gd name="connsiteX6" fmla="*/ 661897 w 776941"/>
                  <a:gd name="connsiteY6" fmla="*/ 583701 h 1062898"/>
                  <a:gd name="connsiteX7" fmla="*/ 579532 w 776941"/>
                  <a:gd name="connsiteY7" fmla="*/ 703431 h 1062898"/>
                  <a:gd name="connsiteX8" fmla="*/ 491377 w 776941"/>
                  <a:gd name="connsiteY8" fmla="*/ 818976 h 1062898"/>
                  <a:gd name="connsiteX9" fmla="*/ 419845 w 776941"/>
                  <a:gd name="connsiteY9" fmla="*/ 899060 h 1062898"/>
                  <a:gd name="connsiteX10" fmla="*/ 194316 w 776941"/>
                  <a:gd name="connsiteY10" fmla="*/ 1062898 h 1062898"/>
                  <a:gd name="connsiteX11" fmla="*/ 211660 w 776941"/>
                  <a:gd name="connsiteY11" fmla="*/ 940980 h 1062898"/>
                  <a:gd name="connsiteX12" fmla="*/ 194063 w 776941"/>
                  <a:gd name="connsiteY12" fmla="*/ 863201 h 1062898"/>
                  <a:gd name="connsiteX13" fmla="*/ 137878 w 776941"/>
                  <a:gd name="connsiteY13" fmla="*/ 862139 h 1062898"/>
                  <a:gd name="connsiteX14" fmla="*/ 140758 w 776941"/>
                  <a:gd name="connsiteY14" fmla="*/ 836606 h 1062898"/>
                  <a:gd name="connsiteX15" fmla="*/ 98451 w 776941"/>
                  <a:gd name="connsiteY15" fmla="*/ 776908 h 1062898"/>
                  <a:gd name="connsiteX16" fmla="*/ 71533 w 776941"/>
                  <a:gd name="connsiteY16" fmla="*/ 737099 h 1062898"/>
                  <a:gd name="connsiteX17" fmla="*/ 21108 w 776941"/>
                  <a:gd name="connsiteY17" fmla="*/ 725344 h 1062898"/>
                  <a:gd name="connsiteX18" fmla="*/ 0 w 776941"/>
                  <a:gd name="connsiteY18" fmla="*/ 727336 h 1062898"/>
                  <a:gd name="connsiteX19" fmla="*/ 23906 w 776941"/>
                  <a:gd name="connsiteY19" fmla="*/ 565972 h 1062898"/>
                  <a:gd name="connsiteX20" fmla="*/ 71718 w 776941"/>
                  <a:gd name="connsiteY20" fmla="*/ 476325 h 1062898"/>
                  <a:gd name="connsiteX21" fmla="*/ 119530 w 776941"/>
                  <a:gd name="connsiteY21" fmla="*/ 362772 h 1062898"/>
                  <a:gd name="connsiteX22" fmla="*/ 161365 w 776941"/>
                  <a:gd name="connsiteY22" fmla="*/ 249219 h 1062898"/>
                  <a:gd name="connsiteX23" fmla="*/ 239059 w 776941"/>
                  <a:gd name="connsiteY23" fmla="*/ 153595 h 1062898"/>
                  <a:gd name="connsiteX24" fmla="*/ 322730 w 776941"/>
                  <a:gd name="connsiteY24" fmla="*/ 87854 h 1062898"/>
                  <a:gd name="connsiteX25" fmla="*/ 424330 w 776941"/>
                  <a:gd name="connsiteY25" fmla="*/ 40042 h 1062898"/>
                  <a:gd name="connsiteX26" fmla="*/ 558991 w 776941"/>
                  <a:gd name="connsiteY26" fmla="*/ 0 h 1062898"/>
                  <a:gd name="connsiteX27" fmla="*/ 567765 w 776941"/>
                  <a:gd name="connsiteY27" fmla="*/ 40042 h 1062898"/>
                  <a:gd name="connsiteX0" fmla="*/ 567765 w 776941"/>
                  <a:gd name="connsiteY0" fmla="*/ 40042 h 1062898"/>
                  <a:gd name="connsiteX1" fmla="*/ 639483 w 776941"/>
                  <a:gd name="connsiteY1" fmla="*/ 184275 h 1062898"/>
                  <a:gd name="connsiteX2" fmla="*/ 740711 w 776941"/>
                  <a:gd name="connsiteY2" fmla="*/ 270734 h 1062898"/>
                  <a:gd name="connsiteX3" fmla="*/ 757706 w 776941"/>
                  <a:gd name="connsiteY3" fmla="*/ 383291 h 1062898"/>
                  <a:gd name="connsiteX4" fmla="*/ 776941 w 776941"/>
                  <a:gd name="connsiteY4" fmla="*/ 434489 h 1062898"/>
                  <a:gd name="connsiteX5" fmla="*/ 719418 w 776941"/>
                  <a:gd name="connsiteY5" fmla="*/ 508598 h 1062898"/>
                  <a:gd name="connsiteX6" fmla="*/ 661897 w 776941"/>
                  <a:gd name="connsiteY6" fmla="*/ 583701 h 1062898"/>
                  <a:gd name="connsiteX7" fmla="*/ 579532 w 776941"/>
                  <a:gd name="connsiteY7" fmla="*/ 703431 h 1062898"/>
                  <a:gd name="connsiteX8" fmla="*/ 491377 w 776941"/>
                  <a:gd name="connsiteY8" fmla="*/ 818976 h 1062898"/>
                  <a:gd name="connsiteX9" fmla="*/ 419845 w 776941"/>
                  <a:gd name="connsiteY9" fmla="*/ 899060 h 1062898"/>
                  <a:gd name="connsiteX10" fmla="*/ 194316 w 776941"/>
                  <a:gd name="connsiteY10" fmla="*/ 1062898 h 1062898"/>
                  <a:gd name="connsiteX11" fmla="*/ 211660 w 776941"/>
                  <a:gd name="connsiteY11" fmla="*/ 940980 h 1062898"/>
                  <a:gd name="connsiteX12" fmla="*/ 170659 w 776941"/>
                  <a:gd name="connsiteY12" fmla="*/ 904338 h 1062898"/>
                  <a:gd name="connsiteX13" fmla="*/ 137878 w 776941"/>
                  <a:gd name="connsiteY13" fmla="*/ 862139 h 1062898"/>
                  <a:gd name="connsiteX14" fmla="*/ 140758 w 776941"/>
                  <a:gd name="connsiteY14" fmla="*/ 836606 h 1062898"/>
                  <a:gd name="connsiteX15" fmla="*/ 98451 w 776941"/>
                  <a:gd name="connsiteY15" fmla="*/ 776908 h 1062898"/>
                  <a:gd name="connsiteX16" fmla="*/ 71533 w 776941"/>
                  <a:gd name="connsiteY16" fmla="*/ 737099 h 1062898"/>
                  <a:gd name="connsiteX17" fmla="*/ 21108 w 776941"/>
                  <a:gd name="connsiteY17" fmla="*/ 725344 h 1062898"/>
                  <a:gd name="connsiteX18" fmla="*/ 0 w 776941"/>
                  <a:gd name="connsiteY18" fmla="*/ 727336 h 1062898"/>
                  <a:gd name="connsiteX19" fmla="*/ 23906 w 776941"/>
                  <a:gd name="connsiteY19" fmla="*/ 565972 h 1062898"/>
                  <a:gd name="connsiteX20" fmla="*/ 71718 w 776941"/>
                  <a:gd name="connsiteY20" fmla="*/ 476325 h 1062898"/>
                  <a:gd name="connsiteX21" fmla="*/ 119530 w 776941"/>
                  <a:gd name="connsiteY21" fmla="*/ 362772 h 1062898"/>
                  <a:gd name="connsiteX22" fmla="*/ 161365 w 776941"/>
                  <a:gd name="connsiteY22" fmla="*/ 249219 h 1062898"/>
                  <a:gd name="connsiteX23" fmla="*/ 239059 w 776941"/>
                  <a:gd name="connsiteY23" fmla="*/ 153595 h 1062898"/>
                  <a:gd name="connsiteX24" fmla="*/ 322730 w 776941"/>
                  <a:gd name="connsiteY24" fmla="*/ 87854 h 1062898"/>
                  <a:gd name="connsiteX25" fmla="*/ 424330 w 776941"/>
                  <a:gd name="connsiteY25" fmla="*/ 40042 h 1062898"/>
                  <a:gd name="connsiteX26" fmla="*/ 558991 w 776941"/>
                  <a:gd name="connsiteY26" fmla="*/ 0 h 1062898"/>
                  <a:gd name="connsiteX27" fmla="*/ 567765 w 776941"/>
                  <a:gd name="connsiteY27" fmla="*/ 40042 h 1062898"/>
                  <a:gd name="connsiteX0" fmla="*/ 567765 w 776941"/>
                  <a:gd name="connsiteY0" fmla="*/ 40042 h 1062898"/>
                  <a:gd name="connsiteX1" fmla="*/ 639483 w 776941"/>
                  <a:gd name="connsiteY1" fmla="*/ 184275 h 1062898"/>
                  <a:gd name="connsiteX2" fmla="*/ 740711 w 776941"/>
                  <a:gd name="connsiteY2" fmla="*/ 270734 h 1062898"/>
                  <a:gd name="connsiteX3" fmla="*/ 757706 w 776941"/>
                  <a:gd name="connsiteY3" fmla="*/ 383291 h 1062898"/>
                  <a:gd name="connsiteX4" fmla="*/ 776941 w 776941"/>
                  <a:gd name="connsiteY4" fmla="*/ 434489 h 1062898"/>
                  <a:gd name="connsiteX5" fmla="*/ 719418 w 776941"/>
                  <a:gd name="connsiteY5" fmla="*/ 508598 h 1062898"/>
                  <a:gd name="connsiteX6" fmla="*/ 661897 w 776941"/>
                  <a:gd name="connsiteY6" fmla="*/ 583701 h 1062898"/>
                  <a:gd name="connsiteX7" fmla="*/ 579532 w 776941"/>
                  <a:gd name="connsiteY7" fmla="*/ 703431 h 1062898"/>
                  <a:gd name="connsiteX8" fmla="*/ 491377 w 776941"/>
                  <a:gd name="connsiteY8" fmla="*/ 818976 h 1062898"/>
                  <a:gd name="connsiteX9" fmla="*/ 419845 w 776941"/>
                  <a:gd name="connsiteY9" fmla="*/ 899060 h 1062898"/>
                  <a:gd name="connsiteX10" fmla="*/ 194316 w 776941"/>
                  <a:gd name="connsiteY10" fmla="*/ 1062898 h 1062898"/>
                  <a:gd name="connsiteX11" fmla="*/ 211660 w 776941"/>
                  <a:gd name="connsiteY11" fmla="*/ 940980 h 1062898"/>
                  <a:gd name="connsiteX12" fmla="*/ 170659 w 776941"/>
                  <a:gd name="connsiteY12" fmla="*/ 904338 h 1062898"/>
                  <a:gd name="connsiteX13" fmla="*/ 137878 w 776941"/>
                  <a:gd name="connsiteY13" fmla="*/ 862139 h 1062898"/>
                  <a:gd name="connsiteX14" fmla="*/ 140758 w 776941"/>
                  <a:gd name="connsiteY14" fmla="*/ 836606 h 1062898"/>
                  <a:gd name="connsiteX15" fmla="*/ 98451 w 776941"/>
                  <a:gd name="connsiteY15" fmla="*/ 776908 h 1062898"/>
                  <a:gd name="connsiteX16" fmla="*/ 71533 w 776941"/>
                  <a:gd name="connsiteY16" fmla="*/ 737099 h 1062898"/>
                  <a:gd name="connsiteX17" fmla="*/ 21108 w 776941"/>
                  <a:gd name="connsiteY17" fmla="*/ 759626 h 1062898"/>
                  <a:gd name="connsiteX18" fmla="*/ 0 w 776941"/>
                  <a:gd name="connsiteY18" fmla="*/ 727336 h 1062898"/>
                  <a:gd name="connsiteX19" fmla="*/ 23906 w 776941"/>
                  <a:gd name="connsiteY19" fmla="*/ 565972 h 1062898"/>
                  <a:gd name="connsiteX20" fmla="*/ 71718 w 776941"/>
                  <a:gd name="connsiteY20" fmla="*/ 476325 h 1062898"/>
                  <a:gd name="connsiteX21" fmla="*/ 119530 w 776941"/>
                  <a:gd name="connsiteY21" fmla="*/ 362772 h 1062898"/>
                  <a:gd name="connsiteX22" fmla="*/ 161365 w 776941"/>
                  <a:gd name="connsiteY22" fmla="*/ 249219 h 1062898"/>
                  <a:gd name="connsiteX23" fmla="*/ 239059 w 776941"/>
                  <a:gd name="connsiteY23" fmla="*/ 153595 h 1062898"/>
                  <a:gd name="connsiteX24" fmla="*/ 322730 w 776941"/>
                  <a:gd name="connsiteY24" fmla="*/ 87854 h 1062898"/>
                  <a:gd name="connsiteX25" fmla="*/ 424330 w 776941"/>
                  <a:gd name="connsiteY25" fmla="*/ 40042 h 1062898"/>
                  <a:gd name="connsiteX26" fmla="*/ 558991 w 776941"/>
                  <a:gd name="connsiteY26" fmla="*/ 0 h 1062898"/>
                  <a:gd name="connsiteX27" fmla="*/ 567765 w 776941"/>
                  <a:gd name="connsiteY27" fmla="*/ 40042 h 1062898"/>
                  <a:gd name="connsiteX0" fmla="*/ 567765 w 776941"/>
                  <a:gd name="connsiteY0" fmla="*/ 40042 h 1062898"/>
                  <a:gd name="connsiteX1" fmla="*/ 639483 w 776941"/>
                  <a:gd name="connsiteY1" fmla="*/ 184275 h 1062898"/>
                  <a:gd name="connsiteX2" fmla="*/ 740711 w 776941"/>
                  <a:gd name="connsiteY2" fmla="*/ 270734 h 1062898"/>
                  <a:gd name="connsiteX3" fmla="*/ 757706 w 776941"/>
                  <a:gd name="connsiteY3" fmla="*/ 383291 h 1062898"/>
                  <a:gd name="connsiteX4" fmla="*/ 776941 w 776941"/>
                  <a:gd name="connsiteY4" fmla="*/ 434489 h 1062898"/>
                  <a:gd name="connsiteX5" fmla="*/ 719418 w 776941"/>
                  <a:gd name="connsiteY5" fmla="*/ 508598 h 1062898"/>
                  <a:gd name="connsiteX6" fmla="*/ 661897 w 776941"/>
                  <a:gd name="connsiteY6" fmla="*/ 583701 h 1062898"/>
                  <a:gd name="connsiteX7" fmla="*/ 579532 w 776941"/>
                  <a:gd name="connsiteY7" fmla="*/ 703431 h 1062898"/>
                  <a:gd name="connsiteX8" fmla="*/ 491377 w 776941"/>
                  <a:gd name="connsiteY8" fmla="*/ 818976 h 1062898"/>
                  <a:gd name="connsiteX9" fmla="*/ 419845 w 776941"/>
                  <a:gd name="connsiteY9" fmla="*/ 899060 h 1062898"/>
                  <a:gd name="connsiteX10" fmla="*/ 194316 w 776941"/>
                  <a:gd name="connsiteY10" fmla="*/ 1062898 h 1062898"/>
                  <a:gd name="connsiteX11" fmla="*/ 211660 w 776941"/>
                  <a:gd name="connsiteY11" fmla="*/ 940980 h 1062898"/>
                  <a:gd name="connsiteX12" fmla="*/ 170659 w 776941"/>
                  <a:gd name="connsiteY12" fmla="*/ 904338 h 1062898"/>
                  <a:gd name="connsiteX13" fmla="*/ 137878 w 776941"/>
                  <a:gd name="connsiteY13" fmla="*/ 862139 h 1062898"/>
                  <a:gd name="connsiteX14" fmla="*/ 140758 w 776941"/>
                  <a:gd name="connsiteY14" fmla="*/ 836606 h 1062898"/>
                  <a:gd name="connsiteX15" fmla="*/ 98451 w 776941"/>
                  <a:gd name="connsiteY15" fmla="*/ 776908 h 1062898"/>
                  <a:gd name="connsiteX16" fmla="*/ 63732 w 776941"/>
                  <a:gd name="connsiteY16" fmla="*/ 771380 h 1062898"/>
                  <a:gd name="connsiteX17" fmla="*/ 21108 w 776941"/>
                  <a:gd name="connsiteY17" fmla="*/ 759626 h 1062898"/>
                  <a:gd name="connsiteX18" fmla="*/ 0 w 776941"/>
                  <a:gd name="connsiteY18" fmla="*/ 727336 h 1062898"/>
                  <a:gd name="connsiteX19" fmla="*/ 23906 w 776941"/>
                  <a:gd name="connsiteY19" fmla="*/ 565972 h 1062898"/>
                  <a:gd name="connsiteX20" fmla="*/ 71718 w 776941"/>
                  <a:gd name="connsiteY20" fmla="*/ 476325 h 1062898"/>
                  <a:gd name="connsiteX21" fmla="*/ 119530 w 776941"/>
                  <a:gd name="connsiteY21" fmla="*/ 362772 h 1062898"/>
                  <a:gd name="connsiteX22" fmla="*/ 161365 w 776941"/>
                  <a:gd name="connsiteY22" fmla="*/ 249219 h 1062898"/>
                  <a:gd name="connsiteX23" fmla="*/ 239059 w 776941"/>
                  <a:gd name="connsiteY23" fmla="*/ 153595 h 1062898"/>
                  <a:gd name="connsiteX24" fmla="*/ 322730 w 776941"/>
                  <a:gd name="connsiteY24" fmla="*/ 87854 h 1062898"/>
                  <a:gd name="connsiteX25" fmla="*/ 424330 w 776941"/>
                  <a:gd name="connsiteY25" fmla="*/ 40042 h 1062898"/>
                  <a:gd name="connsiteX26" fmla="*/ 558991 w 776941"/>
                  <a:gd name="connsiteY26" fmla="*/ 0 h 1062898"/>
                  <a:gd name="connsiteX27" fmla="*/ 567765 w 776941"/>
                  <a:gd name="connsiteY27" fmla="*/ 40042 h 1062898"/>
                  <a:gd name="connsiteX0" fmla="*/ 567765 w 776941"/>
                  <a:gd name="connsiteY0" fmla="*/ 40042 h 1062898"/>
                  <a:gd name="connsiteX1" fmla="*/ 639483 w 776941"/>
                  <a:gd name="connsiteY1" fmla="*/ 184275 h 1062898"/>
                  <a:gd name="connsiteX2" fmla="*/ 740711 w 776941"/>
                  <a:gd name="connsiteY2" fmla="*/ 270734 h 1062898"/>
                  <a:gd name="connsiteX3" fmla="*/ 757706 w 776941"/>
                  <a:gd name="connsiteY3" fmla="*/ 383291 h 1062898"/>
                  <a:gd name="connsiteX4" fmla="*/ 776941 w 776941"/>
                  <a:gd name="connsiteY4" fmla="*/ 434489 h 1062898"/>
                  <a:gd name="connsiteX5" fmla="*/ 719418 w 776941"/>
                  <a:gd name="connsiteY5" fmla="*/ 508598 h 1062898"/>
                  <a:gd name="connsiteX6" fmla="*/ 661897 w 776941"/>
                  <a:gd name="connsiteY6" fmla="*/ 583701 h 1062898"/>
                  <a:gd name="connsiteX7" fmla="*/ 579532 w 776941"/>
                  <a:gd name="connsiteY7" fmla="*/ 703431 h 1062898"/>
                  <a:gd name="connsiteX8" fmla="*/ 491377 w 776941"/>
                  <a:gd name="connsiteY8" fmla="*/ 818976 h 1062898"/>
                  <a:gd name="connsiteX9" fmla="*/ 419845 w 776941"/>
                  <a:gd name="connsiteY9" fmla="*/ 899060 h 1062898"/>
                  <a:gd name="connsiteX10" fmla="*/ 194316 w 776941"/>
                  <a:gd name="connsiteY10" fmla="*/ 1062898 h 1062898"/>
                  <a:gd name="connsiteX11" fmla="*/ 211660 w 776941"/>
                  <a:gd name="connsiteY11" fmla="*/ 940980 h 1062898"/>
                  <a:gd name="connsiteX12" fmla="*/ 170659 w 776941"/>
                  <a:gd name="connsiteY12" fmla="*/ 904338 h 1062898"/>
                  <a:gd name="connsiteX13" fmla="*/ 137878 w 776941"/>
                  <a:gd name="connsiteY13" fmla="*/ 862139 h 1062898"/>
                  <a:gd name="connsiteX14" fmla="*/ 140758 w 776941"/>
                  <a:gd name="connsiteY14" fmla="*/ 836606 h 1062898"/>
                  <a:gd name="connsiteX15" fmla="*/ 98451 w 776941"/>
                  <a:gd name="connsiteY15" fmla="*/ 811189 h 1062898"/>
                  <a:gd name="connsiteX16" fmla="*/ 63732 w 776941"/>
                  <a:gd name="connsiteY16" fmla="*/ 771380 h 1062898"/>
                  <a:gd name="connsiteX17" fmla="*/ 21108 w 776941"/>
                  <a:gd name="connsiteY17" fmla="*/ 759626 h 1062898"/>
                  <a:gd name="connsiteX18" fmla="*/ 0 w 776941"/>
                  <a:gd name="connsiteY18" fmla="*/ 727336 h 1062898"/>
                  <a:gd name="connsiteX19" fmla="*/ 23906 w 776941"/>
                  <a:gd name="connsiteY19" fmla="*/ 565972 h 1062898"/>
                  <a:gd name="connsiteX20" fmla="*/ 71718 w 776941"/>
                  <a:gd name="connsiteY20" fmla="*/ 476325 h 1062898"/>
                  <a:gd name="connsiteX21" fmla="*/ 119530 w 776941"/>
                  <a:gd name="connsiteY21" fmla="*/ 362772 h 1062898"/>
                  <a:gd name="connsiteX22" fmla="*/ 161365 w 776941"/>
                  <a:gd name="connsiteY22" fmla="*/ 249219 h 1062898"/>
                  <a:gd name="connsiteX23" fmla="*/ 239059 w 776941"/>
                  <a:gd name="connsiteY23" fmla="*/ 153595 h 1062898"/>
                  <a:gd name="connsiteX24" fmla="*/ 322730 w 776941"/>
                  <a:gd name="connsiteY24" fmla="*/ 87854 h 1062898"/>
                  <a:gd name="connsiteX25" fmla="*/ 424330 w 776941"/>
                  <a:gd name="connsiteY25" fmla="*/ 40042 h 1062898"/>
                  <a:gd name="connsiteX26" fmla="*/ 558991 w 776941"/>
                  <a:gd name="connsiteY26" fmla="*/ 0 h 1062898"/>
                  <a:gd name="connsiteX27" fmla="*/ 567765 w 776941"/>
                  <a:gd name="connsiteY27" fmla="*/ 40042 h 1062898"/>
                  <a:gd name="connsiteX0" fmla="*/ 567765 w 776941"/>
                  <a:gd name="connsiteY0" fmla="*/ 40042 h 1062898"/>
                  <a:gd name="connsiteX1" fmla="*/ 639483 w 776941"/>
                  <a:gd name="connsiteY1" fmla="*/ 184275 h 1062898"/>
                  <a:gd name="connsiteX2" fmla="*/ 740711 w 776941"/>
                  <a:gd name="connsiteY2" fmla="*/ 270734 h 1062898"/>
                  <a:gd name="connsiteX3" fmla="*/ 757706 w 776941"/>
                  <a:gd name="connsiteY3" fmla="*/ 383291 h 1062898"/>
                  <a:gd name="connsiteX4" fmla="*/ 776941 w 776941"/>
                  <a:gd name="connsiteY4" fmla="*/ 434489 h 1062898"/>
                  <a:gd name="connsiteX5" fmla="*/ 719418 w 776941"/>
                  <a:gd name="connsiteY5" fmla="*/ 508598 h 1062898"/>
                  <a:gd name="connsiteX6" fmla="*/ 661897 w 776941"/>
                  <a:gd name="connsiteY6" fmla="*/ 583701 h 1062898"/>
                  <a:gd name="connsiteX7" fmla="*/ 579532 w 776941"/>
                  <a:gd name="connsiteY7" fmla="*/ 703431 h 1062898"/>
                  <a:gd name="connsiteX8" fmla="*/ 491377 w 776941"/>
                  <a:gd name="connsiteY8" fmla="*/ 818976 h 1062898"/>
                  <a:gd name="connsiteX9" fmla="*/ 419845 w 776941"/>
                  <a:gd name="connsiteY9" fmla="*/ 899060 h 1062898"/>
                  <a:gd name="connsiteX10" fmla="*/ 194316 w 776941"/>
                  <a:gd name="connsiteY10" fmla="*/ 1062898 h 1062898"/>
                  <a:gd name="connsiteX11" fmla="*/ 182828 w 776941"/>
                  <a:gd name="connsiteY11" fmla="*/ 951115 h 1062898"/>
                  <a:gd name="connsiteX12" fmla="*/ 170659 w 776941"/>
                  <a:gd name="connsiteY12" fmla="*/ 904338 h 1062898"/>
                  <a:gd name="connsiteX13" fmla="*/ 137878 w 776941"/>
                  <a:gd name="connsiteY13" fmla="*/ 862139 h 1062898"/>
                  <a:gd name="connsiteX14" fmla="*/ 140758 w 776941"/>
                  <a:gd name="connsiteY14" fmla="*/ 836606 h 1062898"/>
                  <a:gd name="connsiteX15" fmla="*/ 98451 w 776941"/>
                  <a:gd name="connsiteY15" fmla="*/ 811189 h 1062898"/>
                  <a:gd name="connsiteX16" fmla="*/ 63732 w 776941"/>
                  <a:gd name="connsiteY16" fmla="*/ 771380 h 1062898"/>
                  <a:gd name="connsiteX17" fmla="*/ 21108 w 776941"/>
                  <a:gd name="connsiteY17" fmla="*/ 759626 h 1062898"/>
                  <a:gd name="connsiteX18" fmla="*/ 0 w 776941"/>
                  <a:gd name="connsiteY18" fmla="*/ 727336 h 1062898"/>
                  <a:gd name="connsiteX19" fmla="*/ 23906 w 776941"/>
                  <a:gd name="connsiteY19" fmla="*/ 565972 h 1062898"/>
                  <a:gd name="connsiteX20" fmla="*/ 71718 w 776941"/>
                  <a:gd name="connsiteY20" fmla="*/ 476325 h 1062898"/>
                  <a:gd name="connsiteX21" fmla="*/ 119530 w 776941"/>
                  <a:gd name="connsiteY21" fmla="*/ 362772 h 1062898"/>
                  <a:gd name="connsiteX22" fmla="*/ 161365 w 776941"/>
                  <a:gd name="connsiteY22" fmla="*/ 249219 h 1062898"/>
                  <a:gd name="connsiteX23" fmla="*/ 239059 w 776941"/>
                  <a:gd name="connsiteY23" fmla="*/ 153595 h 1062898"/>
                  <a:gd name="connsiteX24" fmla="*/ 322730 w 776941"/>
                  <a:gd name="connsiteY24" fmla="*/ 87854 h 1062898"/>
                  <a:gd name="connsiteX25" fmla="*/ 424330 w 776941"/>
                  <a:gd name="connsiteY25" fmla="*/ 40042 h 1062898"/>
                  <a:gd name="connsiteX26" fmla="*/ 558991 w 776941"/>
                  <a:gd name="connsiteY26" fmla="*/ 0 h 1062898"/>
                  <a:gd name="connsiteX27" fmla="*/ 567765 w 776941"/>
                  <a:gd name="connsiteY27" fmla="*/ 40042 h 1062898"/>
                  <a:gd name="connsiteX0" fmla="*/ 567765 w 776941"/>
                  <a:gd name="connsiteY0" fmla="*/ 40042 h 1062898"/>
                  <a:gd name="connsiteX1" fmla="*/ 639483 w 776941"/>
                  <a:gd name="connsiteY1" fmla="*/ 184275 h 1062898"/>
                  <a:gd name="connsiteX2" fmla="*/ 740711 w 776941"/>
                  <a:gd name="connsiteY2" fmla="*/ 270734 h 1062898"/>
                  <a:gd name="connsiteX3" fmla="*/ 757706 w 776941"/>
                  <a:gd name="connsiteY3" fmla="*/ 383291 h 1062898"/>
                  <a:gd name="connsiteX4" fmla="*/ 776941 w 776941"/>
                  <a:gd name="connsiteY4" fmla="*/ 434489 h 1062898"/>
                  <a:gd name="connsiteX5" fmla="*/ 719418 w 776941"/>
                  <a:gd name="connsiteY5" fmla="*/ 508598 h 1062898"/>
                  <a:gd name="connsiteX6" fmla="*/ 661897 w 776941"/>
                  <a:gd name="connsiteY6" fmla="*/ 583701 h 1062898"/>
                  <a:gd name="connsiteX7" fmla="*/ 579532 w 776941"/>
                  <a:gd name="connsiteY7" fmla="*/ 703431 h 1062898"/>
                  <a:gd name="connsiteX8" fmla="*/ 491377 w 776941"/>
                  <a:gd name="connsiteY8" fmla="*/ 818976 h 1062898"/>
                  <a:gd name="connsiteX9" fmla="*/ 419845 w 776941"/>
                  <a:gd name="connsiteY9" fmla="*/ 899060 h 1062898"/>
                  <a:gd name="connsiteX10" fmla="*/ 194316 w 776941"/>
                  <a:gd name="connsiteY10" fmla="*/ 1062898 h 1062898"/>
                  <a:gd name="connsiteX11" fmla="*/ 182828 w 776941"/>
                  <a:gd name="connsiteY11" fmla="*/ 951115 h 1062898"/>
                  <a:gd name="connsiteX12" fmla="*/ 170659 w 776941"/>
                  <a:gd name="connsiteY12" fmla="*/ 904338 h 1062898"/>
                  <a:gd name="connsiteX13" fmla="*/ 137878 w 776941"/>
                  <a:gd name="connsiteY13" fmla="*/ 862139 h 1062898"/>
                  <a:gd name="connsiteX14" fmla="*/ 140758 w 776941"/>
                  <a:gd name="connsiteY14" fmla="*/ 836606 h 1062898"/>
                  <a:gd name="connsiteX15" fmla="*/ 98451 w 776941"/>
                  <a:gd name="connsiteY15" fmla="*/ 811189 h 1062898"/>
                  <a:gd name="connsiteX16" fmla="*/ 34900 w 776941"/>
                  <a:gd name="connsiteY16" fmla="*/ 791650 h 1062898"/>
                  <a:gd name="connsiteX17" fmla="*/ 21108 w 776941"/>
                  <a:gd name="connsiteY17" fmla="*/ 759626 h 1062898"/>
                  <a:gd name="connsiteX18" fmla="*/ 0 w 776941"/>
                  <a:gd name="connsiteY18" fmla="*/ 727336 h 1062898"/>
                  <a:gd name="connsiteX19" fmla="*/ 23906 w 776941"/>
                  <a:gd name="connsiteY19" fmla="*/ 565972 h 1062898"/>
                  <a:gd name="connsiteX20" fmla="*/ 71718 w 776941"/>
                  <a:gd name="connsiteY20" fmla="*/ 476325 h 1062898"/>
                  <a:gd name="connsiteX21" fmla="*/ 119530 w 776941"/>
                  <a:gd name="connsiteY21" fmla="*/ 362772 h 1062898"/>
                  <a:gd name="connsiteX22" fmla="*/ 161365 w 776941"/>
                  <a:gd name="connsiteY22" fmla="*/ 249219 h 1062898"/>
                  <a:gd name="connsiteX23" fmla="*/ 239059 w 776941"/>
                  <a:gd name="connsiteY23" fmla="*/ 153595 h 1062898"/>
                  <a:gd name="connsiteX24" fmla="*/ 322730 w 776941"/>
                  <a:gd name="connsiteY24" fmla="*/ 87854 h 1062898"/>
                  <a:gd name="connsiteX25" fmla="*/ 424330 w 776941"/>
                  <a:gd name="connsiteY25" fmla="*/ 40042 h 1062898"/>
                  <a:gd name="connsiteX26" fmla="*/ 558991 w 776941"/>
                  <a:gd name="connsiteY26" fmla="*/ 0 h 1062898"/>
                  <a:gd name="connsiteX27" fmla="*/ 567765 w 776941"/>
                  <a:gd name="connsiteY27" fmla="*/ 40042 h 1062898"/>
                  <a:gd name="connsiteX0" fmla="*/ 567765 w 776941"/>
                  <a:gd name="connsiteY0" fmla="*/ 40042 h 1062898"/>
                  <a:gd name="connsiteX1" fmla="*/ 639483 w 776941"/>
                  <a:gd name="connsiteY1" fmla="*/ 184275 h 1062898"/>
                  <a:gd name="connsiteX2" fmla="*/ 740711 w 776941"/>
                  <a:gd name="connsiteY2" fmla="*/ 270734 h 1062898"/>
                  <a:gd name="connsiteX3" fmla="*/ 757706 w 776941"/>
                  <a:gd name="connsiteY3" fmla="*/ 383291 h 1062898"/>
                  <a:gd name="connsiteX4" fmla="*/ 776941 w 776941"/>
                  <a:gd name="connsiteY4" fmla="*/ 434489 h 1062898"/>
                  <a:gd name="connsiteX5" fmla="*/ 719418 w 776941"/>
                  <a:gd name="connsiteY5" fmla="*/ 508598 h 1062898"/>
                  <a:gd name="connsiteX6" fmla="*/ 661897 w 776941"/>
                  <a:gd name="connsiteY6" fmla="*/ 583701 h 1062898"/>
                  <a:gd name="connsiteX7" fmla="*/ 579532 w 776941"/>
                  <a:gd name="connsiteY7" fmla="*/ 703431 h 1062898"/>
                  <a:gd name="connsiteX8" fmla="*/ 491377 w 776941"/>
                  <a:gd name="connsiteY8" fmla="*/ 818976 h 1062898"/>
                  <a:gd name="connsiteX9" fmla="*/ 419845 w 776941"/>
                  <a:gd name="connsiteY9" fmla="*/ 899060 h 1062898"/>
                  <a:gd name="connsiteX10" fmla="*/ 194316 w 776941"/>
                  <a:gd name="connsiteY10" fmla="*/ 1062898 h 1062898"/>
                  <a:gd name="connsiteX11" fmla="*/ 182828 w 776941"/>
                  <a:gd name="connsiteY11" fmla="*/ 951115 h 1062898"/>
                  <a:gd name="connsiteX12" fmla="*/ 170659 w 776941"/>
                  <a:gd name="connsiteY12" fmla="*/ 904338 h 1062898"/>
                  <a:gd name="connsiteX13" fmla="*/ 137878 w 776941"/>
                  <a:gd name="connsiteY13" fmla="*/ 862139 h 1062898"/>
                  <a:gd name="connsiteX14" fmla="*/ 123458 w 776941"/>
                  <a:gd name="connsiteY14" fmla="*/ 836606 h 1062898"/>
                  <a:gd name="connsiteX15" fmla="*/ 98451 w 776941"/>
                  <a:gd name="connsiteY15" fmla="*/ 811189 h 1062898"/>
                  <a:gd name="connsiteX16" fmla="*/ 34900 w 776941"/>
                  <a:gd name="connsiteY16" fmla="*/ 791650 h 1062898"/>
                  <a:gd name="connsiteX17" fmla="*/ 21108 w 776941"/>
                  <a:gd name="connsiteY17" fmla="*/ 759626 h 1062898"/>
                  <a:gd name="connsiteX18" fmla="*/ 0 w 776941"/>
                  <a:gd name="connsiteY18" fmla="*/ 727336 h 1062898"/>
                  <a:gd name="connsiteX19" fmla="*/ 23906 w 776941"/>
                  <a:gd name="connsiteY19" fmla="*/ 565972 h 1062898"/>
                  <a:gd name="connsiteX20" fmla="*/ 71718 w 776941"/>
                  <a:gd name="connsiteY20" fmla="*/ 476325 h 1062898"/>
                  <a:gd name="connsiteX21" fmla="*/ 119530 w 776941"/>
                  <a:gd name="connsiteY21" fmla="*/ 362772 h 1062898"/>
                  <a:gd name="connsiteX22" fmla="*/ 161365 w 776941"/>
                  <a:gd name="connsiteY22" fmla="*/ 249219 h 1062898"/>
                  <a:gd name="connsiteX23" fmla="*/ 239059 w 776941"/>
                  <a:gd name="connsiteY23" fmla="*/ 153595 h 1062898"/>
                  <a:gd name="connsiteX24" fmla="*/ 322730 w 776941"/>
                  <a:gd name="connsiteY24" fmla="*/ 87854 h 1062898"/>
                  <a:gd name="connsiteX25" fmla="*/ 424330 w 776941"/>
                  <a:gd name="connsiteY25" fmla="*/ 40042 h 1062898"/>
                  <a:gd name="connsiteX26" fmla="*/ 558991 w 776941"/>
                  <a:gd name="connsiteY26" fmla="*/ 0 h 1062898"/>
                  <a:gd name="connsiteX27" fmla="*/ 567765 w 776941"/>
                  <a:gd name="connsiteY27" fmla="*/ 40042 h 1062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76941" h="1062898">
                    <a:moveTo>
                      <a:pt x="567765" y="40042"/>
                    </a:moveTo>
                    <a:cubicBezTo>
                      <a:pt x="591671" y="88120"/>
                      <a:pt x="604930" y="146357"/>
                      <a:pt x="639483" y="184275"/>
                    </a:cubicBezTo>
                    <a:cubicBezTo>
                      <a:pt x="687422" y="209708"/>
                      <a:pt x="706968" y="241914"/>
                      <a:pt x="740711" y="270734"/>
                    </a:cubicBezTo>
                    <a:lnTo>
                      <a:pt x="757706" y="383291"/>
                    </a:lnTo>
                    <a:lnTo>
                      <a:pt x="776941" y="434489"/>
                    </a:lnTo>
                    <a:lnTo>
                      <a:pt x="719418" y="508598"/>
                    </a:lnTo>
                    <a:lnTo>
                      <a:pt x="661897" y="583701"/>
                    </a:lnTo>
                    <a:lnTo>
                      <a:pt x="579532" y="703431"/>
                    </a:lnTo>
                    <a:lnTo>
                      <a:pt x="491377" y="818976"/>
                    </a:lnTo>
                    <a:lnTo>
                      <a:pt x="419845" y="899060"/>
                    </a:lnTo>
                    <a:lnTo>
                      <a:pt x="194316" y="1062898"/>
                    </a:lnTo>
                    <a:lnTo>
                      <a:pt x="182828" y="951115"/>
                    </a:lnTo>
                    <a:lnTo>
                      <a:pt x="170659" y="904338"/>
                    </a:lnTo>
                    <a:lnTo>
                      <a:pt x="137878" y="862139"/>
                    </a:lnTo>
                    <a:lnTo>
                      <a:pt x="123458" y="836606"/>
                    </a:lnTo>
                    <a:lnTo>
                      <a:pt x="98451" y="811189"/>
                    </a:lnTo>
                    <a:lnTo>
                      <a:pt x="34900" y="791650"/>
                    </a:lnTo>
                    <a:lnTo>
                      <a:pt x="21108" y="759626"/>
                    </a:lnTo>
                    <a:lnTo>
                      <a:pt x="0" y="727336"/>
                    </a:lnTo>
                    <a:lnTo>
                      <a:pt x="23906" y="565972"/>
                    </a:lnTo>
                    <a:lnTo>
                      <a:pt x="71718" y="476325"/>
                    </a:lnTo>
                    <a:lnTo>
                      <a:pt x="119530" y="362772"/>
                    </a:lnTo>
                    <a:lnTo>
                      <a:pt x="161365" y="249219"/>
                    </a:lnTo>
                    <a:lnTo>
                      <a:pt x="239059" y="153595"/>
                    </a:lnTo>
                    <a:lnTo>
                      <a:pt x="322730" y="87854"/>
                    </a:lnTo>
                    <a:lnTo>
                      <a:pt x="424330" y="40042"/>
                    </a:lnTo>
                    <a:lnTo>
                      <a:pt x="558991" y="0"/>
                    </a:lnTo>
                    <a:lnTo>
                      <a:pt x="567765" y="40042"/>
                    </a:lnTo>
                    <a:close/>
                  </a:path>
                </a:pathLst>
              </a:custGeom>
              <a:solidFill>
                <a:srgbClr val="FFFF00">
                  <a:alpha val="91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D63B8D8-AF63-7849-95EC-6BDFF1A2A89E}"/>
                  </a:ext>
                </a:extLst>
              </p:cNvPr>
              <p:cNvSpPr txBox="1"/>
              <p:nvPr/>
            </p:nvSpPr>
            <p:spPr>
              <a:xfrm>
                <a:off x="5046865" y="2519175"/>
                <a:ext cx="893759" cy="54008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square" rtlCol="0" anchor="ctr" anchorCtr="1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Anterior column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9E5D422-2146-F440-8DEF-58AFC4D281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93744" y="3059258"/>
                <a:ext cx="548726" cy="742818"/>
              </a:xfrm>
              <a:prstGeom prst="line">
                <a:avLst/>
              </a:prstGeom>
              <a:ln w="19050">
                <a:solidFill>
                  <a:schemeClr val="bg1"/>
                </a:solidFill>
                <a:tailEnd type="oval" w="lg" len="lg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220ED7D-EF91-B149-867C-5C0559A61A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76968" y="5563702"/>
                <a:ext cx="456640" cy="104091"/>
              </a:xfrm>
              <a:prstGeom prst="line">
                <a:avLst/>
              </a:prstGeom>
              <a:ln w="19050">
                <a:solidFill>
                  <a:schemeClr val="bg1"/>
                </a:solidFill>
                <a:tailEnd type="oval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BA87A84-F4C7-F34A-990C-60B3D3B2BA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0556" y="4945387"/>
                <a:ext cx="2802755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tailEnd type="oval" w="lg" len="lg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4E6B093-0107-4E4A-828D-962AC84CC2A0}"/>
                  </a:ext>
                </a:extLst>
              </p:cNvPr>
              <p:cNvSpPr txBox="1"/>
              <p:nvPr/>
            </p:nvSpPr>
            <p:spPr>
              <a:xfrm>
                <a:off x="7545582" y="5667793"/>
                <a:ext cx="893759" cy="52322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Posterior column</a:t>
                </a: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4641A36-69AE-604C-B7B7-E60FBF70EC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1957" y="4509689"/>
                <a:ext cx="422574" cy="60403"/>
              </a:xfrm>
              <a:prstGeom prst="line">
                <a:avLst/>
              </a:prstGeom>
              <a:ln w="19050">
                <a:solidFill>
                  <a:schemeClr val="bg1"/>
                </a:solidFill>
                <a:tailEnd type="oval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04FF72E-6CAB-BB47-844A-A0A1EE125AD0}"/>
                  </a:ext>
                </a:extLst>
              </p:cNvPr>
              <p:cNvSpPr txBox="1"/>
              <p:nvPr/>
            </p:nvSpPr>
            <p:spPr>
              <a:xfrm>
                <a:off x="8439341" y="4328573"/>
                <a:ext cx="858614" cy="52322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square" rtlCol="0" anchor="ctr" anchorCtr="1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Posterior wall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AEB1D96-7F56-A947-8A90-D12FB90FDC17}"/>
                  </a:ext>
                </a:extLst>
              </p:cNvPr>
              <p:cNvCxnSpPr>
                <a:cxnSpLocks/>
                <a:stCxn id="49" idx="3"/>
              </p:cNvCxnSpPr>
              <p:nvPr/>
            </p:nvCxnSpPr>
            <p:spPr>
              <a:xfrm>
                <a:off x="9297955" y="4590183"/>
                <a:ext cx="357355" cy="196942"/>
              </a:xfrm>
              <a:prstGeom prst="line">
                <a:avLst/>
              </a:prstGeom>
              <a:ln w="19050">
                <a:solidFill>
                  <a:schemeClr val="bg1"/>
                </a:solidFill>
                <a:tailEnd type="oval" w="lg" len="lg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7975F3CF-6E77-DC49-B176-DAC4F4D0D4C4}"/>
                </a:ext>
              </a:extLst>
            </p:cNvPr>
            <p:cNvSpPr/>
            <p:nvPr/>
          </p:nvSpPr>
          <p:spPr>
            <a:xfrm>
              <a:off x="9741878" y="4326486"/>
              <a:ext cx="523260" cy="122421"/>
            </a:xfrm>
            <a:custGeom>
              <a:avLst/>
              <a:gdLst>
                <a:gd name="connsiteX0" fmla="*/ 0 w 492369"/>
                <a:gd name="connsiteY0" fmla="*/ 105805 h 105805"/>
                <a:gd name="connsiteX1" fmla="*/ 123092 w 492369"/>
                <a:gd name="connsiteY1" fmla="*/ 17882 h 105805"/>
                <a:gd name="connsiteX2" fmla="*/ 351692 w 492369"/>
                <a:gd name="connsiteY2" fmla="*/ 17882 h 105805"/>
                <a:gd name="connsiteX3" fmla="*/ 492369 w 492369"/>
                <a:gd name="connsiteY3" fmla="*/ 70636 h 105805"/>
                <a:gd name="connsiteX0" fmla="*/ 0 w 492369"/>
                <a:gd name="connsiteY0" fmla="*/ 120309 h 120309"/>
                <a:gd name="connsiteX1" fmla="*/ 123092 w 492369"/>
                <a:gd name="connsiteY1" fmla="*/ 32386 h 120309"/>
                <a:gd name="connsiteX2" fmla="*/ 351692 w 492369"/>
                <a:gd name="connsiteY2" fmla="*/ 1494 h 120309"/>
                <a:gd name="connsiteX3" fmla="*/ 492369 w 492369"/>
                <a:gd name="connsiteY3" fmla="*/ 85140 h 120309"/>
                <a:gd name="connsiteX0" fmla="*/ 0 w 492369"/>
                <a:gd name="connsiteY0" fmla="*/ 122421 h 122421"/>
                <a:gd name="connsiteX1" fmla="*/ 123092 w 492369"/>
                <a:gd name="connsiteY1" fmla="*/ 34498 h 122421"/>
                <a:gd name="connsiteX2" fmla="*/ 351692 w 492369"/>
                <a:gd name="connsiteY2" fmla="*/ 3606 h 122421"/>
                <a:gd name="connsiteX3" fmla="*/ 492369 w 492369"/>
                <a:gd name="connsiteY3" fmla="*/ 87252 h 122421"/>
                <a:gd name="connsiteX0" fmla="*/ 0 w 492369"/>
                <a:gd name="connsiteY0" fmla="*/ 122421 h 122421"/>
                <a:gd name="connsiteX1" fmla="*/ 123092 w 492369"/>
                <a:gd name="connsiteY1" fmla="*/ 34498 h 122421"/>
                <a:gd name="connsiteX2" fmla="*/ 351692 w 492369"/>
                <a:gd name="connsiteY2" fmla="*/ 3606 h 122421"/>
                <a:gd name="connsiteX3" fmla="*/ 492369 w 492369"/>
                <a:gd name="connsiteY3" fmla="*/ 87252 h 122421"/>
                <a:gd name="connsiteX0" fmla="*/ 0 w 523260"/>
                <a:gd name="connsiteY0" fmla="*/ 122421 h 122421"/>
                <a:gd name="connsiteX1" fmla="*/ 123092 w 523260"/>
                <a:gd name="connsiteY1" fmla="*/ 34498 h 122421"/>
                <a:gd name="connsiteX2" fmla="*/ 351692 w 523260"/>
                <a:gd name="connsiteY2" fmla="*/ 3606 h 122421"/>
                <a:gd name="connsiteX3" fmla="*/ 523260 w 523260"/>
                <a:gd name="connsiteY3" fmla="*/ 81074 h 122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260" h="122421">
                  <a:moveTo>
                    <a:pt x="0" y="122421"/>
                  </a:moveTo>
                  <a:cubicBezTo>
                    <a:pt x="41031" y="93113"/>
                    <a:pt x="66220" y="58858"/>
                    <a:pt x="123092" y="34498"/>
                  </a:cubicBezTo>
                  <a:cubicBezTo>
                    <a:pt x="212599" y="-3840"/>
                    <a:pt x="289816" y="-3269"/>
                    <a:pt x="351692" y="3606"/>
                  </a:cubicBezTo>
                  <a:cubicBezTo>
                    <a:pt x="457277" y="18207"/>
                    <a:pt x="454933" y="46910"/>
                    <a:pt x="523260" y="81074"/>
                  </a:cubicBezTo>
                </a:path>
              </a:pathLst>
            </a:custGeom>
            <a:noFill/>
            <a:ln w="4127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6F2AA1C-71CB-DE45-9CC1-D26E4FB4B0BD}"/>
                </a:ext>
              </a:extLst>
            </p:cNvPr>
            <p:cNvSpPr txBox="1"/>
            <p:nvPr/>
          </p:nvSpPr>
          <p:spPr>
            <a:xfrm>
              <a:off x="10767310" y="4235786"/>
              <a:ext cx="893759" cy="5232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 rtlCol="0" anchor="ctr" anchorCtr="1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Anterior wall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039F7918-8D21-2346-8B3E-83E7BEFB2608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Acetabular Osteology</a:t>
            </a:r>
          </a:p>
        </p:txBody>
      </p:sp>
    </p:spTree>
    <p:extLst>
      <p:ext uri="{BB962C8B-B14F-4D97-AF65-F5344CB8AC3E}">
        <p14:creationId xmlns:p14="http://schemas.microsoft.com/office/powerpoint/2010/main" val="4231947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Anterior column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Extends from anterior iliac crest to pubic symphysis</a:t>
            </a:r>
          </a:p>
          <a:p>
            <a:r>
              <a:rPr lang="en-US" dirty="0"/>
              <a:t>3 segments</a:t>
            </a:r>
          </a:p>
          <a:p>
            <a:pPr lvl="1"/>
            <a:r>
              <a:rPr lang="en-US" dirty="0"/>
              <a:t>Iliac segment</a:t>
            </a:r>
          </a:p>
          <a:p>
            <a:pPr lvl="1"/>
            <a:r>
              <a:rPr lang="en-US" dirty="0"/>
              <a:t>Acetabular segment</a:t>
            </a:r>
          </a:p>
          <a:p>
            <a:pPr lvl="1"/>
            <a:r>
              <a:rPr lang="en-US" dirty="0"/>
              <a:t>Pubic segment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2D01DBA-303F-0D45-92A2-72B701C7BCC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19640"/>
            <a:ext cx="5183188" cy="345545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672623-EAE7-B94B-9AF8-3DDCA67460B5}"/>
              </a:ext>
            </a:extLst>
          </p:cNvPr>
          <p:cNvSpPr txBox="1"/>
          <p:nvPr/>
        </p:nvSpPr>
        <p:spPr>
          <a:xfrm>
            <a:off x="9544833" y="5860972"/>
            <a:ext cx="1810555" cy="21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Photo courtesy of Alesha N. Scott, D.O.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0967641-16BF-3B43-819F-64CD5A4FFE19}"/>
              </a:ext>
            </a:extLst>
          </p:cNvPr>
          <p:cNvSpPr/>
          <p:nvPr/>
        </p:nvSpPr>
        <p:spPr>
          <a:xfrm>
            <a:off x="6841554" y="2940553"/>
            <a:ext cx="2407701" cy="2677415"/>
          </a:xfrm>
          <a:custGeom>
            <a:avLst/>
            <a:gdLst>
              <a:gd name="connsiteX0" fmla="*/ 236823 w 2407701"/>
              <a:gd name="connsiteY0" fmla="*/ 0 h 2677415"/>
              <a:gd name="connsiteX1" fmla="*/ 124990 w 2407701"/>
              <a:gd name="connsiteY1" fmla="*/ 52627 h 2677415"/>
              <a:gd name="connsiteX2" fmla="*/ 52627 w 2407701"/>
              <a:gd name="connsiteY2" fmla="*/ 111833 h 2677415"/>
              <a:gd name="connsiteX3" fmla="*/ 6578 w 2407701"/>
              <a:gd name="connsiteY3" fmla="*/ 190774 h 2677415"/>
              <a:gd name="connsiteX4" fmla="*/ 0 w 2407701"/>
              <a:gd name="connsiteY4" fmla="*/ 328920 h 2677415"/>
              <a:gd name="connsiteX5" fmla="*/ 59206 w 2407701"/>
              <a:gd name="connsiteY5" fmla="*/ 421018 h 2677415"/>
              <a:gd name="connsiteX6" fmla="*/ 157882 w 2407701"/>
              <a:gd name="connsiteY6" fmla="*/ 440753 h 2677415"/>
              <a:gd name="connsiteX7" fmla="*/ 243401 w 2407701"/>
              <a:gd name="connsiteY7" fmla="*/ 539430 h 2677415"/>
              <a:gd name="connsiteX8" fmla="*/ 342078 w 2407701"/>
              <a:gd name="connsiteY8" fmla="*/ 638106 h 2677415"/>
              <a:gd name="connsiteX9" fmla="*/ 407862 w 2407701"/>
              <a:gd name="connsiteY9" fmla="*/ 730204 h 2677415"/>
              <a:gd name="connsiteX10" fmla="*/ 486803 w 2407701"/>
              <a:gd name="connsiteY10" fmla="*/ 809145 h 2677415"/>
              <a:gd name="connsiteX11" fmla="*/ 552587 w 2407701"/>
              <a:gd name="connsiteY11" fmla="*/ 881507 h 2677415"/>
              <a:gd name="connsiteX12" fmla="*/ 598636 w 2407701"/>
              <a:gd name="connsiteY12" fmla="*/ 947292 h 2677415"/>
              <a:gd name="connsiteX13" fmla="*/ 651263 w 2407701"/>
              <a:gd name="connsiteY13" fmla="*/ 1078860 h 2677415"/>
              <a:gd name="connsiteX14" fmla="*/ 670999 w 2407701"/>
              <a:gd name="connsiteY14" fmla="*/ 1230164 h 2677415"/>
              <a:gd name="connsiteX15" fmla="*/ 703891 w 2407701"/>
              <a:gd name="connsiteY15" fmla="*/ 1335418 h 2677415"/>
              <a:gd name="connsiteX16" fmla="*/ 763096 w 2407701"/>
              <a:gd name="connsiteY16" fmla="*/ 1407781 h 2677415"/>
              <a:gd name="connsiteX17" fmla="*/ 769675 w 2407701"/>
              <a:gd name="connsiteY17" fmla="*/ 1480143 h 2677415"/>
              <a:gd name="connsiteX18" fmla="*/ 822302 w 2407701"/>
              <a:gd name="connsiteY18" fmla="*/ 1559084 h 2677415"/>
              <a:gd name="connsiteX19" fmla="*/ 874929 w 2407701"/>
              <a:gd name="connsiteY19" fmla="*/ 1605133 h 2677415"/>
              <a:gd name="connsiteX20" fmla="*/ 986763 w 2407701"/>
              <a:gd name="connsiteY20" fmla="*/ 1730123 h 2677415"/>
              <a:gd name="connsiteX21" fmla="*/ 1065704 w 2407701"/>
              <a:gd name="connsiteY21" fmla="*/ 1802486 h 2677415"/>
              <a:gd name="connsiteX22" fmla="*/ 1092017 w 2407701"/>
              <a:gd name="connsiteY22" fmla="*/ 1914319 h 2677415"/>
              <a:gd name="connsiteX23" fmla="*/ 1105174 w 2407701"/>
              <a:gd name="connsiteY23" fmla="*/ 2045887 h 2677415"/>
              <a:gd name="connsiteX24" fmla="*/ 1105174 w 2407701"/>
              <a:gd name="connsiteY24" fmla="*/ 2045887 h 2677415"/>
              <a:gd name="connsiteX25" fmla="*/ 1368311 w 2407701"/>
              <a:gd name="connsiteY25" fmla="*/ 1966946 h 2677415"/>
              <a:gd name="connsiteX26" fmla="*/ 1493301 w 2407701"/>
              <a:gd name="connsiteY26" fmla="*/ 2045887 h 2677415"/>
              <a:gd name="connsiteX27" fmla="*/ 1631447 w 2407701"/>
              <a:gd name="connsiteY27" fmla="*/ 2012995 h 2677415"/>
              <a:gd name="connsiteX28" fmla="*/ 1716967 w 2407701"/>
              <a:gd name="connsiteY28" fmla="*/ 2019574 h 2677415"/>
              <a:gd name="connsiteX29" fmla="*/ 1835378 w 2407701"/>
              <a:gd name="connsiteY29" fmla="*/ 2032730 h 2677415"/>
              <a:gd name="connsiteX30" fmla="*/ 1914319 w 2407701"/>
              <a:gd name="connsiteY30" fmla="*/ 2118250 h 2677415"/>
              <a:gd name="connsiteX31" fmla="*/ 1927476 w 2407701"/>
              <a:gd name="connsiteY31" fmla="*/ 2236661 h 2677415"/>
              <a:gd name="connsiteX32" fmla="*/ 1841957 w 2407701"/>
              <a:gd name="connsiteY32" fmla="*/ 2335338 h 2677415"/>
              <a:gd name="connsiteX33" fmla="*/ 1736702 w 2407701"/>
              <a:gd name="connsiteY33" fmla="*/ 2381387 h 2677415"/>
              <a:gd name="connsiteX34" fmla="*/ 1776173 w 2407701"/>
              <a:gd name="connsiteY34" fmla="*/ 2460328 h 2677415"/>
              <a:gd name="connsiteX35" fmla="*/ 1894584 w 2407701"/>
              <a:gd name="connsiteY35" fmla="*/ 2677415 h 2677415"/>
              <a:gd name="connsiteX36" fmla="*/ 2019574 w 2407701"/>
              <a:gd name="connsiteY36" fmla="*/ 2657680 h 2677415"/>
              <a:gd name="connsiteX37" fmla="*/ 2144564 w 2407701"/>
              <a:gd name="connsiteY37" fmla="*/ 2486641 h 2677415"/>
              <a:gd name="connsiteX38" fmla="*/ 2236662 w 2407701"/>
              <a:gd name="connsiteY38" fmla="*/ 2368230 h 2677415"/>
              <a:gd name="connsiteX39" fmla="*/ 2289289 w 2407701"/>
              <a:gd name="connsiteY39" fmla="*/ 2256397 h 2677415"/>
              <a:gd name="connsiteX40" fmla="*/ 2361652 w 2407701"/>
              <a:gd name="connsiteY40" fmla="*/ 2078779 h 2677415"/>
              <a:gd name="connsiteX41" fmla="*/ 2407701 w 2407701"/>
              <a:gd name="connsiteY41" fmla="*/ 1894584 h 2677415"/>
              <a:gd name="connsiteX42" fmla="*/ 2368230 w 2407701"/>
              <a:gd name="connsiteY42" fmla="*/ 1782751 h 2677415"/>
              <a:gd name="connsiteX43" fmla="*/ 2309024 w 2407701"/>
              <a:gd name="connsiteY43" fmla="*/ 1756437 h 2677415"/>
              <a:gd name="connsiteX44" fmla="*/ 2105093 w 2407701"/>
              <a:gd name="connsiteY44" fmla="*/ 1749859 h 2677415"/>
              <a:gd name="connsiteX45" fmla="*/ 1920898 w 2407701"/>
              <a:gd name="connsiteY45" fmla="*/ 1736702 h 2677415"/>
              <a:gd name="connsiteX46" fmla="*/ 1815643 w 2407701"/>
              <a:gd name="connsiteY46" fmla="*/ 1684074 h 2677415"/>
              <a:gd name="connsiteX47" fmla="*/ 1703810 w 2407701"/>
              <a:gd name="connsiteY47" fmla="*/ 1624869 h 2677415"/>
              <a:gd name="connsiteX48" fmla="*/ 1585399 w 2407701"/>
              <a:gd name="connsiteY48" fmla="*/ 1545928 h 2677415"/>
              <a:gd name="connsiteX49" fmla="*/ 1506458 w 2407701"/>
              <a:gd name="connsiteY49" fmla="*/ 1460408 h 2677415"/>
              <a:gd name="connsiteX50" fmla="*/ 1394624 w 2407701"/>
              <a:gd name="connsiteY50" fmla="*/ 1361732 h 2677415"/>
              <a:gd name="connsiteX51" fmla="*/ 1243321 w 2407701"/>
              <a:gd name="connsiteY51" fmla="*/ 1223585 h 2677415"/>
              <a:gd name="connsiteX52" fmla="*/ 1223586 w 2407701"/>
              <a:gd name="connsiteY52" fmla="*/ 1170958 h 2677415"/>
              <a:gd name="connsiteX53" fmla="*/ 1164380 w 2407701"/>
              <a:gd name="connsiteY53" fmla="*/ 1098595 h 2677415"/>
              <a:gd name="connsiteX54" fmla="*/ 993341 w 2407701"/>
              <a:gd name="connsiteY54" fmla="*/ 920978 h 2677415"/>
              <a:gd name="connsiteX55" fmla="*/ 868351 w 2407701"/>
              <a:gd name="connsiteY55" fmla="*/ 710469 h 2677415"/>
              <a:gd name="connsiteX56" fmla="*/ 690734 w 2407701"/>
              <a:gd name="connsiteY56" fmla="*/ 381548 h 2677415"/>
              <a:gd name="connsiteX57" fmla="*/ 381548 w 2407701"/>
              <a:gd name="connsiteY57" fmla="*/ 52627 h 2677415"/>
              <a:gd name="connsiteX58" fmla="*/ 236823 w 2407701"/>
              <a:gd name="connsiteY58" fmla="*/ 0 h 2677415"/>
              <a:gd name="connsiteX0" fmla="*/ 236823 w 2407701"/>
              <a:gd name="connsiteY0" fmla="*/ 0 h 2677415"/>
              <a:gd name="connsiteX1" fmla="*/ 124990 w 2407701"/>
              <a:gd name="connsiteY1" fmla="*/ 52627 h 2677415"/>
              <a:gd name="connsiteX2" fmla="*/ 52627 w 2407701"/>
              <a:gd name="connsiteY2" fmla="*/ 111833 h 2677415"/>
              <a:gd name="connsiteX3" fmla="*/ 6578 w 2407701"/>
              <a:gd name="connsiteY3" fmla="*/ 190774 h 2677415"/>
              <a:gd name="connsiteX4" fmla="*/ 0 w 2407701"/>
              <a:gd name="connsiteY4" fmla="*/ 328920 h 2677415"/>
              <a:gd name="connsiteX5" fmla="*/ 59206 w 2407701"/>
              <a:gd name="connsiteY5" fmla="*/ 421018 h 2677415"/>
              <a:gd name="connsiteX6" fmla="*/ 157882 w 2407701"/>
              <a:gd name="connsiteY6" fmla="*/ 440753 h 2677415"/>
              <a:gd name="connsiteX7" fmla="*/ 243401 w 2407701"/>
              <a:gd name="connsiteY7" fmla="*/ 539430 h 2677415"/>
              <a:gd name="connsiteX8" fmla="*/ 342078 w 2407701"/>
              <a:gd name="connsiteY8" fmla="*/ 638106 h 2677415"/>
              <a:gd name="connsiteX9" fmla="*/ 407862 w 2407701"/>
              <a:gd name="connsiteY9" fmla="*/ 730204 h 2677415"/>
              <a:gd name="connsiteX10" fmla="*/ 486803 w 2407701"/>
              <a:gd name="connsiteY10" fmla="*/ 809145 h 2677415"/>
              <a:gd name="connsiteX11" fmla="*/ 552587 w 2407701"/>
              <a:gd name="connsiteY11" fmla="*/ 881507 h 2677415"/>
              <a:gd name="connsiteX12" fmla="*/ 598636 w 2407701"/>
              <a:gd name="connsiteY12" fmla="*/ 947292 h 2677415"/>
              <a:gd name="connsiteX13" fmla="*/ 651263 w 2407701"/>
              <a:gd name="connsiteY13" fmla="*/ 1078860 h 2677415"/>
              <a:gd name="connsiteX14" fmla="*/ 670999 w 2407701"/>
              <a:gd name="connsiteY14" fmla="*/ 1230164 h 2677415"/>
              <a:gd name="connsiteX15" fmla="*/ 703891 w 2407701"/>
              <a:gd name="connsiteY15" fmla="*/ 1335418 h 2677415"/>
              <a:gd name="connsiteX16" fmla="*/ 763096 w 2407701"/>
              <a:gd name="connsiteY16" fmla="*/ 1407781 h 2677415"/>
              <a:gd name="connsiteX17" fmla="*/ 769675 w 2407701"/>
              <a:gd name="connsiteY17" fmla="*/ 1480143 h 2677415"/>
              <a:gd name="connsiteX18" fmla="*/ 822302 w 2407701"/>
              <a:gd name="connsiteY18" fmla="*/ 1559084 h 2677415"/>
              <a:gd name="connsiteX19" fmla="*/ 874929 w 2407701"/>
              <a:gd name="connsiteY19" fmla="*/ 1605133 h 2677415"/>
              <a:gd name="connsiteX20" fmla="*/ 986763 w 2407701"/>
              <a:gd name="connsiteY20" fmla="*/ 1730123 h 2677415"/>
              <a:gd name="connsiteX21" fmla="*/ 1065704 w 2407701"/>
              <a:gd name="connsiteY21" fmla="*/ 1802486 h 2677415"/>
              <a:gd name="connsiteX22" fmla="*/ 1092017 w 2407701"/>
              <a:gd name="connsiteY22" fmla="*/ 1914319 h 2677415"/>
              <a:gd name="connsiteX23" fmla="*/ 1105174 w 2407701"/>
              <a:gd name="connsiteY23" fmla="*/ 2045887 h 2677415"/>
              <a:gd name="connsiteX24" fmla="*/ 1217007 w 2407701"/>
              <a:gd name="connsiteY24" fmla="*/ 2012995 h 2677415"/>
              <a:gd name="connsiteX25" fmla="*/ 1368311 w 2407701"/>
              <a:gd name="connsiteY25" fmla="*/ 1966946 h 2677415"/>
              <a:gd name="connsiteX26" fmla="*/ 1493301 w 2407701"/>
              <a:gd name="connsiteY26" fmla="*/ 2045887 h 2677415"/>
              <a:gd name="connsiteX27" fmla="*/ 1631447 w 2407701"/>
              <a:gd name="connsiteY27" fmla="*/ 2012995 h 2677415"/>
              <a:gd name="connsiteX28" fmla="*/ 1716967 w 2407701"/>
              <a:gd name="connsiteY28" fmla="*/ 2019574 h 2677415"/>
              <a:gd name="connsiteX29" fmla="*/ 1835378 w 2407701"/>
              <a:gd name="connsiteY29" fmla="*/ 2032730 h 2677415"/>
              <a:gd name="connsiteX30" fmla="*/ 1914319 w 2407701"/>
              <a:gd name="connsiteY30" fmla="*/ 2118250 h 2677415"/>
              <a:gd name="connsiteX31" fmla="*/ 1927476 w 2407701"/>
              <a:gd name="connsiteY31" fmla="*/ 2236661 h 2677415"/>
              <a:gd name="connsiteX32" fmla="*/ 1841957 w 2407701"/>
              <a:gd name="connsiteY32" fmla="*/ 2335338 h 2677415"/>
              <a:gd name="connsiteX33" fmla="*/ 1736702 w 2407701"/>
              <a:gd name="connsiteY33" fmla="*/ 2381387 h 2677415"/>
              <a:gd name="connsiteX34" fmla="*/ 1776173 w 2407701"/>
              <a:gd name="connsiteY34" fmla="*/ 2460328 h 2677415"/>
              <a:gd name="connsiteX35" fmla="*/ 1894584 w 2407701"/>
              <a:gd name="connsiteY35" fmla="*/ 2677415 h 2677415"/>
              <a:gd name="connsiteX36" fmla="*/ 2019574 w 2407701"/>
              <a:gd name="connsiteY36" fmla="*/ 2657680 h 2677415"/>
              <a:gd name="connsiteX37" fmla="*/ 2144564 w 2407701"/>
              <a:gd name="connsiteY37" fmla="*/ 2486641 h 2677415"/>
              <a:gd name="connsiteX38" fmla="*/ 2236662 w 2407701"/>
              <a:gd name="connsiteY38" fmla="*/ 2368230 h 2677415"/>
              <a:gd name="connsiteX39" fmla="*/ 2289289 w 2407701"/>
              <a:gd name="connsiteY39" fmla="*/ 2256397 h 2677415"/>
              <a:gd name="connsiteX40" fmla="*/ 2361652 w 2407701"/>
              <a:gd name="connsiteY40" fmla="*/ 2078779 h 2677415"/>
              <a:gd name="connsiteX41" fmla="*/ 2407701 w 2407701"/>
              <a:gd name="connsiteY41" fmla="*/ 1894584 h 2677415"/>
              <a:gd name="connsiteX42" fmla="*/ 2368230 w 2407701"/>
              <a:gd name="connsiteY42" fmla="*/ 1782751 h 2677415"/>
              <a:gd name="connsiteX43" fmla="*/ 2309024 w 2407701"/>
              <a:gd name="connsiteY43" fmla="*/ 1756437 h 2677415"/>
              <a:gd name="connsiteX44" fmla="*/ 2105093 w 2407701"/>
              <a:gd name="connsiteY44" fmla="*/ 1749859 h 2677415"/>
              <a:gd name="connsiteX45" fmla="*/ 1920898 w 2407701"/>
              <a:gd name="connsiteY45" fmla="*/ 1736702 h 2677415"/>
              <a:gd name="connsiteX46" fmla="*/ 1815643 w 2407701"/>
              <a:gd name="connsiteY46" fmla="*/ 1684074 h 2677415"/>
              <a:gd name="connsiteX47" fmla="*/ 1703810 w 2407701"/>
              <a:gd name="connsiteY47" fmla="*/ 1624869 h 2677415"/>
              <a:gd name="connsiteX48" fmla="*/ 1585399 w 2407701"/>
              <a:gd name="connsiteY48" fmla="*/ 1545928 h 2677415"/>
              <a:gd name="connsiteX49" fmla="*/ 1506458 w 2407701"/>
              <a:gd name="connsiteY49" fmla="*/ 1460408 h 2677415"/>
              <a:gd name="connsiteX50" fmla="*/ 1394624 w 2407701"/>
              <a:gd name="connsiteY50" fmla="*/ 1361732 h 2677415"/>
              <a:gd name="connsiteX51" fmla="*/ 1243321 w 2407701"/>
              <a:gd name="connsiteY51" fmla="*/ 1223585 h 2677415"/>
              <a:gd name="connsiteX52" fmla="*/ 1223586 w 2407701"/>
              <a:gd name="connsiteY52" fmla="*/ 1170958 h 2677415"/>
              <a:gd name="connsiteX53" fmla="*/ 1164380 w 2407701"/>
              <a:gd name="connsiteY53" fmla="*/ 1098595 h 2677415"/>
              <a:gd name="connsiteX54" fmla="*/ 993341 w 2407701"/>
              <a:gd name="connsiteY54" fmla="*/ 920978 h 2677415"/>
              <a:gd name="connsiteX55" fmla="*/ 868351 w 2407701"/>
              <a:gd name="connsiteY55" fmla="*/ 710469 h 2677415"/>
              <a:gd name="connsiteX56" fmla="*/ 690734 w 2407701"/>
              <a:gd name="connsiteY56" fmla="*/ 381548 h 2677415"/>
              <a:gd name="connsiteX57" fmla="*/ 381548 w 2407701"/>
              <a:gd name="connsiteY57" fmla="*/ 52627 h 2677415"/>
              <a:gd name="connsiteX58" fmla="*/ 236823 w 2407701"/>
              <a:gd name="connsiteY58" fmla="*/ 0 h 2677415"/>
              <a:gd name="connsiteX0" fmla="*/ 236823 w 2407701"/>
              <a:gd name="connsiteY0" fmla="*/ 0 h 2677415"/>
              <a:gd name="connsiteX1" fmla="*/ 124990 w 2407701"/>
              <a:gd name="connsiteY1" fmla="*/ 52627 h 2677415"/>
              <a:gd name="connsiteX2" fmla="*/ 52627 w 2407701"/>
              <a:gd name="connsiteY2" fmla="*/ 111833 h 2677415"/>
              <a:gd name="connsiteX3" fmla="*/ 6578 w 2407701"/>
              <a:gd name="connsiteY3" fmla="*/ 190774 h 2677415"/>
              <a:gd name="connsiteX4" fmla="*/ 0 w 2407701"/>
              <a:gd name="connsiteY4" fmla="*/ 328920 h 2677415"/>
              <a:gd name="connsiteX5" fmla="*/ 59206 w 2407701"/>
              <a:gd name="connsiteY5" fmla="*/ 421018 h 2677415"/>
              <a:gd name="connsiteX6" fmla="*/ 157882 w 2407701"/>
              <a:gd name="connsiteY6" fmla="*/ 440753 h 2677415"/>
              <a:gd name="connsiteX7" fmla="*/ 243401 w 2407701"/>
              <a:gd name="connsiteY7" fmla="*/ 539430 h 2677415"/>
              <a:gd name="connsiteX8" fmla="*/ 342078 w 2407701"/>
              <a:gd name="connsiteY8" fmla="*/ 638106 h 2677415"/>
              <a:gd name="connsiteX9" fmla="*/ 407862 w 2407701"/>
              <a:gd name="connsiteY9" fmla="*/ 730204 h 2677415"/>
              <a:gd name="connsiteX10" fmla="*/ 486803 w 2407701"/>
              <a:gd name="connsiteY10" fmla="*/ 809145 h 2677415"/>
              <a:gd name="connsiteX11" fmla="*/ 552587 w 2407701"/>
              <a:gd name="connsiteY11" fmla="*/ 881507 h 2677415"/>
              <a:gd name="connsiteX12" fmla="*/ 598636 w 2407701"/>
              <a:gd name="connsiteY12" fmla="*/ 947292 h 2677415"/>
              <a:gd name="connsiteX13" fmla="*/ 651263 w 2407701"/>
              <a:gd name="connsiteY13" fmla="*/ 1078860 h 2677415"/>
              <a:gd name="connsiteX14" fmla="*/ 670999 w 2407701"/>
              <a:gd name="connsiteY14" fmla="*/ 1230164 h 2677415"/>
              <a:gd name="connsiteX15" fmla="*/ 703891 w 2407701"/>
              <a:gd name="connsiteY15" fmla="*/ 1335418 h 2677415"/>
              <a:gd name="connsiteX16" fmla="*/ 763096 w 2407701"/>
              <a:gd name="connsiteY16" fmla="*/ 1407781 h 2677415"/>
              <a:gd name="connsiteX17" fmla="*/ 769675 w 2407701"/>
              <a:gd name="connsiteY17" fmla="*/ 1480143 h 2677415"/>
              <a:gd name="connsiteX18" fmla="*/ 822302 w 2407701"/>
              <a:gd name="connsiteY18" fmla="*/ 1559084 h 2677415"/>
              <a:gd name="connsiteX19" fmla="*/ 874929 w 2407701"/>
              <a:gd name="connsiteY19" fmla="*/ 1605133 h 2677415"/>
              <a:gd name="connsiteX20" fmla="*/ 986763 w 2407701"/>
              <a:gd name="connsiteY20" fmla="*/ 1730123 h 2677415"/>
              <a:gd name="connsiteX21" fmla="*/ 1065704 w 2407701"/>
              <a:gd name="connsiteY21" fmla="*/ 1802486 h 2677415"/>
              <a:gd name="connsiteX22" fmla="*/ 1092017 w 2407701"/>
              <a:gd name="connsiteY22" fmla="*/ 1914319 h 2677415"/>
              <a:gd name="connsiteX23" fmla="*/ 1217007 w 2407701"/>
              <a:gd name="connsiteY23" fmla="*/ 1920897 h 2677415"/>
              <a:gd name="connsiteX24" fmla="*/ 1217007 w 2407701"/>
              <a:gd name="connsiteY24" fmla="*/ 2012995 h 2677415"/>
              <a:gd name="connsiteX25" fmla="*/ 1368311 w 2407701"/>
              <a:gd name="connsiteY25" fmla="*/ 1966946 h 2677415"/>
              <a:gd name="connsiteX26" fmla="*/ 1493301 w 2407701"/>
              <a:gd name="connsiteY26" fmla="*/ 2045887 h 2677415"/>
              <a:gd name="connsiteX27" fmla="*/ 1631447 w 2407701"/>
              <a:gd name="connsiteY27" fmla="*/ 2012995 h 2677415"/>
              <a:gd name="connsiteX28" fmla="*/ 1716967 w 2407701"/>
              <a:gd name="connsiteY28" fmla="*/ 2019574 h 2677415"/>
              <a:gd name="connsiteX29" fmla="*/ 1835378 w 2407701"/>
              <a:gd name="connsiteY29" fmla="*/ 2032730 h 2677415"/>
              <a:gd name="connsiteX30" fmla="*/ 1914319 w 2407701"/>
              <a:gd name="connsiteY30" fmla="*/ 2118250 h 2677415"/>
              <a:gd name="connsiteX31" fmla="*/ 1927476 w 2407701"/>
              <a:gd name="connsiteY31" fmla="*/ 2236661 h 2677415"/>
              <a:gd name="connsiteX32" fmla="*/ 1841957 w 2407701"/>
              <a:gd name="connsiteY32" fmla="*/ 2335338 h 2677415"/>
              <a:gd name="connsiteX33" fmla="*/ 1736702 w 2407701"/>
              <a:gd name="connsiteY33" fmla="*/ 2381387 h 2677415"/>
              <a:gd name="connsiteX34" fmla="*/ 1776173 w 2407701"/>
              <a:gd name="connsiteY34" fmla="*/ 2460328 h 2677415"/>
              <a:gd name="connsiteX35" fmla="*/ 1894584 w 2407701"/>
              <a:gd name="connsiteY35" fmla="*/ 2677415 h 2677415"/>
              <a:gd name="connsiteX36" fmla="*/ 2019574 w 2407701"/>
              <a:gd name="connsiteY36" fmla="*/ 2657680 h 2677415"/>
              <a:gd name="connsiteX37" fmla="*/ 2144564 w 2407701"/>
              <a:gd name="connsiteY37" fmla="*/ 2486641 h 2677415"/>
              <a:gd name="connsiteX38" fmla="*/ 2236662 w 2407701"/>
              <a:gd name="connsiteY38" fmla="*/ 2368230 h 2677415"/>
              <a:gd name="connsiteX39" fmla="*/ 2289289 w 2407701"/>
              <a:gd name="connsiteY39" fmla="*/ 2256397 h 2677415"/>
              <a:gd name="connsiteX40" fmla="*/ 2361652 w 2407701"/>
              <a:gd name="connsiteY40" fmla="*/ 2078779 h 2677415"/>
              <a:gd name="connsiteX41" fmla="*/ 2407701 w 2407701"/>
              <a:gd name="connsiteY41" fmla="*/ 1894584 h 2677415"/>
              <a:gd name="connsiteX42" fmla="*/ 2368230 w 2407701"/>
              <a:gd name="connsiteY42" fmla="*/ 1782751 h 2677415"/>
              <a:gd name="connsiteX43" fmla="*/ 2309024 w 2407701"/>
              <a:gd name="connsiteY43" fmla="*/ 1756437 h 2677415"/>
              <a:gd name="connsiteX44" fmla="*/ 2105093 w 2407701"/>
              <a:gd name="connsiteY44" fmla="*/ 1749859 h 2677415"/>
              <a:gd name="connsiteX45" fmla="*/ 1920898 w 2407701"/>
              <a:gd name="connsiteY45" fmla="*/ 1736702 h 2677415"/>
              <a:gd name="connsiteX46" fmla="*/ 1815643 w 2407701"/>
              <a:gd name="connsiteY46" fmla="*/ 1684074 h 2677415"/>
              <a:gd name="connsiteX47" fmla="*/ 1703810 w 2407701"/>
              <a:gd name="connsiteY47" fmla="*/ 1624869 h 2677415"/>
              <a:gd name="connsiteX48" fmla="*/ 1585399 w 2407701"/>
              <a:gd name="connsiteY48" fmla="*/ 1545928 h 2677415"/>
              <a:gd name="connsiteX49" fmla="*/ 1506458 w 2407701"/>
              <a:gd name="connsiteY49" fmla="*/ 1460408 h 2677415"/>
              <a:gd name="connsiteX50" fmla="*/ 1394624 w 2407701"/>
              <a:gd name="connsiteY50" fmla="*/ 1361732 h 2677415"/>
              <a:gd name="connsiteX51" fmla="*/ 1243321 w 2407701"/>
              <a:gd name="connsiteY51" fmla="*/ 1223585 h 2677415"/>
              <a:gd name="connsiteX52" fmla="*/ 1223586 w 2407701"/>
              <a:gd name="connsiteY52" fmla="*/ 1170958 h 2677415"/>
              <a:gd name="connsiteX53" fmla="*/ 1164380 w 2407701"/>
              <a:gd name="connsiteY53" fmla="*/ 1098595 h 2677415"/>
              <a:gd name="connsiteX54" fmla="*/ 993341 w 2407701"/>
              <a:gd name="connsiteY54" fmla="*/ 920978 h 2677415"/>
              <a:gd name="connsiteX55" fmla="*/ 868351 w 2407701"/>
              <a:gd name="connsiteY55" fmla="*/ 710469 h 2677415"/>
              <a:gd name="connsiteX56" fmla="*/ 690734 w 2407701"/>
              <a:gd name="connsiteY56" fmla="*/ 381548 h 2677415"/>
              <a:gd name="connsiteX57" fmla="*/ 381548 w 2407701"/>
              <a:gd name="connsiteY57" fmla="*/ 52627 h 2677415"/>
              <a:gd name="connsiteX58" fmla="*/ 236823 w 2407701"/>
              <a:gd name="connsiteY58" fmla="*/ 0 h 2677415"/>
              <a:gd name="connsiteX0" fmla="*/ 236823 w 2407701"/>
              <a:gd name="connsiteY0" fmla="*/ 0 h 2677415"/>
              <a:gd name="connsiteX1" fmla="*/ 124990 w 2407701"/>
              <a:gd name="connsiteY1" fmla="*/ 52627 h 2677415"/>
              <a:gd name="connsiteX2" fmla="*/ 52627 w 2407701"/>
              <a:gd name="connsiteY2" fmla="*/ 111833 h 2677415"/>
              <a:gd name="connsiteX3" fmla="*/ 6578 w 2407701"/>
              <a:gd name="connsiteY3" fmla="*/ 190774 h 2677415"/>
              <a:gd name="connsiteX4" fmla="*/ 0 w 2407701"/>
              <a:gd name="connsiteY4" fmla="*/ 328920 h 2677415"/>
              <a:gd name="connsiteX5" fmla="*/ 59206 w 2407701"/>
              <a:gd name="connsiteY5" fmla="*/ 421018 h 2677415"/>
              <a:gd name="connsiteX6" fmla="*/ 157882 w 2407701"/>
              <a:gd name="connsiteY6" fmla="*/ 440753 h 2677415"/>
              <a:gd name="connsiteX7" fmla="*/ 243401 w 2407701"/>
              <a:gd name="connsiteY7" fmla="*/ 539430 h 2677415"/>
              <a:gd name="connsiteX8" fmla="*/ 342078 w 2407701"/>
              <a:gd name="connsiteY8" fmla="*/ 638106 h 2677415"/>
              <a:gd name="connsiteX9" fmla="*/ 407862 w 2407701"/>
              <a:gd name="connsiteY9" fmla="*/ 730204 h 2677415"/>
              <a:gd name="connsiteX10" fmla="*/ 486803 w 2407701"/>
              <a:gd name="connsiteY10" fmla="*/ 809145 h 2677415"/>
              <a:gd name="connsiteX11" fmla="*/ 552587 w 2407701"/>
              <a:gd name="connsiteY11" fmla="*/ 881507 h 2677415"/>
              <a:gd name="connsiteX12" fmla="*/ 598636 w 2407701"/>
              <a:gd name="connsiteY12" fmla="*/ 947292 h 2677415"/>
              <a:gd name="connsiteX13" fmla="*/ 651263 w 2407701"/>
              <a:gd name="connsiteY13" fmla="*/ 1078860 h 2677415"/>
              <a:gd name="connsiteX14" fmla="*/ 670999 w 2407701"/>
              <a:gd name="connsiteY14" fmla="*/ 1230164 h 2677415"/>
              <a:gd name="connsiteX15" fmla="*/ 703891 w 2407701"/>
              <a:gd name="connsiteY15" fmla="*/ 1335418 h 2677415"/>
              <a:gd name="connsiteX16" fmla="*/ 763096 w 2407701"/>
              <a:gd name="connsiteY16" fmla="*/ 1407781 h 2677415"/>
              <a:gd name="connsiteX17" fmla="*/ 769675 w 2407701"/>
              <a:gd name="connsiteY17" fmla="*/ 1480143 h 2677415"/>
              <a:gd name="connsiteX18" fmla="*/ 822302 w 2407701"/>
              <a:gd name="connsiteY18" fmla="*/ 1559084 h 2677415"/>
              <a:gd name="connsiteX19" fmla="*/ 874929 w 2407701"/>
              <a:gd name="connsiteY19" fmla="*/ 1605133 h 2677415"/>
              <a:gd name="connsiteX20" fmla="*/ 986763 w 2407701"/>
              <a:gd name="connsiteY20" fmla="*/ 1730123 h 2677415"/>
              <a:gd name="connsiteX21" fmla="*/ 1065704 w 2407701"/>
              <a:gd name="connsiteY21" fmla="*/ 1802486 h 2677415"/>
              <a:gd name="connsiteX22" fmla="*/ 1118331 w 2407701"/>
              <a:gd name="connsiteY22" fmla="*/ 1861691 h 2677415"/>
              <a:gd name="connsiteX23" fmla="*/ 1217007 w 2407701"/>
              <a:gd name="connsiteY23" fmla="*/ 1920897 h 2677415"/>
              <a:gd name="connsiteX24" fmla="*/ 1217007 w 2407701"/>
              <a:gd name="connsiteY24" fmla="*/ 2012995 h 2677415"/>
              <a:gd name="connsiteX25" fmla="*/ 1368311 w 2407701"/>
              <a:gd name="connsiteY25" fmla="*/ 1966946 h 2677415"/>
              <a:gd name="connsiteX26" fmla="*/ 1493301 w 2407701"/>
              <a:gd name="connsiteY26" fmla="*/ 2045887 h 2677415"/>
              <a:gd name="connsiteX27" fmla="*/ 1631447 w 2407701"/>
              <a:gd name="connsiteY27" fmla="*/ 2012995 h 2677415"/>
              <a:gd name="connsiteX28" fmla="*/ 1716967 w 2407701"/>
              <a:gd name="connsiteY28" fmla="*/ 2019574 h 2677415"/>
              <a:gd name="connsiteX29" fmla="*/ 1835378 w 2407701"/>
              <a:gd name="connsiteY29" fmla="*/ 2032730 h 2677415"/>
              <a:gd name="connsiteX30" fmla="*/ 1914319 w 2407701"/>
              <a:gd name="connsiteY30" fmla="*/ 2118250 h 2677415"/>
              <a:gd name="connsiteX31" fmla="*/ 1927476 w 2407701"/>
              <a:gd name="connsiteY31" fmla="*/ 2236661 h 2677415"/>
              <a:gd name="connsiteX32" fmla="*/ 1841957 w 2407701"/>
              <a:gd name="connsiteY32" fmla="*/ 2335338 h 2677415"/>
              <a:gd name="connsiteX33" fmla="*/ 1736702 w 2407701"/>
              <a:gd name="connsiteY33" fmla="*/ 2381387 h 2677415"/>
              <a:gd name="connsiteX34" fmla="*/ 1776173 w 2407701"/>
              <a:gd name="connsiteY34" fmla="*/ 2460328 h 2677415"/>
              <a:gd name="connsiteX35" fmla="*/ 1894584 w 2407701"/>
              <a:gd name="connsiteY35" fmla="*/ 2677415 h 2677415"/>
              <a:gd name="connsiteX36" fmla="*/ 2019574 w 2407701"/>
              <a:gd name="connsiteY36" fmla="*/ 2657680 h 2677415"/>
              <a:gd name="connsiteX37" fmla="*/ 2144564 w 2407701"/>
              <a:gd name="connsiteY37" fmla="*/ 2486641 h 2677415"/>
              <a:gd name="connsiteX38" fmla="*/ 2236662 w 2407701"/>
              <a:gd name="connsiteY38" fmla="*/ 2368230 h 2677415"/>
              <a:gd name="connsiteX39" fmla="*/ 2289289 w 2407701"/>
              <a:gd name="connsiteY39" fmla="*/ 2256397 h 2677415"/>
              <a:gd name="connsiteX40" fmla="*/ 2361652 w 2407701"/>
              <a:gd name="connsiteY40" fmla="*/ 2078779 h 2677415"/>
              <a:gd name="connsiteX41" fmla="*/ 2407701 w 2407701"/>
              <a:gd name="connsiteY41" fmla="*/ 1894584 h 2677415"/>
              <a:gd name="connsiteX42" fmla="*/ 2368230 w 2407701"/>
              <a:gd name="connsiteY42" fmla="*/ 1782751 h 2677415"/>
              <a:gd name="connsiteX43" fmla="*/ 2309024 w 2407701"/>
              <a:gd name="connsiteY43" fmla="*/ 1756437 h 2677415"/>
              <a:gd name="connsiteX44" fmla="*/ 2105093 w 2407701"/>
              <a:gd name="connsiteY44" fmla="*/ 1749859 h 2677415"/>
              <a:gd name="connsiteX45" fmla="*/ 1920898 w 2407701"/>
              <a:gd name="connsiteY45" fmla="*/ 1736702 h 2677415"/>
              <a:gd name="connsiteX46" fmla="*/ 1815643 w 2407701"/>
              <a:gd name="connsiteY46" fmla="*/ 1684074 h 2677415"/>
              <a:gd name="connsiteX47" fmla="*/ 1703810 w 2407701"/>
              <a:gd name="connsiteY47" fmla="*/ 1624869 h 2677415"/>
              <a:gd name="connsiteX48" fmla="*/ 1585399 w 2407701"/>
              <a:gd name="connsiteY48" fmla="*/ 1545928 h 2677415"/>
              <a:gd name="connsiteX49" fmla="*/ 1506458 w 2407701"/>
              <a:gd name="connsiteY49" fmla="*/ 1460408 h 2677415"/>
              <a:gd name="connsiteX50" fmla="*/ 1394624 w 2407701"/>
              <a:gd name="connsiteY50" fmla="*/ 1361732 h 2677415"/>
              <a:gd name="connsiteX51" fmla="*/ 1243321 w 2407701"/>
              <a:gd name="connsiteY51" fmla="*/ 1223585 h 2677415"/>
              <a:gd name="connsiteX52" fmla="*/ 1223586 w 2407701"/>
              <a:gd name="connsiteY52" fmla="*/ 1170958 h 2677415"/>
              <a:gd name="connsiteX53" fmla="*/ 1164380 w 2407701"/>
              <a:gd name="connsiteY53" fmla="*/ 1098595 h 2677415"/>
              <a:gd name="connsiteX54" fmla="*/ 993341 w 2407701"/>
              <a:gd name="connsiteY54" fmla="*/ 920978 h 2677415"/>
              <a:gd name="connsiteX55" fmla="*/ 868351 w 2407701"/>
              <a:gd name="connsiteY55" fmla="*/ 710469 h 2677415"/>
              <a:gd name="connsiteX56" fmla="*/ 690734 w 2407701"/>
              <a:gd name="connsiteY56" fmla="*/ 381548 h 2677415"/>
              <a:gd name="connsiteX57" fmla="*/ 381548 w 2407701"/>
              <a:gd name="connsiteY57" fmla="*/ 52627 h 2677415"/>
              <a:gd name="connsiteX58" fmla="*/ 236823 w 2407701"/>
              <a:gd name="connsiteY58" fmla="*/ 0 h 2677415"/>
              <a:gd name="connsiteX0" fmla="*/ 236823 w 2407701"/>
              <a:gd name="connsiteY0" fmla="*/ 0 h 2677415"/>
              <a:gd name="connsiteX1" fmla="*/ 124990 w 2407701"/>
              <a:gd name="connsiteY1" fmla="*/ 52627 h 2677415"/>
              <a:gd name="connsiteX2" fmla="*/ 52627 w 2407701"/>
              <a:gd name="connsiteY2" fmla="*/ 111833 h 2677415"/>
              <a:gd name="connsiteX3" fmla="*/ 6578 w 2407701"/>
              <a:gd name="connsiteY3" fmla="*/ 190774 h 2677415"/>
              <a:gd name="connsiteX4" fmla="*/ 0 w 2407701"/>
              <a:gd name="connsiteY4" fmla="*/ 328920 h 2677415"/>
              <a:gd name="connsiteX5" fmla="*/ 59206 w 2407701"/>
              <a:gd name="connsiteY5" fmla="*/ 421018 h 2677415"/>
              <a:gd name="connsiteX6" fmla="*/ 157882 w 2407701"/>
              <a:gd name="connsiteY6" fmla="*/ 440753 h 2677415"/>
              <a:gd name="connsiteX7" fmla="*/ 243401 w 2407701"/>
              <a:gd name="connsiteY7" fmla="*/ 539430 h 2677415"/>
              <a:gd name="connsiteX8" fmla="*/ 342078 w 2407701"/>
              <a:gd name="connsiteY8" fmla="*/ 638106 h 2677415"/>
              <a:gd name="connsiteX9" fmla="*/ 407862 w 2407701"/>
              <a:gd name="connsiteY9" fmla="*/ 730204 h 2677415"/>
              <a:gd name="connsiteX10" fmla="*/ 486803 w 2407701"/>
              <a:gd name="connsiteY10" fmla="*/ 809145 h 2677415"/>
              <a:gd name="connsiteX11" fmla="*/ 552587 w 2407701"/>
              <a:gd name="connsiteY11" fmla="*/ 881507 h 2677415"/>
              <a:gd name="connsiteX12" fmla="*/ 598636 w 2407701"/>
              <a:gd name="connsiteY12" fmla="*/ 947292 h 2677415"/>
              <a:gd name="connsiteX13" fmla="*/ 651263 w 2407701"/>
              <a:gd name="connsiteY13" fmla="*/ 1078860 h 2677415"/>
              <a:gd name="connsiteX14" fmla="*/ 670999 w 2407701"/>
              <a:gd name="connsiteY14" fmla="*/ 1230164 h 2677415"/>
              <a:gd name="connsiteX15" fmla="*/ 703891 w 2407701"/>
              <a:gd name="connsiteY15" fmla="*/ 1335418 h 2677415"/>
              <a:gd name="connsiteX16" fmla="*/ 763096 w 2407701"/>
              <a:gd name="connsiteY16" fmla="*/ 1407781 h 2677415"/>
              <a:gd name="connsiteX17" fmla="*/ 769675 w 2407701"/>
              <a:gd name="connsiteY17" fmla="*/ 1480143 h 2677415"/>
              <a:gd name="connsiteX18" fmla="*/ 822302 w 2407701"/>
              <a:gd name="connsiteY18" fmla="*/ 1559084 h 2677415"/>
              <a:gd name="connsiteX19" fmla="*/ 874929 w 2407701"/>
              <a:gd name="connsiteY19" fmla="*/ 1605133 h 2677415"/>
              <a:gd name="connsiteX20" fmla="*/ 986763 w 2407701"/>
              <a:gd name="connsiteY20" fmla="*/ 1730123 h 2677415"/>
              <a:gd name="connsiteX21" fmla="*/ 1065704 w 2407701"/>
              <a:gd name="connsiteY21" fmla="*/ 1802486 h 2677415"/>
              <a:gd name="connsiteX22" fmla="*/ 1118331 w 2407701"/>
              <a:gd name="connsiteY22" fmla="*/ 1861691 h 2677415"/>
              <a:gd name="connsiteX23" fmla="*/ 1217007 w 2407701"/>
              <a:gd name="connsiteY23" fmla="*/ 1920897 h 2677415"/>
              <a:gd name="connsiteX24" fmla="*/ 1269634 w 2407701"/>
              <a:gd name="connsiteY24" fmla="*/ 1973524 h 2677415"/>
              <a:gd name="connsiteX25" fmla="*/ 1368311 w 2407701"/>
              <a:gd name="connsiteY25" fmla="*/ 1966946 h 2677415"/>
              <a:gd name="connsiteX26" fmla="*/ 1493301 w 2407701"/>
              <a:gd name="connsiteY26" fmla="*/ 2045887 h 2677415"/>
              <a:gd name="connsiteX27" fmla="*/ 1631447 w 2407701"/>
              <a:gd name="connsiteY27" fmla="*/ 2012995 h 2677415"/>
              <a:gd name="connsiteX28" fmla="*/ 1716967 w 2407701"/>
              <a:gd name="connsiteY28" fmla="*/ 2019574 h 2677415"/>
              <a:gd name="connsiteX29" fmla="*/ 1835378 w 2407701"/>
              <a:gd name="connsiteY29" fmla="*/ 2032730 h 2677415"/>
              <a:gd name="connsiteX30" fmla="*/ 1914319 w 2407701"/>
              <a:gd name="connsiteY30" fmla="*/ 2118250 h 2677415"/>
              <a:gd name="connsiteX31" fmla="*/ 1927476 w 2407701"/>
              <a:gd name="connsiteY31" fmla="*/ 2236661 h 2677415"/>
              <a:gd name="connsiteX32" fmla="*/ 1841957 w 2407701"/>
              <a:gd name="connsiteY32" fmla="*/ 2335338 h 2677415"/>
              <a:gd name="connsiteX33" fmla="*/ 1736702 w 2407701"/>
              <a:gd name="connsiteY33" fmla="*/ 2381387 h 2677415"/>
              <a:gd name="connsiteX34" fmla="*/ 1776173 w 2407701"/>
              <a:gd name="connsiteY34" fmla="*/ 2460328 h 2677415"/>
              <a:gd name="connsiteX35" fmla="*/ 1894584 w 2407701"/>
              <a:gd name="connsiteY35" fmla="*/ 2677415 h 2677415"/>
              <a:gd name="connsiteX36" fmla="*/ 2019574 w 2407701"/>
              <a:gd name="connsiteY36" fmla="*/ 2657680 h 2677415"/>
              <a:gd name="connsiteX37" fmla="*/ 2144564 w 2407701"/>
              <a:gd name="connsiteY37" fmla="*/ 2486641 h 2677415"/>
              <a:gd name="connsiteX38" fmla="*/ 2236662 w 2407701"/>
              <a:gd name="connsiteY38" fmla="*/ 2368230 h 2677415"/>
              <a:gd name="connsiteX39" fmla="*/ 2289289 w 2407701"/>
              <a:gd name="connsiteY39" fmla="*/ 2256397 h 2677415"/>
              <a:gd name="connsiteX40" fmla="*/ 2361652 w 2407701"/>
              <a:gd name="connsiteY40" fmla="*/ 2078779 h 2677415"/>
              <a:gd name="connsiteX41" fmla="*/ 2407701 w 2407701"/>
              <a:gd name="connsiteY41" fmla="*/ 1894584 h 2677415"/>
              <a:gd name="connsiteX42" fmla="*/ 2368230 w 2407701"/>
              <a:gd name="connsiteY42" fmla="*/ 1782751 h 2677415"/>
              <a:gd name="connsiteX43" fmla="*/ 2309024 w 2407701"/>
              <a:gd name="connsiteY43" fmla="*/ 1756437 h 2677415"/>
              <a:gd name="connsiteX44" fmla="*/ 2105093 w 2407701"/>
              <a:gd name="connsiteY44" fmla="*/ 1749859 h 2677415"/>
              <a:gd name="connsiteX45" fmla="*/ 1920898 w 2407701"/>
              <a:gd name="connsiteY45" fmla="*/ 1736702 h 2677415"/>
              <a:gd name="connsiteX46" fmla="*/ 1815643 w 2407701"/>
              <a:gd name="connsiteY46" fmla="*/ 1684074 h 2677415"/>
              <a:gd name="connsiteX47" fmla="*/ 1703810 w 2407701"/>
              <a:gd name="connsiteY47" fmla="*/ 1624869 h 2677415"/>
              <a:gd name="connsiteX48" fmla="*/ 1585399 w 2407701"/>
              <a:gd name="connsiteY48" fmla="*/ 1545928 h 2677415"/>
              <a:gd name="connsiteX49" fmla="*/ 1506458 w 2407701"/>
              <a:gd name="connsiteY49" fmla="*/ 1460408 h 2677415"/>
              <a:gd name="connsiteX50" fmla="*/ 1394624 w 2407701"/>
              <a:gd name="connsiteY50" fmla="*/ 1361732 h 2677415"/>
              <a:gd name="connsiteX51" fmla="*/ 1243321 w 2407701"/>
              <a:gd name="connsiteY51" fmla="*/ 1223585 h 2677415"/>
              <a:gd name="connsiteX52" fmla="*/ 1223586 w 2407701"/>
              <a:gd name="connsiteY52" fmla="*/ 1170958 h 2677415"/>
              <a:gd name="connsiteX53" fmla="*/ 1164380 w 2407701"/>
              <a:gd name="connsiteY53" fmla="*/ 1098595 h 2677415"/>
              <a:gd name="connsiteX54" fmla="*/ 993341 w 2407701"/>
              <a:gd name="connsiteY54" fmla="*/ 920978 h 2677415"/>
              <a:gd name="connsiteX55" fmla="*/ 868351 w 2407701"/>
              <a:gd name="connsiteY55" fmla="*/ 710469 h 2677415"/>
              <a:gd name="connsiteX56" fmla="*/ 690734 w 2407701"/>
              <a:gd name="connsiteY56" fmla="*/ 381548 h 2677415"/>
              <a:gd name="connsiteX57" fmla="*/ 381548 w 2407701"/>
              <a:gd name="connsiteY57" fmla="*/ 52627 h 2677415"/>
              <a:gd name="connsiteX58" fmla="*/ 236823 w 2407701"/>
              <a:gd name="connsiteY58" fmla="*/ 0 h 2677415"/>
              <a:gd name="connsiteX0" fmla="*/ 236823 w 2407701"/>
              <a:gd name="connsiteY0" fmla="*/ 0 h 2677415"/>
              <a:gd name="connsiteX1" fmla="*/ 124990 w 2407701"/>
              <a:gd name="connsiteY1" fmla="*/ 52627 h 2677415"/>
              <a:gd name="connsiteX2" fmla="*/ 52627 w 2407701"/>
              <a:gd name="connsiteY2" fmla="*/ 111833 h 2677415"/>
              <a:gd name="connsiteX3" fmla="*/ 6578 w 2407701"/>
              <a:gd name="connsiteY3" fmla="*/ 190774 h 2677415"/>
              <a:gd name="connsiteX4" fmla="*/ 0 w 2407701"/>
              <a:gd name="connsiteY4" fmla="*/ 328920 h 2677415"/>
              <a:gd name="connsiteX5" fmla="*/ 59206 w 2407701"/>
              <a:gd name="connsiteY5" fmla="*/ 421018 h 2677415"/>
              <a:gd name="connsiteX6" fmla="*/ 157882 w 2407701"/>
              <a:gd name="connsiteY6" fmla="*/ 440753 h 2677415"/>
              <a:gd name="connsiteX7" fmla="*/ 243401 w 2407701"/>
              <a:gd name="connsiteY7" fmla="*/ 539430 h 2677415"/>
              <a:gd name="connsiteX8" fmla="*/ 342078 w 2407701"/>
              <a:gd name="connsiteY8" fmla="*/ 638106 h 2677415"/>
              <a:gd name="connsiteX9" fmla="*/ 407862 w 2407701"/>
              <a:gd name="connsiteY9" fmla="*/ 730204 h 2677415"/>
              <a:gd name="connsiteX10" fmla="*/ 486803 w 2407701"/>
              <a:gd name="connsiteY10" fmla="*/ 809145 h 2677415"/>
              <a:gd name="connsiteX11" fmla="*/ 552587 w 2407701"/>
              <a:gd name="connsiteY11" fmla="*/ 881507 h 2677415"/>
              <a:gd name="connsiteX12" fmla="*/ 598636 w 2407701"/>
              <a:gd name="connsiteY12" fmla="*/ 947292 h 2677415"/>
              <a:gd name="connsiteX13" fmla="*/ 651263 w 2407701"/>
              <a:gd name="connsiteY13" fmla="*/ 1078860 h 2677415"/>
              <a:gd name="connsiteX14" fmla="*/ 670999 w 2407701"/>
              <a:gd name="connsiteY14" fmla="*/ 1230164 h 2677415"/>
              <a:gd name="connsiteX15" fmla="*/ 703891 w 2407701"/>
              <a:gd name="connsiteY15" fmla="*/ 1335418 h 2677415"/>
              <a:gd name="connsiteX16" fmla="*/ 763096 w 2407701"/>
              <a:gd name="connsiteY16" fmla="*/ 1407781 h 2677415"/>
              <a:gd name="connsiteX17" fmla="*/ 769675 w 2407701"/>
              <a:gd name="connsiteY17" fmla="*/ 1480143 h 2677415"/>
              <a:gd name="connsiteX18" fmla="*/ 822302 w 2407701"/>
              <a:gd name="connsiteY18" fmla="*/ 1559084 h 2677415"/>
              <a:gd name="connsiteX19" fmla="*/ 874929 w 2407701"/>
              <a:gd name="connsiteY19" fmla="*/ 1605133 h 2677415"/>
              <a:gd name="connsiteX20" fmla="*/ 986763 w 2407701"/>
              <a:gd name="connsiteY20" fmla="*/ 1730123 h 2677415"/>
              <a:gd name="connsiteX21" fmla="*/ 1065704 w 2407701"/>
              <a:gd name="connsiteY21" fmla="*/ 1802486 h 2677415"/>
              <a:gd name="connsiteX22" fmla="*/ 1118331 w 2407701"/>
              <a:gd name="connsiteY22" fmla="*/ 1861691 h 2677415"/>
              <a:gd name="connsiteX23" fmla="*/ 1217007 w 2407701"/>
              <a:gd name="connsiteY23" fmla="*/ 1920897 h 2677415"/>
              <a:gd name="connsiteX24" fmla="*/ 1269634 w 2407701"/>
              <a:gd name="connsiteY24" fmla="*/ 1973524 h 2677415"/>
              <a:gd name="connsiteX25" fmla="*/ 1374890 w 2407701"/>
              <a:gd name="connsiteY25" fmla="*/ 2039308 h 2677415"/>
              <a:gd name="connsiteX26" fmla="*/ 1493301 w 2407701"/>
              <a:gd name="connsiteY26" fmla="*/ 2045887 h 2677415"/>
              <a:gd name="connsiteX27" fmla="*/ 1631447 w 2407701"/>
              <a:gd name="connsiteY27" fmla="*/ 2012995 h 2677415"/>
              <a:gd name="connsiteX28" fmla="*/ 1716967 w 2407701"/>
              <a:gd name="connsiteY28" fmla="*/ 2019574 h 2677415"/>
              <a:gd name="connsiteX29" fmla="*/ 1835378 w 2407701"/>
              <a:gd name="connsiteY29" fmla="*/ 2032730 h 2677415"/>
              <a:gd name="connsiteX30" fmla="*/ 1914319 w 2407701"/>
              <a:gd name="connsiteY30" fmla="*/ 2118250 h 2677415"/>
              <a:gd name="connsiteX31" fmla="*/ 1927476 w 2407701"/>
              <a:gd name="connsiteY31" fmla="*/ 2236661 h 2677415"/>
              <a:gd name="connsiteX32" fmla="*/ 1841957 w 2407701"/>
              <a:gd name="connsiteY32" fmla="*/ 2335338 h 2677415"/>
              <a:gd name="connsiteX33" fmla="*/ 1736702 w 2407701"/>
              <a:gd name="connsiteY33" fmla="*/ 2381387 h 2677415"/>
              <a:gd name="connsiteX34" fmla="*/ 1776173 w 2407701"/>
              <a:gd name="connsiteY34" fmla="*/ 2460328 h 2677415"/>
              <a:gd name="connsiteX35" fmla="*/ 1894584 w 2407701"/>
              <a:gd name="connsiteY35" fmla="*/ 2677415 h 2677415"/>
              <a:gd name="connsiteX36" fmla="*/ 2019574 w 2407701"/>
              <a:gd name="connsiteY36" fmla="*/ 2657680 h 2677415"/>
              <a:gd name="connsiteX37" fmla="*/ 2144564 w 2407701"/>
              <a:gd name="connsiteY37" fmla="*/ 2486641 h 2677415"/>
              <a:gd name="connsiteX38" fmla="*/ 2236662 w 2407701"/>
              <a:gd name="connsiteY38" fmla="*/ 2368230 h 2677415"/>
              <a:gd name="connsiteX39" fmla="*/ 2289289 w 2407701"/>
              <a:gd name="connsiteY39" fmla="*/ 2256397 h 2677415"/>
              <a:gd name="connsiteX40" fmla="*/ 2361652 w 2407701"/>
              <a:gd name="connsiteY40" fmla="*/ 2078779 h 2677415"/>
              <a:gd name="connsiteX41" fmla="*/ 2407701 w 2407701"/>
              <a:gd name="connsiteY41" fmla="*/ 1894584 h 2677415"/>
              <a:gd name="connsiteX42" fmla="*/ 2368230 w 2407701"/>
              <a:gd name="connsiteY42" fmla="*/ 1782751 h 2677415"/>
              <a:gd name="connsiteX43" fmla="*/ 2309024 w 2407701"/>
              <a:gd name="connsiteY43" fmla="*/ 1756437 h 2677415"/>
              <a:gd name="connsiteX44" fmla="*/ 2105093 w 2407701"/>
              <a:gd name="connsiteY44" fmla="*/ 1749859 h 2677415"/>
              <a:gd name="connsiteX45" fmla="*/ 1920898 w 2407701"/>
              <a:gd name="connsiteY45" fmla="*/ 1736702 h 2677415"/>
              <a:gd name="connsiteX46" fmla="*/ 1815643 w 2407701"/>
              <a:gd name="connsiteY46" fmla="*/ 1684074 h 2677415"/>
              <a:gd name="connsiteX47" fmla="*/ 1703810 w 2407701"/>
              <a:gd name="connsiteY47" fmla="*/ 1624869 h 2677415"/>
              <a:gd name="connsiteX48" fmla="*/ 1585399 w 2407701"/>
              <a:gd name="connsiteY48" fmla="*/ 1545928 h 2677415"/>
              <a:gd name="connsiteX49" fmla="*/ 1506458 w 2407701"/>
              <a:gd name="connsiteY49" fmla="*/ 1460408 h 2677415"/>
              <a:gd name="connsiteX50" fmla="*/ 1394624 w 2407701"/>
              <a:gd name="connsiteY50" fmla="*/ 1361732 h 2677415"/>
              <a:gd name="connsiteX51" fmla="*/ 1243321 w 2407701"/>
              <a:gd name="connsiteY51" fmla="*/ 1223585 h 2677415"/>
              <a:gd name="connsiteX52" fmla="*/ 1223586 w 2407701"/>
              <a:gd name="connsiteY52" fmla="*/ 1170958 h 2677415"/>
              <a:gd name="connsiteX53" fmla="*/ 1164380 w 2407701"/>
              <a:gd name="connsiteY53" fmla="*/ 1098595 h 2677415"/>
              <a:gd name="connsiteX54" fmla="*/ 993341 w 2407701"/>
              <a:gd name="connsiteY54" fmla="*/ 920978 h 2677415"/>
              <a:gd name="connsiteX55" fmla="*/ 868351 w 2407701"/>
              <a:gd name="connsiteY55" fmla="*/ 710469 h 2677415"/>
              <a:gd name="connsiteX56" fmla="*/ 690734 w 2407701"/>
              <a:gd name="connsiteY56" fmla="*/ 381548 h 2677415"/>
              <a:gd name="connsiteX57" fmla="*/ 381548 w 2407701"/>
              <a:gd name="connsiteY57" fmla="*/ 52627 h 2677415"/>
              <a:gd name="connsiteX58" fmla="*/ 236823 w 2407701"/>
              <a:gd name="connsiteY58" fmla="*/ 0 h 2677415"/>
              <a:gd name="connsiteX0" fmla="*/ 236823 w 2407701"/>
              <a:gd name="connsiteY0" fmla="*/ 0 h 2677415"/>
              <a:gd name="connsiteX1" fmla="*/ 124990 w 2407701"/>
              <a:gd name="connsiteY1" fmla="*/ 52627 h 2677415"/>
              <a:gd name="connsiteX2" fmla="*/ 52627 w 2407701"/>
              <a:gd name="connsiteY2" fmla="*/ 111833 h 2677415"/>
              <a:gd name="connsiteX3" fmla="*/ 6578 w 2407701"/>
              <a:gd name="connsiteY3" fmla="*/ 190774 h 2677415"/>
              <a:gd name="connsiteX4" fmla="*/ 0 w 2407701"/>
              <a:gd name="connsiteY4" fmla="*/ 328920 h 2677415"/>
              <a:gd name="connsiteX5" fmla="*/ 59206 w 2407701"/>
              <a:gd name="connsiteY5" fmla="*/ 421018 h 2677415"/>
              <a:gd name="connsiteX6" fmla="*/ 157882 w 2407701"/>
              <a:gd name="connsiteY6" fmla="*/ 440753 h 2677415"/>
              <a:gd name="connsiteX7" fmla="*/ 243401 w 2407701"/>
              <a:gd name="connsiteY7" fmla="*/ 539430 h 2677415"/>
              <a:gd name="connsiteX8" fmla="*/ 342078 w 2407701"/>
              <a:gd name="connsiteY8" fmla="*/ 638106 h 2677415"/>
              <a:gd name="connsiteX9" fmla="*/ 407862 w 2407701"/>
              <a:gd name="connsiteY9" fmla="*/ 730204 h 2677415"/>
              <a:gd name="connsiteX10" fmla="*/ 486803 w 2407701"/>
              <a:gd name="connsiteY10" fmla="*/ 809145 h 2677415"/>
              <a:gd name="connsiteX11" fmla="*/ 552587 w 2407701"/>
              <a:gd name="connsiteY11" fmla="*/ 881507 h 2677415"/>
              <a:gd name="connsiteX12" fmla="*/ 598636 w 2407701"/>
              <a:gd name="connsiteY12" fmla="*/ 947292 h 2677415"/>
              <a:gd name="connsiteX13" fmla="*/ 651263 w 2407701"/>
              <a:gd name="connsiteY13" fmla="*/ 1078860 h 2677415"/>
              <a:gd name="connsiteX14" fmla="*/ 670999 w 2407701"/>
              <a:gd name="connsiteY14" fmla="*/ 1230164 h 2677415"/>
              <a:gd name="connsiteX15" fmla="*/ 703891 w 2407701"/>
              <a:gd name="connsiteY15" fmla="*/ 1335418 h 2677415"/>
              <a:gd name="connsiteX16" fmla="*/ 763096 w 2407701"/>
              <a:gd name="connsiteY16" fmla="*/ 1407781 h 2677415"/>
              <a:gd name="connsiteX17" fmla="*/ 769675 w 2407701"/>
              <a:gd name="connsiteY17" fmla="*/ 1480143 h 2677415"/>
              <a:gd name="connsiteX18" fmla="*/ 822302 w 2407701"/>
              <a:gd name="connsiteY18" fmla="*/ 1559084 h 2677415"/>
              <a:gd name="connsiteX19" fmla="*/ 874929 w 2407701"/>
              <a:gd name="connsiteY19" fmla="*/ 1605133 h 2677415"/>
              <a:gd name="connsiteX20" fmla="*/ 986763 w 2407701"/>
              <a:gd name="connsiteY20" fmla="*/ 1730123 h 2677415"/>
              <a:gd name="connsiteX21" fmla="*/ 1065704 w 2407701"/>
              <a:gd name="connsiteY21" fmla="*/ 1802486 h 2677415"/>
              <a:gd name="connsiteX22" fmla="*/ 1118331 w 2407701"/>
              <a:gd name="connsiteY22" fmla="*/ 1861691 h 2677415"/>
              <a:gd name="connsiteX23" fmla="*/ 1217007 w 2407701"/>
              <a:gd name="connsiteY23" fmla="*/ 1920897 h 2677415"/>
              <a:gd name="connsiteX24" fmla="*/ 1269634 w 2407701"/>
              <a:gd name="connsiteY24" fmla="*/ 1973524 h 2677415"/>
              <a:gd name="connsiteX25" fmla="*/ 1374890 w 2407701"/>
              <a:gd name="connsiteY25" fmla="*/ 2039308 h 2677415"/>
              <a:gd name="connsiteX26" fmla="*/ 1453831 w 2407701"/>
              <a:gd name="connsiteY26" fmla="*/ 2085357 h 2677415"/>
              <a:gd name="connsiteX27" fmla="*/ 1631447 w 2407701"/>
              <a:gd name="connsiteY27" fmla="*/ 2012995 h 2677415"/>
              <a:gd name="connsiteX28" fmla="*/ 1716967 w 2407701"/>
              <a:gd name="connsiteY28" fmla="*/ 2019574 h 2677415"/>
              <a:gd name="connsiteX29" fmla="*/ 1835378 w 2407701"/>
              <a:gd name="connsiteY29" fmla="*/ 2032730 h 2677415"/>
              <a:gd name="connsiteX30" fmla="*/ 1914319 w 2407701"/>
              <a:gd name="connsiteY30" fmla="*/ 2118250 h 2677415"/>
              <a:gd name="connsiteX31" fmla="*/ 1927476 w 2407701"/>
              <a:gd name="connsiteY31" fmla="*/ 2236661 h 2677415"/>
              <a:gd name="connsiteX32" fmla="*/ 1841957 w 2407701"/>
              <a:gd name="connsiteY32" fmla="*/ 2335338 h 2677415"/>
              <a:gd name="connsiteX33" fmla="*/ 1736702 w 2407701"/>
              <a:gd name="connsiteY33" fmla="*/ 2381387 h 2677415"/>
              <a:gd name="connsiteX34" fmla="*/ 1776173 w 2407701"/>
              <a:gd name="connsiteY34" fmla="*/ 2460328 h 2677415"/>
              <a:gd name="connsiteX35" fmla="*/ 1894584 w 2407701"/>
              <a:gd name="connsiteY35" fmla="*/ 2677415 h 2677415"/>
              <a:gd name="connsiteX36" fmla="*/ 2019574 w 2407701"/>
              <a:gd name="connsiteY36" fmla="*/ 2657680 h 2677415"/>
              <a:gd name="connsiteX37" fmla="*/ 2144564 w 2407701"/>
              <a:gd name="connsiteY37" fmla="*/ 2486641 h 2677415"/>
              <a:gd name="connsiteX38" fmla="*/ 2236662 w 2407701"/>
              <a:gd name="connsiteY38" fmla="*/ 2368230 h 2677415"/>
              <a:gd name="connsiteX39" fmla="*/ 2289289 w 2407701"/>
              <a:gd name="connsiteY39" fmla="*/ 2256397 h 2677415"/>
              <a:gd name="connsiteX40" fmla="*/ 2361652 w 2407701"/>
              <a:gd name="connsiteY40" fmla="*/ 2078779 h 2677415"/>
              <a:gd name="connsiteX41" fmla="*/ 2407701 w 2407701"/>
              <a:gd name="connsiteY41" fmla="*/ 1894584 h 2677415"/>
              <a:gd name="connsiteX42" fmla="*/ 2368230 w 2407701"/>
              <a:gd name="connsiteY42" fmla="*/ 1782751 h 2677415"/>
              <a:gd name="connsiteX43" fmla="*/ 2309024 w 2407701"/>
              <a:gd name="connsiteY43" fmla="*/ 1756437 h 2677415"/>
              <a:gd name="connsiteX44" fmla="*/ 2105093 w 2407701"/>
              <a:gd name="connsiteY44" fmla="*/ 1749859 h 2677415"/>
              <a:gd name="connsiteX45" fmla="*/ 1920898 w 2407701"/>
              <a:gd name="connsiteY45" fmla="*/ 1736702 h 2677415"/>
              <a:gd name="connsiteX46" fmla="*/ 1815643 w 2407701"/>
              <a:gd name="connsiteY46" fmla="*/ 1684074 h 2677415"/>
              <a:gd name="connsiteX47" fmla="*/ 1703810 w 2407701"/>
              <a:gd name="connsiteY47" fmla="*/ 1624869 h 2677415"/>
              <a:gd name="connsiteX48" fmla="*/ 1585399 w 2407701"/>
              <a:gd name="connsiteY48" fmla="*/ 1545928 h 2677415"/>
              <a:gd name="connsiteX49" fmla="*/ 1506458 w 2407701"/>
              <a:gd name="connsiteY49" fmla="*/ 1460408 h 2677415"/>
              <a:gd name="connsiteX50" fmla="*/ 1394624 w 2407701"/>
              <a:gd name="connsiteY50" fmla="*/ 1361732 h 2677415"/>
              <a:gd name="connsiteX51" fmla="*/ 1243321 w 2407701"/>
              <a:gd name="connsiteY51" fmla="*/ 1223585 h 2677415"/>
              <a:gd name="connsiteX52" fmla="*/ 1223586 w 2407701"/>
              <a:gd name="connsiteY52" fmla="*/ 1170958 h 2677415"/>
              <a:gd name="connsiteX53" fmla="*/ 1164380 w 2407701"/>
              <a:gd name="connsiteY53" fmla="*/ 1098595 h 2677415"/>
              <a:gd name="connsiteX54" fmla="*/ 993341 w 2407701"/>
              <a:gd name="connsiteY54" fmla="*/ 920978 h 2677415"/>
              <a:gd name="connsiteX55" fmla="*/ 868351 w 2407701"/>
              <a:gd name="connsiteY55" fmla="*/ 710469 h 2677415"/>
              <a:gd name="connsiteX56" fmla="*/ 690734 w 2407701"/>
              <a:gd name="connsiteY56" fmla="*/ 381548 h 2677415"/>
              <a:gd name="connsiteX57" fmla="*/ 381548 w 2407701"/>
              <a:gd name="connsiteY57" fmla="*/ 52627 h 2677415"/>
              <a:gd name="connsiteX58" fmla="*/ 236823 w 2407701"/>
              <a:gd name="connsiteY58" fmla="*/ 0 h 2677415"/>
              <a:gd name="connsiteX0" fmla="*/ 236823 w 2407701"/>
              <a:gd name="connsiteY0" fmla="*/ 0 h 2677415"/>
              <a:gd name="connsiteX1" fmla="*/ 124990 w 2407701"/>
              <a:gd name="connsiteY1" fmla="*/ 52627 h 2677415"/>
              <a:gd name="connsiteX2" fmla="*/ 52627 w 2407701"/>
              <a:gd name="connsiteY2" fmla="*/ 111833 h 2677415"/>
              <a:gd name="connsiteX3" fmla="*/ 6578 w 2407701"/>
              <a:gd name="connsiteY3" fmla="*/ 190774 h 2677415"/>
              <a:gd name="connsiteX4" fmla="*/ 0 w 2407701"/>
              <a:gd name="connsiteY4" fmla="*/ 328920 h 2677415"/>
              <a:gd name="connsiteX5" fmla="*/ 59206 w 2407701"/>
              <a:gd name="connsiteY5" fmla="*/ 421018 h 2677415"/>
              <a:gd name="connsiteX6" fmla="*/ 157882 w 2407701"/>
              <a:gd name="connsiteY6" fmla="*/ 440753 h 2677415"/>
              <a:gd name="connsiteX7" fmla="*/ 243401 w 2407701"/>
              <a:gd name="connsiteY7" fmla="*/ 539430 h 2677415"/>
              <a:gd name="connsiteX8" fmla="*/ 342078 w 2407701"/>
              <a:gd name="connsiteY8" fmla="*/ 638106 h 2677415"/>
              <a:gd name="connsiteX9" fmla="*/ 407862 w 2407701"/>
              <a:gd name="connsiteY9" fmla="*/ 730204 h 2677415"/>
              <a:gd name="connsiteX10" fmla="*/ 486803 w 2407701"/>
              <a:gd name="connsiteY10" fmla="*/ 809145 h 2677415"/>
              <a:gd name="connsiteX11" fmla="*/ 552587 w 2407701"/>
              <a:gd name="connsiteY11" fmla="*/ 881507 h 2677415"/>
              <a:gd name="connsiteX12" fmla="*/ 598636 w 2407701"/>
              <a:gd name="connsiteY12" fmla="*/ 947292 h 2677415"/>
              <a:gd name="connsiteX13" fmla="*/ 651263 w 2407701"/>
              <a:gd name="connsiteY13" fmla="*/ 1078860 h 2677415"/>
              <a:gd name="connsiteX14" fmla="*/ 670999 w 2407701"/>
              <a:gd name="connsiteY14" fmla="*/ 1230164 h 2677415"/>
              <a:gd name="connsiteX15" fmla="*/ 703891 w 2407701"/>
              <a:gd name="connsiteY15" fmla="*/ 1335418 h 2677415"/>
              <a:gd name="connsiteX16" fmla="*/ 763096 w 2407701"/>
              <a:gd name="connsiteY16" fmla="*/ 1407781 h 2677415"/>
              <a:gd name="connsiteX17" fmla="*/ 769675 w 2407701"/>
              <a:gd name="connsiteY17" fmla="*/ 1480143 h 2677415"/>
              <a:gd name="connsiteX18" fmla="*/ 822302 w 2407701"/>
              <a:gd name="connsiteY18" fmla="*/ 1559084 h 2677415"/>
              <a:gd name="connsiteX19" fmla="*/ 874929 w 2407701"/>
              <a:gd name="connsiteY19" fmla="*/ 1605133 h 2677415"/>
              <a:gd name="connsiteX20" fmla="*/ 986763 w 2407701"/>
              <a:gd name="connsiteY20" fmla="*/ 1730123 h 2677415"/>
              <a:gd name="connsiteX21" fmla="*/ 1065704 w 2407701"/>
              <a:gd name="connsiteY21" fmla="*/ 1802486 h 2677415"/>
              <a:gd name="connsiteX22" fmla="*/ 1118331 w 2407701"/>
              <a:gd name="connsiteY22" fmla="*/ 1861691 h 2677415"/>
              <a:gd name="connsiteX23" fmla="*/ 1217007 w 2407701"/>
              <a:gd name="connsiteY23" fmla="*/ 1920897 h 2677415"/>
              <a:gd name="connsiteX24" fmla="*/ 1269634 w 2407701"/>
              <a:gd name="connsiteY24" fmla="*/ 1973524 h 2677415"/>
              <a:gd name="connsiteX25" fmla="*/ 1374890 w 2407701"/>
              <a:gd name="connsiteY25" fmla="*/ 2039308 h 2677415"/>
              <a:gd name="connsiteX26" fmla="*/ 1460410 w 2407701"/>
              <a:gd name="connsiteY26" fmla="*/ 2045886 h 2677415"/>
              <a:gd name="connsiteX27" fmla="*/ 1631447 w 2407701"/>
              <a:gd name="connsiteY27" fmla="*/ 2012995 h 2677415"/>
              <a:gd name="connsiteX28" fmla="*/ 1716967 w 2407701"/>
              <a:gd name="connsiteY28" fmla="*/ 2019574 h 2677415"/>
              <a:gd name="connsiteX29" fmla="*/ 1835378 w 2407701"/>
              <a:gd name="connsiteY29" fmla="*/ 2032730 h 2677415"/>
              <a:gd name="connsiteX30" fmla="*/ 1914319 w 2407701"/>
              <a:gd name="connsiteY30" fmla="*/ 2118250 h 2677415"/>
              <a:gd name="connsiteX31" fmla="*/ 1927476 w 2407701"/>
              <a:gd name="connsiteY31" fmla="*/ 2236661 h 2677415"/>
              <a:gd name="connsiteX32" fmla="*/ 1841957 w 2407701"/>
              <a:gd name="connsiteY32" fmla="*/ 2335338 h 2677415"/>
              <a:gd name="connsiteX33" fmla="*/ 1736702 w 2407701"/>
              <a:gd name="connsiteY33" fmla="*/ 2381387 h 2677415"/>
              <a:gd name="connsiteX34" fmla="*/ 1776173 w 2407701"/>
              <a:gd name="connsiteY34" fmla="*/ 2460328 h 2677415"/>
              <a:gd name="connsiteX35" fmla="*/ 1894584 w 2407701"/>
              <a:gd name="connsiteY35" fmla="*/ 2677415 h 2677415"/>
              <a:gd name="connsiteX36" fmla="*/ 2019574 w 2407701"/>
              <a:gd name="connsiteY36" fmla="*/ 2657680 h 2677415"/>
              <a:gd name="connsiteX37" fmla="*/ 2144564 w 2407701"/>
              <a:gd name="connsiteY37" fmla="*/ 2486641 h 2677415"/>
              <a:gd name="connsiteX38" fmla="*/ 2236662 w 2407701"/>
              <a:gd name="connsiteY38" fmla="*/ 2368230 h 2677415"/>
              <a:gd name="connsiteX39" fmla="*/ 2289289 w 2407701"/>
              <a:gd name="connsiteY39" fmla="*/ 2256397 h 2677415"/>
              <a:gd name="connsiteX40" fmla="*/ 2361652 w 2407701"/>
              <a:gd name="connsiteY40" fmla="*/ 2078779 h 2677415"/>
              <a:gd name="connsiteX41" fmla="*/ 2407701 w 2407701"/>
              <a:gd name="connsiteY41" fmla="*/ 1894584 h 2677415"/>
              <a:gd name="connsiteX42" fmla="*/ 2368230 w 2407701"/>
              <a:gd name="connsiteY42" fmla="*/ 1782751 h 2677415"/>
              <a:gd name="connsiteX43" fmla="*/ 2309024 w 2407701"/>
              <a:gd name="connsiteY43" fmla="*/ 1756437 h 2677415"/>
              <a:gd name="connsiteX44" fmla="*/ 2105093 w 2407701"/>
              <a:gd name="connsiteY44" fmla="*/ 1749859 h 2677415"/>
              <a:gd name="connsiteX45" fmla="*/ 1920898 w 2407701"/>
              <a:gd name="connsiteY45" fmla="*/ 1736702 h 2677415"/>
              <a:gd name="connsiteX46" fmla="*/ 1815643 w 2407701"/>
              <a:gd name="connsiteY46" fmla="*/ 1684074 h 2677415"/>
              <a:gd name="connsiteX47" fmla="*/ 1703810 w 2407701"/>
              <a:gd name="connsiteY47" fmla="*/ 1624869 h 2677415"/>
              <a:gd name="connsiteX48" fmla="*/ 1585399 w 2407701"/>
              <a:gd name="connsiteY48" fmla="*/ 1545928 h 2677415"/>
              <a:gd name="connsiteX49" fmla="*/ 1506458 w 2407701"/>
              <a:gd name="connsiteY49" fmla="*/ 1460408 h 2677415"/>
              <a:gd name="connsiteX50" fmla="*/ 1394624 w 2407701"/>
              <a:gd name="connsiteY50" fmla="*/ 1361732 h 2677415"/>
              <a:gd name="connsiteX51" fmla="*/ 1243321 w 2407701"/>
              <a:gd name="connsiteY51" fmla="*/ 1223585 h 2677415"/>
              <a:gd name="connsiteX52" fmla="*/ 1223586 w 2407701"/>
              <a:gd name="connsiteY52" fmla="*/ 1170958 h 2677415"/>
              <a:gd name="connsiteX53" fmla="*/ 1164380 w 2407701"/>
              <a:gd name="connsiteY53" fmla="*/ 1098595 h 2677415"/>
              <a:gd name="connsiteX54" fmla="*/ 993341 w 2407701"/>
              <a:gd name="connsiteY54" fmla="*/ 920978 h 2677415"/>
              <a:gd name="connsiteX55" fmla="*/ 868351 w 2407701"/>
              <a:gd name="connsiteY55" fmla="*/ 710469 h 2677415"/>
              <a:gd name="connsiteX56" fmla="*/ 690734 w 2407701"/>
              <a:gd name="connsiteY56" fmla="*/ 381548 h 2677415"/>
              <a:gd name="connsiteX57" fmla="*/ 381548 w 2407701"/>
              <a:gd name="connsiteY57" fmla="*/ 52627 h 2677415"/>
              <a:gd name="connsiteX58" fmla="*/ 236823 w 2407701"/>
              <a:gd name="connsiteY58" fmla="*/ 0 h 2677415"/>
              <a:gd name="connsiteX0" fmla="*/ 236823 w 2407701"/>
              <a:gd name="connsiteY0" fmla="*/ 0 h 2677415"/>
              <a:gd name="connsiteX1" fmla="*/ 124990 w 2407701"/>
              <a:gd name="connsiteY1" fmla="*/ 52627 h 2677415"/>
              <a:gd name="connsiteX2" fmla="*/ 52627 w 2407701"/>
              <a:gd name="connsiteY2" fmla="*/ 111833 h 2677415"/>
              <a:gd name="connsiteX3" fmla="*/ 6578 w 2407701"/>
              <a:gd name="connsiteY3" fmla="*/ 190774 h 2677415"/>
              <a:gd name="connsiteX4" fmla="*/ 0 w 2407701"/>
              <a:gd name="connsiteY4" fmla="*/ 328920 h 2677415"/>
              <a:gd name="connsiteX5" fmla="*/ 59206 w 2407701"/>
              <a:gd name="connsiteY5" fmla="*/ 421018 h 2677415"/>
              <a:gd name="connsiteX6" fmla="*/ 157882 w 2407701"/>
              <a:gd name="connsiteY6" fmla="*/ 440753 h 2677415"/>
              <a:gd name="connsiteX7" fmla="*/ 243401 w 2407701"/>
              <a:gd name="connsiteY7" fmla="*/ 539430 h 2677415"/>
              <a:gd name="connsiteX8" fmla="*/ 342078 w 2407701"/>
              <a:gd name="connsiteY8" fmla="*/ 638106 h 2677415"/>
              <a:gd name="connsiteX9" fmla="*/ 407862 w 2407701"/>
              <a:gd name="connsiteY9" fmla="*/ 730204 h 2677415"/>
              <a:gd name="connsiteX10" fmla="*/ 486803 w 2407701"/>
              <a:gd name="connsiteY10" fmla="*/ 809145 h 2677415"/>
              <a:gd name="connsiteX11" fmla="*/ 552587 w 2407701"/>
              <a:gd name="connsiteY11" fmla="*/ 881507 h 2677415"/>
              <a:gd name="connsiteX12" fmla="*/ 598636 w 2407701"/>
              <a:gd name="connsiteY12" fmla="*/ 947292 h 2677415"/>
              <a:gd name="connsiteX13" fmla="*/ 651263 w 2407701"/>
              <a:gd name="connsiteY13" fmla="*/ 1078860 h 2677415"/>
              <a:gd name="connsiteX14" fmla="*/ 670999 w 2407701"/>
              <a:gd name="connsiteY14" fmla="*/ 1230164 h 2677415"/>
              <a:gd name="connsiteX15" fmla="*/ 703891 w 2407701"/>
              <a:gd name="connsiteY15" fmla="*/ 1335418 h 2677415"/>
              <a:gd name="connsiteX16" fmla="*/ 763096 w 2407701"/>
              <a:gd name="connsiteY16" fmla="*/ 1407781 h 2677415"/>
              <a:gd name="connsiteX17" fmla="*/ 769675 w 2407701"/>
              <a:gd name="connsiteY17" fmla="*/ 1480143 h 2677415"/>
              <a:gd name="connsiteX18" fmla="*/ 822302 w 2407701"/>
              <a:gd name="connsiteY18" fmla="*/ 1559084 h 2677415"/>
              <a:gd name="connsiteX19" fmla="*/ 874929 w 2407701"/>
              <a:gd name="connsiteY19" fmla="*/ 1605133 h 2677415"/>
              <a:gd name="connsiteX20" fmla="*/ 986763 w 2407701"/>
              <a:gd name="connsiteY20" fmla="*/ 1730123 h 2677415"/>
              <a:gd name="connsiteX21" fmla="*/ 1065704 w 2407701"/>
              <a:gd name="connsiteY21" fmla="*/ 1802486 h 2677415"/>
              <a:gd name="connsiteX22" fmla="*/ 1118331 w 2407701"/>
              <a:gd name="connsiteY22" fmla="*/ 1861691 h 2677415"/>
              <a:gd name="connsiteX23" fmla="*/ 1217007 w 2407701"/>
              <a:gd name="connsiteY23" fmla="*/ 1920897 h 2677415"/>
              <a:gd name="connsiteX24" fmla="*/ 1269634 w 2407701"/>
              <a:gd name="connsiteY24" fmla="*/ 1973524 h 2677415"/>
              <a:gd name="connsiteX25" fmla="*/ 1368312 w 2407701"/>
              <a:gd name="connsiteY25" fmla="*/ 1986681 h 2677415"/>
              <a:gd name="connsiteX26" fmla="*/ 1460410 w 2407701"/>
              <a:gd name="connsiteY26" fmla="*/ 2045886 h 2677415"/>
              <a:gd name="connsiteX27" fmla="*/ 1631447 w 2407701"/>
              <a:gd name="connsiteY27" fmla="*/ 2012995 h 2677415"/>
              <a:gd name="connsiteX28" fmla="*/ 1716967 w 2407701"/>
              <a:gd name="connsiteY28" fmla="*/ 2019574 h 2677415"/>
              <a:gd name="connsiteX29" fmla="*/ 1835378 w 2407701"/>
              <a:gd name="connsiteY29" fmla="*/ 2032730 h 2677415"/>
              <a:gd name="connsiteX30" fmla="*/ 1914319 w 2407701"/>
              <a:gd name="connsiteY30" fmla="*/ 2118250 h 2677415"/>
              <a:gd name="connsiteX31" fmla="*/ 1927476 w 2407701"/>
              <a:gd name="connsiteY31" fmla="*/ 2236661 h 2677415"/>
              <a:gd name="connsiteX32" fmla="*/ 1841957 w 2407701"/>
              <a:gd name="connsiteY32" fmla="*/ 2335338 h 2677415"/>
              <a:gd name="connsiteX33" fmla="*/ 1736702 w 2407701"/>
              <a:gd name="connsiteY33" fmla="*/ 2381387 h 2677415"/>
              <a:gd name="connsiteX34" fmla="*/ 1776173 w 2407701"/>
              <a:gd name="connsiteY34" fmla="*/ 2460328 h 2677415"/>
              <a:gd name="connsiteX35" fmla="*/ 1894584 w 2407701"/>
              <a:gd name="connsiteY35" fmla="*/ 2677415 h 2677415"/>
              <a:gd name="connsiteX36" fmla="*/ 2019574 w 2407701"/>
              <a:gd name="connsiteY36" fmla="*/ 2657680 h 2677415"/>
              <a:gd name="connsiteX37" fmla="*/ 2144564 w 2407701"/>
              <a:gd name="connsiteY37" fmla="*/ 2486641 h 2677415"/>
              <a:gd name="connsiteX38" fmla="*/ 2236662 w 2407701"/>
              <a:gd name="connsiteY38" fmla="*/ 2368230 h 2677415"/>
              <a:gd name="connsiteX39" fmla="*/ 2289289 w 2407701"/>
              <a:gd name="connsiteY39" fmla="*/ 2256397 h 2677415"/>
              <a:gd name="connsiteX40" fmla="*/ 2361652 w 2407701"/>
              <a:gd name="connsiteY40" fmla="*/ 2078779 h 2677415"/>
              <a:gd name="connsiteX41" fmla="*/ 2407701 w 2407701"/>
              <a:gd name="connsiteY41" fmla="*/ 1894584 h 2677415"/>
              <a:gd name="connsiteX42" fmla="*/ 2368230 w 2407701"/>
              <a:gd name="connsiteY42" fmla="*/ 1782751 h 2677415"/>
              <a:gd name="connsiteX43" fmla="*/ 2309024 w 2407701"/>
              <a:gd name="connsiteY43" fmla="*/ 1756437 h 2677415"/>
              <a:gd name="connsiteX44" fmla="*/ 2105093 w 2407701"/>
              <a:gd name="connsiteY44" fmla="*/ 1749859 h 2677415"/>
              <a:gd name="connsiteX45" fmla="*/ 1920898 w 2407701"/>
              <a:gd name="connsiteY45" fmla="*/ 1736702 h 2677415"/>
              <a:gd name="connsiteX46" fmla="*/ 1815643 w 2407701"/>
              <a:gd name="connsiteY46" fmla="*/ 1684074 h 2677415"/>
              <a:gd name="connsiteX47" fmla="*/ 1703810 w 2407701"/>
              <a:gd name="connsiteY47" fmla="*/ 1624869 h 2677415"/>
              <a:gd name="connsiteX48" fmla="*/ 1585399 w 2407701"/>
              <a:gd name="connsiteY48" fmla="*/ 1545928 h 2677415"/>
              <a:gd name="connsiteX49" fmla="*/ 1506458 w 2407701"/>
              <a:gd name="connsiteY49" fmla="*/ 1460408 h 2677415"/>
              <a:gd name="connsiteX50" fmla="*/ 1394624 w 2407701"/>
              <a:gd name="connsiteY50" fmla="*/ 1361732 h 2677415"/>
              <a:gd name="connsiteX51" fmla="*/ 1243321 w 2407701"/>
              <a:gd name="connsiteY51" fmla="*/ 1223585 h 2677415"/>
              <a:gd name="connsiteX52" fmla="*/ 1223586 w 2407701"/>
              <a:gd name="connsiteY52" fmla="*/ 1170958 h 2677415"/>
              <a:gd name="connsiteX53" fmla="*/ 1164380 w 2407701"/>
              <a:gd name="connsiteY53" fmla="*/ 1098595 h 2677415"/>
              <a:gd name="connsiteX54" fmla="*/ 993341 w 2407701"/>
              <a:gd name="connsiteY54" fmla="*/ 920978 h 2677415"/>
              <a:gd name="connsiteX55" fmla="*/ 868351 w 2407701"/>
              <a:gd name="connsiteY55" fmla="*/ 710469 h 2677415"/>
              <a:gd name="connsiteX56" fmla="*/ 690734 w 2407701"/>
              <a:gd name="connsiteY56" fmla="*/ 381548 h 2677415"/>
              <a:gd name="connsiteX57" fmla="*/ 381548 w 2407701"/>
              <a:gd name="connsiteY57" fmla="*/ 52627 h 2677415"/>
              <a:gd name="connsiteX58" fmla="*/ 236823 w 2407701"/>
              <a:gd name="connsiteY58" fmla="*/ 0 h 2677415"/>
              <a:gd name="connsiteX0" fmla="*/ 236823 w 2407701"/>
              <a:gd name="connsiteY0" fmla="*/ 0 h 2677415"/>
              <a:gd name="connsiteX1" fmla="*/ 124990 w 2407701"/>
              <a:gd name="connsiteY1" fmla="*/ 52627 h 2677415"/>
              <a:gd name="connsiteX2" fmla="*/ 52627 w 2407701"/>
              <a:gd name="connsiteY2" fmla="*/ 111833 h 2677415"/>
              <a:gd name="connsiteX3" fmla="*/ 6578 w 2407701"/>
              <a:gd name="connsiteY3" fmla="*/ 190774 h 2677415"/>
              <a:gd name="connsiteX4" fmla="*/ 0 w 2407701"/>
              <a:gd name="connsiteY4" fmla="*/ 328920 h 2677415"/>
              <a:gd name="connsiteX5" fmla="*/ 59206 w 2407701"/>
              <a:gd name="connsiteY5" fmla="*/ 421018 h 2677415"/>
              <a:gd name="connsiteX6" fmla="*/ 157882 w 2407701"/>
              <a:gd name="connsiteY6" fmla="*/ 440753 h 2677415"/>
              <a:gd name="connsiteX7" fmla="*/ 243401 w 2407701"/>
              <a:gd name="connsiteY7" fmla="*/ 539430 h 2677415"/>
              <a:gd name="connsiteX8" fmla="*/ 342078 w 2407701"/>
              <a:gd name="connsiteY8" fmla="*/ 638106 h 2677415"/>
              <a:gd name="connsiteX9" fmla="*/ 407862 w 2407701"/>
              <a:gd name="connsiteY9" fmla="*/ 730204 h 2677415"/>
              <a:gd name="connsiteX10" fmla="*/ 486803 w 2407701"/>
              <a:gd name="connsiteY10" fmla="*/ 809145 h 2677415"/>
              <a:gd name="connsiteX11" fmla="*/ 552587 w 2407701"/>
              <a:gd name="connsiteY11" fmla="*/ 881507 h 2677415"/>
              <a:gd name="connsiteX12" fmla="*/ 598636 w 2407701"/>
              <a:gd name="connsiteY12" fmla="*/ 947292 h 2677415"/>
              <a:gd name="connsiteX13" fmla="*/ 651263 w 2407701"/>
              <a:gd name="connsiteY13" fmla="*/ 1078860 h 2677415"/>
              <a:gd name="connsiteX14" fmla="*/ 670999 w 2407701"/>
              <a:gd name="connsiteY14" fmla="*/ 1230164 h 2677415"/>
              <a:gd name="connsiteX15" fmla="*/ 703891 w 2407701"/>
              <a:gd name="connsiteY15" fmla="*/ 1335418 h 2677415"/>
              <a:gd name="connsiteX16" fmla="*/ 763096 w 2407701"/>
              <a:gd name="connsiteY16" fmla="*/ 1407781 h 2677415"/>
              <a:gd name="connsiteX17" fmla="*/ 769675 w 2407701"/>
              <a:gd name="connsiteY17" fmla="*/ 1480143 h 2677415"/>
              <a:gd name="connsiteX18" fmla="*/ 822302 w 2407701"/>
              <a:gd name="connsiteY18" fmla="*/ 1559084 h 2677415"/>
              <a:gd name="connsiteX19" fmla="*/ 874929 w 2407701"/>
              <a:gd name="connsiteY19" fmla="*/ 1605133 h 2677415"/>
              <a:gd name="connsiteX20" fmla="*/ 986763 w 2407701"/>
              <a:gd name="connsiteY20" fmla="*/ 1730123 h 2677415"/>
              <a:gd name="connsiteX21" fmla="*/ 1065704 w 2407701"/>
              <a:gd name="connsiteY21" fmla="*/ 1802486 h 2677415"/>
              <a:gd name="connsiteX22" fmla="*/ 1118331 w 2407701"/>
              <a:gd name="connsiteY22" fmla="*/ 1861691 h 2677415"/>
              <a:gd name="connsiteX23" fmla="*/ 1217007 w 2407701"/>
              <a:gd name="connsiteY23" fmla="*/ 1920897 h 2677415"/>
              <a:gd name="connsiteX24" fmla="*/ 1243321 w 2407701"/>
              <a:gd name="connsiteY24" fmla="*/ 1934053 h 2677415"/>
              <a:gd name="connsiteX25" fmla="*/ 1368312 w 2407701"/>
              <a:gd name="connsiteY25" fmla="*/ 1986681 h 2677415"/>
              <a:gd name="connsiteX26" fmla="*/ 1460410 w 2407701"/>
              <a:gd name="connsiteY26" fmla="*/ 2045886 h 2677415"/>
              <a:gd name="connsiteX27" fmla="*/ 1631447 w 2407701"/>
              <a:gd name="connsiteY27" fmla="*/ 2012995 h 2677415"/>
              <a:gd name="connsiteX28" fmla="*/ 1716967 w 2407701"/>
              <a:gd name="connsiteY28" fmla="*/ 2019574 h 2677415"/>
              <a:gd name="connsiteX29" fmla="*/ 1835378 w 2407701"/>
              <a:gd name="connsiteY29" fmla="*/ 2032730 h 2677415"/>
              <a:gd name="connsiteX30" fmla="*/ 1914319 w 2407701"/>
              <a:gd name="connsiteY30" fmla="*/ 2118250 h 2677415"/>
              <a:gd name="connsiteX31" fmla="*/ 1927476 w 2407701"/>
              <a:gd name="connsiteY31" fmla="*/ 2236661 h 2677415"/>
              <a:gd name="connsiteX32" fmla="*/ 1841957 w 2407701"/>
              <a:gd name="connsiteY32" fmla="*/ 2335338 h 2677415"/>
              <a:gd name="connsiteX33" fmla="*/ 1736702 w 2407701"/>
              <a:gd name="connsiteY33" fmla="*/ 2381387 h 2677415"/>
              <a:gd name="connsiteX34" fmla="*/ 1776173 w 2407701"/>
              <a:gd name="connsiteY34" fmla="*/ 2460328 h 2677415"/>
              <a:gd name="connsiteX35" fmla="*/ 1894584 w 2407701"/>
              <a:gd name="connsiteY35" fmla="*/ 2677415 h 2677415"/>
              <a:gd name="connsiteX36" fmla="*/ 2019574 w 2407701"/>
              <a:gd name="connsiteY36" fmla="*/ 2657680 h 2677415"/>
              <a:gd name="connsiteX37" fmla="*/ 2144564 w 2407701"/>
              <a:gd name="connsiteY37" fmla="*/ 2486641 h 2677415"/>
              <a:gd name="connsiteX38" fmla="*/ 2236662 w 2407701"/>
              <a:gd name="connsiteY38" fmla="*/ 2368230 h 2677415"/>
              <a:gd name="connsiteX39" fmla="*/ 2289289 w 2407701"/>
              <a:gd name="connsiteY39" fmla="*/ 2256397 h 2677415"/>
              <a:gd name="connsiteX40" fmla="*/ 2361652 w 2407701"/>
              <a:gd name="connsiteY40" fmla="*/ 2078779 h 2677415"/>
              <a:gd name="connsiteX41" fmla="*/ 2407701 w 2407701"/>
              <a:gd name="connsiteY41" fmla="*/ 1894584 h 2677415"/>
              <a:gd name="connsiteX42" fmla="*/ 2368230 w 2407701"/>
              <a:gd name="connsiteY42" fmla="*/ 1782751 h 2677415"/>
              <a:gd name="connsiteX43" fmla="*/ 2309024 w 2407701"/>
              <a:gd name="connsiteY43" fmla="*/ 1756437 h 2677415"/>
              <a:gd name="connsiteX44" fmla="*/ 2105093 w 2407701"/>
              <a:gd name="connsiteY44" fmla="*/ 1749859 h 2677415"/>
              <a:gd name="connsiteX45" fmla="*/ 1920898 w 2407701"/>
              <a:gd name="connsiteY45" fmla="*/ 1736702 h 2677415"/>
              <a:gd name="connsiteX46" fmla="*/ 1815643 w 2407701"/>
              <a:gd name="connsiteY46" fmla="*/ 1684074 h 2677415"/>
              <a:gd name="connsiteX47" fmla="*/ 1703810 w 2407701"/>
              <a:gd name="connsiteY47" fmla="*/ 1624869 h 2677415"/>
              <a:gd name="connsiteX48" fmla="*/ 1585399 w 2407701"/>
              <a:gd name="connsiteY48" fmla="*/ 1545928 h 2677415"/>
              <a:gd name="connsiteX49" fmla="*/ 1506458 w 2407701"/>
              <a:gd name="connsiteY49" fmla="*/ 1460408 h 2677415"/>
              <a:gd name="connsiteX50" fmla="*/ 1394624 w 2407701"/>
              <a:gd name="connsiteY50" fmla="*/ 1361732 h 2677415"/>
              <a:gd name="connsiteX51" fmla="*/ 1243321 w 2407701"/>
              <a:gd name="connsiteY51" fmla="*/ 1223585 h 2677415"/>
              <a:gd name="connsiteX52" fmla="*/ 1223586 w 2407701"/>
              <a:gd name="connsiteY52" fmla="*/ 1170958 h 2677415"/>
              <a:gd name="connsiteX53" fmla="*/ 1164380 w 2407701"/>
              <a:gd name="connsiteY53" fmla="*/ 1098595 h 2677415"/>
              <a:gd name="connsiteX54" fmla="*/ 993341 w 2407701"/>
              <a:gd name="connsiteY54" fmla="*/ 920978 h 2677415"/>
              <a:gd name="connsiteX55" fmla="*/ 868351 w 2407701"/>
              <a:gd name="connsiteY55" fmla="*/ 710469 h 2677415"/>
              <a:gd name="connsiteX56" fmla="*/ 690734 w 2407701"/>
              <a:gd name="connsiteY56" fmla="*/ 381548 h 2677415"/>
              <a:gd name="connsiteX57" fmla="*/ 381548 w 2407701"/>
              <a:gd name="connsiteY57" fmla="*/ 52627 h 2677415"/>
              <a:gd name="connsiteX58" fmla="*/ 236823 w 2407701"/>
              <a:gd name="connsiteY58" fmla="*/ 0 h 2677415"/>
              <a:gd name="connsiteX0" fmla="*/ 236823 w 2407701"/>
              <a:gd name="connsiteY0" fmla="*/ 0 h 2677415"/>
              <a:gd name="connsiteX1" fmla="*/ 124990 w 2407701"/>
              <a:gd name="connsiteY1" fmla="*/ 52627 h 2677415"/>
              <a:gd name="connsiteX2" fmla="*/ 52627 w 2407701"/>
              <a:gd name="connsiteY2" fmla="*/ 111833 h 2677415"/>
              <a:gd name="connsiteX3" fmla="*/ 6578 w 2407701"/>
              <a:gd name="connsiteY3" fmla="*/ 190774 h 2677415"/>
              <a:gd name="connsiteX4" fmla="*/ 0 w 2407701"/>
              <a:gd name="connsiteY4" fmla="*/ 328920 h 2677415"/>
              <a:gd name="connsiteX5" fmla="*/ 59206 w 2407701"/>
              <a:gd name="connsiteY5" fmla="*/ 421018 h 2677415"/>
              <a:gd name="connsiteX6" fmla="*/ 157882 w 2407701"/>
              <a:gd name="connsiteY6" fmla="*/ 440753 h 2677415"/>
              <a:gd name="connsiteX7" fmla="*/ 243401 w 2407701"/>
              <a:gd name="connsiteY7" fmla="*/ 539430 h 2677415"/>
              <a:gd name="connsiteX8" fmla="*/ 342078 w 2407701"/>
              <a:gd name="connsiteY8" fmla="*/ 638106 h 2677415"/>
              <a:gd name="connsiteX9" fmla="*/ 407862 w 2407701"/>
              <a:gd name="connsiteY9" fmla="*/ 730204 h 2677415"/>
              <a:gd name="connsiteX10" fmla="*/ 486803 w 2407701"/>
              <a:gd name="connsiteY10" fmla="*/ 809145 h 2677415"/>
              <a:gd name="connsiteX11" fmla="*/ 552587 w 2407701"/>
              <a:gd name="connsiteY11" fmla="*/ 881507 h 2677415"/>
              <a:gd name="connsiteX12" fmla="*/ 598636 w 2407701"/>
              <a:gd name="connsiteY12" fmla="*/ 947292 h 2677415"/>
              <a:gd name="connsiteX13" fmla="*/ 651263 w 2407701"/>
              <a:gd name="connsiteY13" fmla="*/ 1078860 h 2677415"/>
              <a:gd name="connsiteX14" fmla="*/ 670999 w 2407701"/>
              <a:gd name="connsiteY14" fmla="*/ 1230164 h 2677415"/>
              <a:gd name="connsiteX15" fmla="*/ 703891 w 2407701"/>
              <a:gd name="connsiteY15" fmla="*/ 1335418 h 2677415"/>
              <a:gd name="connsiteX16" fmla="*/ 763096 w 2407701"/>
              <a:gd name="connsiteY16" fmla="*/ 1407781 h 2677415"/>
              <a:gd name="connsiteX17" fmla="*/ 769675 w 2407701"/>
              <a:gd name="connsiteY17" fmla="*/ 1480143 h 2677415"/>
              <a:gd name="connsiteX18" fmla="*/ 822302 w 2407701"/>
              <a:gd name="connsiteY18" fmla="*/ 1559084 h 2677415"/>
              <a:gd name="connsiteX19" fmla="*/ 874929 w 2407701"/>
              <a:gd name="connsiteY19" fmla="*/ 1605133 h 2677415"/>
              <a:gd name="connsiteX20" fmla="*/ 1050673 w 2407701"/>
              <a:gd name="connsiteY20" fmla="*/ 1621968 h 2677415"/>
              <a:gd name="connsiteX21" fmla="*/ 1065704 w 2407701"/>
              <a:gd name="connsiteY21" fmla="*/ 1802486 h 2677415"/>
              <a:gd name="connsiteX22" fmla="*/ 1118331 w 2407701"/>
              <a:gd name="connsiteY22" fmla="*/ 1861691 h 2677415"/>
              <a:gd name="connsiteX23" fmla="*/ 1217007 w 2407701"/>
              <a:gd name="connsiteY23" fmla="*/ 1920897 h 2677415"/>
              <a:gd name="connsiteX24" fmla="*/ 1243321 w 2407701"/>
              <a:gd name="connsiteY24" fmla="*/ 1934053 h 2677415"/>
              <a:gd name="connsiteX25" fmla="*/ 1368312 w 2407701"/>
              <a:gd name="connsiteY25" fmla="*/ 1986681 h 2677415"/>
              <a:gd name="connsiteX26" fmla="*/ 1460410 w 2407701"/>
              <a:gd name="connsiteY26" fmla="*/ 2045886 h 2677415"/>
              <a:gd name="connsiteX27" fmla="*/ 1631447 w 2407701"/>
              <a:gd name="connsiteY27" fmla="*/ 2012995 h 2677415"/>
              <a:gd name="connsiteX28" fmla="*/ 1716967 w 2407701"/>
              <a:gd name="connsiteY28" fmla="*/ 2019574 h 2677415"/>
              <a:gd name="connsiteX29" fmla="*/ 1835378 w 2407701"/>
              <a:gd name="connsiteY29" fmla="*/ 2032730 h 2677415"/>
              <a:gd name="connsiteX30" fmla="*/ 1914319 w 2407701"/>
              <a:gd name="connsiteY30" fmla="*/ 2118250 h 2677415"/>
              <a:gd name="connsiteX31" fmla="*/ 1927476 w 2407701"/>
              <a:gd name="connsiteY31" fmla="*/ 2236661 h 2677415"/>
              <a:gd name="connsiteX32" fmla="*/ 1841957 w 2407701"/>
              <a:gd name="connsiteY32" fmla="*/ 2335338 h 2677415"/>
              <a:gd name="connsiteX33" fmla="*/ 1736702 w 2407701"/>
              <a:gd name="connsiteY33" fmla="*/ 2381387 h 2677415"/>
              <a:gd name="connsiteX34" fmla="*/ 1776173 w 2407701"/>
              <a:gd name="connsiteY34" fmla="*/ 2460328 h 2677415"/>
              <a:gd name="connsiteX35" fmla="*/ 1894584 w 2407701"/>
              <a:gd name="connsiteY35" fmla="*/ 2677415 h 2677415"/>
              <a:gd name="connsiteX36" fmla="*/ 2019574 w 2407701"/>
              <a:gd name="connsiteY36" fmla="*/ 2657680 h 2677415"/>
              <a:gd name="connsiteX37" fmla="*/ 2144564 w 2407701"/>
              <a:gd name="connsiteY37" fmla="*/ 2486641 h 2677415"/>
              <a:gd name="connsiteX38" fmla="*/ 2236662 w 2407701"/>
              <a:gd name="connsiteY38" fmla="*/ 2368230 h 2677415"/>
              <a:gd name="connsiteX39" fmla="*/ 2289289 w 2407701"/>
              <a:gd name="connsiteY39" fmla="*/ 2256397 h 2677415"/>
              <a:gd name="connsiteX40" fmla="*/ 2361652 w 2407701"/>
              <a:gd name="connsiteY40" fmla="*/ 2078779 h 2677415"/>
              <a:gd name="connsiteX41" fmla="*/ 2407701 w 2407701"/>
              <a:gd name="connsiteY41" fmla="*/ 1894584 h 2677415"/>
              <a:gd name="connsiteX42" fmla="*/ 2368230 w 2407701"/>
              <a:gd name="connsiteY42" fmla="*/ 1782751 h 2677415"/>
              <a:gd name="connsiteX43" fmla="*/ 2309024 w 2407701"/>
              <a:gd name="connsiteY43" fmla="*/ 1756437 h 2677415"/>
              <a:gd name="connsiteX44" fmla="*/ 2105093 w 2407701"/>
              <a:gd name="connsiteY44" fmla="*/ 1749859 h 2677415"/>
              <a:gd name="connsiteX45" fmla="*/ 1920898 w 2407701"/>
              <a:gd name="connsiteY45" fmla="*/ 1736702 h 2677415"/>
              <a:gd name="connsiteX46" fmla="*/ 1815643 w 2407701"/>
              <a:gd name="connsiteY46" fmla="*/ 1684074 h 2677415"/>
              <a:gd name="connsiteX47" fmla="*/ 1703810 w 2407701"/>
              <a:gd name="connsiteY47" fmla="*/ 1624869 h 2677415"/>
              <a:gd name="connsiteX48" fmla="*/ 1585399 w 2407701"/>
              <a:gd name="connsiteY48" fmla="*/ 1545928 h 2677415"/>
              <a:gd name="connsiteX49" fmla="*/ 1506458 w 2407701"/>
              <a:gd name="connsiteY49" fmla="*/ 1460408 h 2677415"/>
              <a:gd name="connsiteX50" fmla="*/ 1394624 w 2407701"/>
              <a:gd name="connsiteY50" fmla="*/ 1361732 h 2677415"/>
              <a:gd name="connsiteX51" fmla="*/ 1243321 w 2407701"/>
              <a:gd name="connsiteY51" fmla="*/ 1223585 h 2677415"/>
              <a:gd name="connsiteX52" fmla="*/ 1223586 w 2407701"/>
              <a:gd name="connsiteY52" fmla="*/ 1170958 h 2677415"/>
              <a:gd name="connsiteX53" fmla="*/ 1164380 w 2407701"/>
              <a:gd name="connsiteY53" fmla="*/ 1098595 h 2677415"/>
              <a:gd name="connsiteX54" fmla="*/ 993341 w 2407701"/>
              <a:gd name="connsiteY54" fmla="*/ 920978 h 2677415"/>
              <a:gd name="connsiteX55" fmla="*/ 868351 w 2407701"/>
              <a:gd name="connsiteY55" fmla="*/ 710469 h 2677415"/>
              <a:gd name="connsiteX56" fmla="*/ 690734 w 2407701"/>
              <a:gd name="connsiteY56" fmla="*/ 381548 h 2677415"/>
              <a:gd name="connsiteX57" fmla="*/ 381548 w 2407701"/>
              <a:gd name="connsiteY57" fmla="*/ 52627 h 2677415"/>
              <a:gd name="connsiteX58" fmla="*/ 236823 w 2407701"/>
              <a:gd name="connsiteY58" fmla="*/ 0 h 2677415"/>
              <a:gd name="connsiteX0" fmla="*/ 236823 w 2407701"/>
              <a:gd name="connsiteY0" fmla="*/ 0 h 2677415"/>
              <a:gd name="connsiteX1" fmla="*/ 124990 w 2407701"/>
              <a:gd name="connsiteY1" fmla="*/ 52627 h 2677415"/>
              <a:gd name="connsiteX2" fmla="*/ 52627 w 2407701"/>
              <a:gd name="connsiteY2" fmla="*/ 111833 h 2677415"/>
              <a:gd name="connsiteX3" fmla="*/ 6578 w 2407701"/>
              <a:gd name="connsiteY3" fmla="*/ 190774 h 2677415"/>
              <a:gd name="connsiteX4" fmla="*/ 0 w 2407701"/>
              <a:gd name="connsiteY4" fmla="*/ 328920 h 2677415"/>
              <a:gd name="connsiteX5" fmla="*/ 59206 w 2407701"/>
              <a:gd name="connsiteY5" fmla="*/ 421018 h 2677415"/>
              <a:gd name="connsiteX6" fmla="*/ 157882 w 2407701"/>
              <a:gd name="connsiteY6" fmla="*/ 440753 h 2677415"/>
              <a:gd name="connsiteX7" fmla="*/ 243401 w 2407701"/>
              <a:gd name="connsiteY7" fmla="*/ 539430 h 2677415"/>
              <a:gd name="connsiteX8" fmla="*/ 342078 w 2407701"/>
              <a:gd name="connsiteY8" fmla="*/ 638106 h 2677415"/>
              <a:gd name="connsiteX9" fmla="*/ 407862 w 2407701"/>
              <a:gd name="connsiteY9" fmla="*/ 730204 h 2677415"/>
              <a:gd name="connsiteX10" fmla="*/ 486803 w 2407701"/>
              <a:gd name="connsiteY10" fmla="*/ 809145 h 2677415"/>
              <a:gd name="connsiteX11" fmla="*/ 552587 w 2407701"/>
              <a:gd name="connsiteY11" fmla="*/ 881507 h 2677415"/>
              <a:gd name="connsiteX12" fmla="*/ 598636 w 2407701"/>
              <a:gd name="connsiteY12" fmla="*/ 947292 h 2677415"/>
              <a:gd name="connsiteX13" fmla="*/ 651263 w 2407701"/>
              <a:gd name="connsiteY13" fmla="*/ 1078860 h 2677415"/>
              <a:gd name="connsiteX14" fmla="*/ 670999 w 2407701"/>
              <a:gd name="connsiteY14" fmla="*/ 1230164 h 2677415"/>
              <a:gd name="connsiteX15" fmla="*/ 703891 w 2407701"/>
              <a:gd name="connsiteY15" fmla="*/ 1335418 h 2677415"/>
              <a:gd name="connsiteX16" fmla="*/ 763096 w 2407701"/>
              <a:gd name="connsiteY16" fmla="*/ 1407781 h 2677415"/>
              <a:gd name="connsiteX17" fmla="*/ 769675 w 2407701"/>
              <a:gd name="connsiteY17" fmla="*/ 1480143 h 2677415"/>
              <a:gd name="connsiteX18" fmla="*/ 822302 w 2407701"/>
              <a:gd name="connsiteY18" fmla="*/ 1559084 h 2677415"/>
              <a:gd name="connsiteX19" fmla="*/ 874929 w 2407701"/>
              <a:gd name="connsiteY19" fmla="*/ 1605133 h 2677415"/>
              <a:gd name="connsiteX20" fmla="*/ 1050673 w 2407701"/>
              <a:gd name="connsiteY20" fmla="*/ 1621968 h 2677415"/>
              <a:gd name="connsiteX21" fmla="*/ 1065704 w 2407701"/>
              <a:gd name="connsiteY21" fmla="*/ 1802486 h 2677415"/>
              <a:gd name="connsiteX22" fmla="*/ 1118331 w 2407701"/>
              <a:gd name="connsiteY22" fmla="*/ 1861691 h 2677415"/>
              <a:gd name="connsiteX23" fmla="*/ 1217007 w 2407701"/>
              <a:gd name="connsiteY23" fmla="*/ 1920897 h 2677415"/>
              <a:gd name="connsiteX24" fmla="*/ 1243321 w 2407701"/>
              <a:gd name="connsiteY24" fmla="*/ 1934053 h 2677415"/>
              <a:gd name="connsiteX25" fmla="*/ 1368312 w 2407701"/>
              <a:gd name="connsiteY25" fmla="*/ 1986681 h 2677415"/>
              <a:gd name="connsiteX26" fmla="*/ 1460410 w 2407701"/>
              <a:gd name="connsiteY26" fmla="*/ 2045886 h 2677415"/>
              <a:gd name="connsiteX27" fmla="*/ 1631447 w 2407701"/>
              <a:gd name="connsiteY27" fmla="*/ 2012995 h 2677415"/>
              <a:gd name="connsiteX28" fmla="*/ 1716967 w 2407701"/>
              <a:gd name="connsiteY28" fmla="*/ 2019574 h 2677415"/>
              <a:gd name="connsiteX29" fmla="*/ 1835378 w 2407701"/>
              <a:gd name="connsiteY29" fmla="*/ 2032730 h 2677415"/>
              <a:gd name="connsiteX30" fmla="*/ 1914319 w 2407701"/>
              <a:gd name="connsiteY30" fmla="*/ 2118250 h 2677415"/>
              <a:gd name="connsiteX31" fmla="*/ 1927476 w 2407701"/>
              <a:gd name="connsiteY31" fmla="*/ 2236661 h 2677415"/>
              <a:gd name="connsiteX32" fmla="*/ 1841957 w 2407701"/>
              <a:gd name="connsiteY32" fmla="*/ 2335338 h 2677415"/>
              <a:gd name="connsiteX33" fmla="*/ 1736702 w 2407701"/>
              <a:gd name="connsiteY33" fmla="*/ 2381387 h 2677415"/>
              <a:gd name="connsiteX34" fmla="*/ 1776173 w 2407701"/>
              <a:gd name="connsiteY34" fmla="*/ 2460328 h 2677415"/>
              <a:gd name="connsiteX35" fmla="*/ 1894584 w 2407701"/>
              <a:gd name="connsiteY35" fmla="*/ 2677415 h 2677415"/>
              <a:gd name="connsiteX36" fmla="*/ 2019574 w 2407701"/>
              <a:gd name="connsiteY36" fmla="*/ 2657680 h 2677415"/>
              <a:gd name="connsiteX37" fmla="*/ 2144564 w 2407701"/>
              <a:gd name="connsiteY37" fmla="*/ 2486641 h 2677415"/>
              <a:gd name="connsiteX38" fmla="*/ 2236662 w 2407701"/>
              <a:gd name="connsiteY38" fmla="*/ 2368230 h 2677415"/>
              <a:gd name="connsiteX39" fmla="*/ 2289289 w 2407701"/>
              <a:gd name="connsiteY39" fmla="*/ 2256397 h 2677415"/>
              <a:gd name="connsiteX40" fmla="*/ 2361652 w 2407701"/>
              <a:gd name="connsiteY40" fmla="*/ 2078779 h 2677415"/>
              <a:gd name="connsiteX41" fmla="*/ 2407701 w 2407701"/>
              <a:gd name="connsiteY41" fmla="*/ 1894584 h 2677415"/>
              <a:gd name="connsiteX42" fmla="*/ 2368230 w 2407701"/>
              <a:gd name="connsiteY42" fmla="*/ 1782751 h 2677415"/>
              <a:gd name="connsiteX43" fmla="*/ 2309024 w 2407701"/>
              <a:gd name="connsiteY43" fmla="*/ 1756437 h 2677415"/>
              <a:gd name="connsiteX44" fmla="*/ 2105093 w 2407701"/>
              <a:gd name="connsiteY44" fmla="*/ 1749859 h 2677415"/>
              <a:gd name="connsiteX45" fmla="*/ 1920898 w 2407701"/>
              <a:gd name="connsiteY45" fmla="*/ 1736702 h 2677415"/>
              <a:gd name="connsiteX46" fmla="*/ 1815643 w 2407701"/>
              <a:gd name="connsiteY46" fmla="*/ 1684074 h 2677415"/>
              <a:gd name="connsiteX47" fmla="*/ 1703810 w 2407701"/>
              <a:gd name="connsiteY47" fmla="*/ 1624869 h 2677415"/>
              <a:gd name="connsiteX48" fmla="*/ 1585399 w 2407701"/>
              <a:gd name="connsiteY48" fmla="*/ 1545928 h 2677415"/>
              <a:gd name="connsiteX49" fmla="*/ 1506458 w 2407701"/>
              <a:gd name="connsiteY49" fmla="*/ 1460408 h 2677415"/>
              <a:gd name="connsiteX50" fmla="*/ 1394624 w 2407701"/>
              <a:gd name="connsiteY50" fmla="*/ 1361732 h 2677415"/>
              <a:gd name="connsiteX51" fmla="*/ 1243321 w 2407701"/>
              <a:gd name="connsiteY51" fmla="*/ 1223585 h 2677415"/>
              <a:gd name="connsiteX52" fmla="*/ 1223586 w 2407701"/>
              <a:gd name="connsiteY52" fmla="*/ 1170958 h 2677415"/>
              <a:gd name="connsiteX53" fmla="*/ 1164380 w 2407701"/>
              <a:gd name="connsiteY53" fmla="*/ 1098595 h 2677415"/>
              <a:gd name="connsiteX54" fmla="*/ 993341 w 2407701"/>
              <a:gd name="connsiteY54" fmla="*/ 920978 h 2677415"/>
              <a:gd name="connsiteX55" fmla="*/ 868351 w 2407701"/>
              <a:gd name="connsiteY55" fmla="*/ 710469 h 2677415"/>
              <a:gd name="connsiteX56" fmla="*/ 690734 w 2407701"/>
              <a:gd name="connsiteY56" fmla="*/ 381548 h 2677415"/>
              <a:gd name="connsiteX57" fmla="*/ 381548 w 2407701"/>
              <a:gd name="connsiteY57" fmla="*/ 52627 h 2677415"/>
              <a:gd name="connsiteX58" fmla="*/ 236823 w 2407701"/>
              <a:gd name="connsiteY58" fmla="*/ 0 h 2677415"/>
              <a:gd name="connsiteX0" fmla="*/ 236823 w 2407701"/>
              <a:gd name="connsiteY0" fmla="*/ 0 h 2677415"/>
              <a:gd name="connsiteX1" fmla="*/ 124990 w 2407701"/>
              <a:gd name="connsiteY1" fmla="*/ 52627 h 2677415"/>
              <a:gd name="connsiteX2" fmla="*/ 52627 w 2407701"/>
              <a:gd name="connsiteY2" fmla="*/ 111833 h 2677415"/>
              <a:gd name="connsiteX3" fmla="*/ 6578 w 2407701"/>
              <a:gd name="connsiteY3" fmla="*/ 190774 h 2677415"/>
              <a:gd name="connsiteX4" fmla="*/ 0 w 2407701"/>
              <a:gd name="connsiteY4" fmla="*/ 328920 h 2677415"/>
              <a:gd name="connsiteX5" fmla="*/ 59206 w 2407701"/>
              <a:gd name="connsiteY5" fmla="*/ 421018 h 2677415"/>
              <a:gd name="connsiteX6" fmla="*/ 157882 w 2407701"/>
              <a:gd name="connsiteY6" fmla="*/ 440753 h 2677415"/>
              <a:gd name="connsiteX7" fmla="*/ 243401 w 2407701"/>
              <a:gd name="connsiteY7" fmla="*/ 539430 h 2677415"/>
              <a:gd name="connsiteX8" fmla="*/ 342078 w 2407701"/>
              <a:gd name="connsiteY8" fmla="*/ 638106 h 2677415"/>
              <a:gd name="connsiteX9" fmla="*/ 407862 w 2407701"/>
              <a:gd name="connsiteY9" fmla="*/ 730204 h 2677415"/>
              <a:gd name="connsiteX10" fmla="*/ 486803 w 2407701"/>
              <a:gd name="connsiteY10" fmla="*/ 809145 h 2677415"/>
              <a:gd name="connsiteX11" fmla="*/ 552587 w 2407701"/>
              <a:gd name="connsiteY11" fmla="*/ 881507 h 2677415"/>
              <a:gd name="connsiteX12" fmla="*/ 598636 w 2407701"/>
              <a:gd name="connsiteY12" fmla="*/ 947292 h 2677415"/>
              <a:gd name="connsiteX13" fmla="*/ 651263 w 2407701"/>
              <a:gd name="connsiteY13" fmla="*/ 1078860 h 2677415"/>
              <a:gd name="connsiteX14" fmla="*/ 670999 w 2407701"/>
              <a:gd name="connsiteY14" fmla="*/ 1230164 h 2677415"/>
              <a:gd name="connsiteX15" fmla="*/ 703891 w 2407701"/>
              <a:gd name="connsiteY15" fmla="*/ 1335418 h 2677415"/>
              <a:gd name="connsiteX16" fmla="*/ 763096 w 2407701"/>
              <a:gd name="connsiteY16" fmla="*/ 1407781 h 2677415"/>
              <a:gd name="connsiteX17" fmla="*/ 769675 w 2407701"/>
              <a:gd name="connsiteY17" fmla="*/ 1480143 h 2677415"/>
              <a:gd name="connsiteX18" fmla="*/ 822302 w 2407701"/>
              <a:gd name="connsiteY18" fmla="*/ 1559084 h 2677415"/>
              <a:gd name="connsiteX19" fmla="*/ 874929 w 2407701"/>
              <a:gd name="connsiteY19" fmla="*/ 1605133 h 2677415"/>
              <a:gd name="connsiteX20" fmla="*/ 1050673 w 2407701"/>
              <a:gd name="connsiteY20" fmla="*/ 1621968 h 2677415"/>
              <a:gd name="connsiteX21" fmla="*/ 1164026 w 2407701"/>
              <a:gd name="connsiteY21" fmla="*/ 1787737 h 2677415"/>
              <a:gd name="connsiteX22" fmla="*/ 1118331 w 2407701"/>
              <a:gd name="connsiteY22" fmla="*/ 1861691 h 2677415"/>
              <a:gd name="connsiteX23" fmla="*/ 1217007 w 2407701"/>
              <a:gd name="connsiteY23" fmla="*/ 1920897 h 2677415"/>
              <a:gd name="connsiteX24" fmla="*/ 1243321 w 2407701"/>
              <a:gd name="connsiteY24" fmla="*/ 1934053 h 2677415"/>
              <a:gd name="connsiteX25" fmla="*/ 1368312 w 2407701"/>
              <a:gd name="connsiteY25" fmla="*/ 1986681 h 2677415"/>
              <a:gd name="connsiteX26" fmla="*/ 1460410 w 2407701"/>
              <a:gd name="connsiteY26" fmla="*/ 2045886 h 2677415"/>
              <a:gd name="connsiteX27" fmla="*/ 1631447 w 2407701"/>
              <a:gd name="connsiteY27" fmla="*/ 2012995 h 2677415"/>
              <a:gd name="connsiteX28" fmla="*/ 1716967 w 2407701"/>
              <a:gd name="connsiteY28" fmla="*/ 2019574 h 2677415"/>
              <a:gd name="connsiteX29" fmla="*/ 1835378 w 2407701"/>
              <a:gd name="connsiteY29" fmla="*/ 2032730 h 2677415"/>
              <a:gd name="connsiteX30" fmla="*/ 1914319 w 2407701"/>
              <a:gd name="connsiteY30" fmla="*/ 2118250 h 2677415"/>
              <a:gd name="connsiteX31" fmla="*/ 1927476 w 2407701"/>
              <a:gd name="connsiteY31" fmla="*/ 2236661 h 2677415"/>
              <a:gd name="connsiteX32" fmla="*/ 1841957 w 2407701"/>
              <a:gd name="connsiteY32" fmla="*/ 2335338 h 2677415"/>
              <a:gd name="connsiteX33" fmla="*/ 1736702 w 2407701"/>
              <a:gd name="connsiteY33" fmla="*/ 2381387 h 2677415"/>
              <a:gd name="connsiteX34" fmla="*/ 1776173 w 2407701"/>
              <a:gd name="connsiteY34" fmla="*/ 2460328 h 2677415"/>
              <a:gd name="connsiteX35" fmla="*/ 1894584 w 2407701"/>
              <a:gd name="connsiteY35" fmla="*/ 2677415 h 2677415"/>
              <a:gd name="connsiteX36" fmla="*/ 2019574 w 2407701"/>
              <a:gd name="connsiteY36" fmla="*/ 2657680 h 2677415"/>
              <a:gd name="connsiteX37" fmla="*/ 2144564 w 2407701"/>
              <a:gd name="connsiteY37" fmla="*/ 2486641 h 2677415"/>
              <a:gd name="connsiteX38" fmla="*/ 2236662 w 2407701"/>
              <a:gd name="connsiteY38" fmla="*/ 2368230 h 2677415"/>
              <a:gd name="connsiteX39" fmla="*/ 2289289 w 2407701"/>
              <a:gd name="connsiteY39" fmla="*/ 2256397 h 2677415"/>
              <a:gd name="connsiteX40" fmla="*/ 2361652 w 2407701"/>
              <a:gd name="connsiteY40" fmla="*/ 2078779 h 2677415"/>
              <a:gd name="connsiteX41" fmla="*/ 2407701 w 2407701"/>
              <a:gd name="connsiteY41" fmla="*/ 1894584 h 2677415"/>
              <a:gd name="connsiteX42" fmla="*/ 2368230 w 2407701"/>
              <a:gd name="connsiteY42" fmla="*/ 1782751 h 2677415"/>
              <a:gd name="connsiteX43" fmla="*/ 2309024 w 2407701"/>
              <a:gd name="connsiteY43" fmla="*/ 1756437 h 2677415"/>
              <a:gd name="connsiteX44" fmla="*/ 2105093 w 2407701"/>
              <a:gd name="connsiteY44" fmla="*/ 1749859 h 2677415"/>
              <a:gd name="connsiteX45" fmla="*/ 1920898 w 2407701"/>
              <a:gd name="connsiteY45" fmla="*/ 1736702 h 2677415"/>
              <a:gd name="connsiteX46" fmla="*/ 1815643 w 2407701"/>
              <a:gd name="connsiteY46" fmla="*/ 1684074 h 2677415"/>
              <a:gd name="connsiteX47" fmla="*/ 1703810 w 2407701"/>
              <a:gd name="connsiteY47" fmla="*/ 1624869 h 2677415"/>
              <a:gd name="connsiteX48" fmla="*/ 1585399 w 2407701"/>
              <a:gd name="connsiteY48" fmla="*/ 1545928 h 2677415"/>
              <a:gd name="connsiteX49" fmla="*/ 1506458 w 2407701"/>
              <a:gd name="connsiteY49" fmla="*/ 1460408 h 2677415"/>
              <a:gd name="connsiteX50" fmla="*/ 1394624 w 2407701"/>
              <a:gd name="connsiteY50" fmla="*/ 1361732 h 2677415"/>
              <a:gd name="connsiteX51" fmla="*/ 1243321 w 2407701"/>
              <a:gd name="connsiteY51" fmla="*/ 1223585 h 2677415"/>
              <a:gd name="connsiteX52" fmla="*/ 1223586 w 2407701"/>
              <a:gd name="connsiteY52" fmla="*/ 1170958 h 2677415"/>
              <a:gd name="connsiteX53" fmla="*/ 1164380 w 2407701"/>
              <a:gd name="connsiteY53" fmla="*/ 1098595 h 2677415"/>
              <a:gd name="connsiteX54" fmla="*/ 993341 w 2407701"/>
              <a:gd name="connsiteY54" fmla="*/ 920978 h 2677415"/>
              <a:gd name="connsiteX55" fmla="*/ 868351 w 2407701"/>
              <a:gd name="connsiteY55" fmla="*/ 710469 h 2677415"/>
              <a:gd name="connsiteX56" fmla="*/ 690734 w 2407701"/>
              <a:gd name="connsiteY56" fmla="*/ 381548 h 2677415"/>
              <a:gd name="connsiteX57" fmla="*/ 381548 w 2407701"/>
              <a:gd name="connsiteY57" fmla="*/ 52627 h 2677415"/>
              <a:gd name="connsiteX58" fmla="*/ 236823 w 2407701"/>
              <a:gd name="connsiteY58" fmla="*/ 0 h 2677415"/>
              <a:gd name="connsiteX0" fmla="*/ 236823 w 2407701"/>
              <a:gd name="connsiteY0" fmla="*/ 0 h 2677415"/>
              <a:gd name="connsiteX1" fmla="*/ 124990 w 2407701"/>
              <a:gd name="connsiteY1" fmla="*/ 52627 h 2677415"/>
              <a:gd name="connsiteX2" fmla="*/ 52627 w 2407701"/>
              <a:gd name="connsiteY2" fmla="*/ 111833 h 2677415"/>
              <a:gd name="connsiteX3" fmla="*/ 6578 w 2407701"/>
              <a:gd name="connsiteY3" fmla="*/ 190774 h 2677415"/>
              <a:gd name="connsiteX4" fmla="*/ 0 w 2407701"/>
              <a:gd name="connsiteY4" fmla="*/ 328920 h 2677415"/>
              <a:gd name="connsiteX5" fmla="*/ 59206 w 2407701"/>
              <a:gd name="connsiteY5" fmla="*/ 421018 h 2677415"/>
              <a:gd name="connsiteX6" fmla="*/ 157882 w 2407701"/>
              <a:gd name="connsiteY6" fmla="*/ 440753 h 2677415"/>
              <a:gd name="connsiteX7" fmla="*/ 243401 w 2407701"/>
              <a:gd name="connsiteY7" fmla="*/ 539430 h 2677415"/>
              <a:gd name="connsiteX8" fmla="*/ 342078 w 2407701"/>
              <a:gd name="connsiteY8" fmla="*/ 638106 h 2677415"/>
              <a:gd name="connsiteX9" fmla="*/ 407862 w 2407701"/>
              <a:gd name="connsiteY9" fmla="*/ 730204 h 2677415"/>
              <a:gd name="connsiteX10" fmla="*/ 486803 w 2407701"/>
              <a:gd name="connsiteY10" fmla="*/ 809145 h 2677415"/>
              <a:gd name="connsiteX11" fmla="*/ 552587 w 2407701"/>
              <a:gd name="connsiteY11" fmla="*/ 881507 h 2677415"/>
              <a:gd name="connsiteX12" fmla="*/ 598636 w 2407701"/>
              <a:gd name="connsiteY12" fmla="*/ 947292 h 2677415"/>
              <a:gd name="connsiteX13" fmla="*/ 651263 w 2407701"/>
              <a:gd name="connsiteY13" fmla="*/ 1078860 h 2677415"/>
              <a:gd name="connsiteX14" fmla="*/ 670999 w 2407701"/>
              <a:gd name="connsiteY14" fmla="*/ 1230164 h 2677415"/>
              <a:gd name="connsiteX15" fmla="*/ 703891 w 2407701"/>
              <a:gd name="connsiteY15" fmla="*/ 1335418 h 2677415"/>
              <a:gd name="connsiteX16" fmla="*/ 763096 w 2407701"/>
              <a:gd name="connsiteY16" fmla="*/ 1407781 h 2677415"/>
              <a:gd name="connsiteX17" fmla="*/ 769675 w 2407701"/>
              <a:gd name="connsiteY17" fmla="*/ 1480143 h 2677415"/>
              <a:gd name="connsiteX18" fmla="*/ 822302 w 2407701"/>
              <a:gd name="connsiteY18" fmla="*/ 1559084 h 2677415"/>
              <a:gd name="connsiteX19" fmla="*/ 874929 w 2407701"/>
              <a:gd name="connsiteY19" fmla="*/ 1605133 h 2677415"/>
              <a:gd name="connsiteX20" fmla="*/ 1050673 w 2407701"/>
              <a:gd name="connsiteY20" fmla="*/ 1621968 h 2677415"/>
              <a:gd name="connsiteX21" fmla="*/ 1164026 w 2407701"/>
              <a:gd name="connsiteY21" fmla="*/ 1787737 h 2677415"/>
              <a:gd name="connsiteX22" fmla="*/ 1216654 w 2407701"/>
              <a:gd name="connsiteY22" fmla="*/ 1861691 h 2677415"/>
              <a:gd name="connsiteX23" fmla="*/ 1217007 w 2407701"/>
              <a:gd name="connsiteY23" fmla="*/ 1920897 h 2677415"/>
              <a:gd name="connsiteX24" fmla="*/ 1243321 w 2407701"/>
              <a:gd name="connsiteY24" fmla="*/ 1934053 h 2677415"/>
              <a:gd name="connsiteX25" fmla="*/ 1368312 w 2407701"/>
              <a:gd name="connsiteY25" fmla="*/ 1986681 h 2677415"/>
              <a:gd name="connsiteX26" fmla="*/ 1460410 w 2407701"/>
              <a:gd name="connsiteY26" fmla="*/ 2045886 h 2677415"/>
              <a:gd name="connsiteX27" fmla="*/ 1631447 w 2407701"/>
              <a:gd name="connsiteY27" fmla="*/ 2012995 h 2677415"/>
              <a:gd name="connsiteX28" fmla="*/ 1716967 w 2407701"/>
              <a:gd name="connsiteY28" fmla="*/ 2019574 h 2677415"/>
              <a:gd name="connsiteX29" fmla="*/ 1835378 w 2407701"/>
              <a:gd name="connsiteY29" fmla="*/ 2032730 h 2677415"/>
              <a:gd name="connsiteX30" fmla="*/ 1914319 w 2407701"/>
              <a:gd name="connsiteY30" fmla="*/ 2118250 h 2677415"/>
              <a:gd name="connsiteX31" fmla="*/ 1927476 w 2407701"/>
              <a:gd name="connsiteY31" fmla="*/ 2236661 h 2677415"/>
              <a:gd name="connsiteX32" fmla="*/ 1841957 w 2407701"/>
              <a:gd name="connsiteY32" fmla="*/ 2335338 h 2677415"/>
              <a:gd name="connsiteX33" fmla="*/ 1736702 w 2407701"/>
              <a:gd name="connsiteY33" fmla="*/ 2381387 h 2677415"/>
              <a:gd name="connsiteX34" fmla="*/ 1776173 w 2407701"/>
              <a:gd name="connsiteY34" fmla="*/ 2460328 h 2677415"/>
              <a:gd name="connsiteX35" fmla="*/ 1894584 w 2407701"/>
              <a:gd name="connsiteY35" fmla="*/ 2677415 h 2677415"/>
              <a:gd name="connsiteX36" fmla="*/ 2019574 w 2407701"/>
              <a:gd name="connsiteY36" fmla="*/ 2657680 h 2677415"/>
              <a:gd name="connsiteX37" fmla="*/ 2144564 w 2407701"/>
              <a:gd name="connsiteY37" fmla="*/ 2486641 h 2677415"/>
              <a:gd name="connsiteX38" fmla="*/ 2236662 w 2407701"/>
              <a:gd name="connsiteY38" fmla="*/ 2368230 h 2677415"/>
              <a:gd name="connsiteX39" fmla="*/ 2289289 w 2407701"/>
              <a:gd name="connsiteY39" fmla="*/ 2256397 h 2677415"/>
              <a:gd name="connsiteX40" fmla="*/ 2361652 w 2407701"/>
              <a:gd name="connsiteY40" fmla="*/ 2078779 h 2677415"/>
              <a:gd name="connsiteX41" fmla="*/ 2407701 w 2407701"/>
              <a:gd name="connsiteY41" fmla="*/ 1894584 h 2677415"/>
              <a:gd name="connsiteX42" fmla="*/ 2368230 w 2407701"/>
              <a:gd name="connsiteY42" fmla="*/ 1782751 h 2677415"/>
              <a:gd name="connsiteX43" fmla="*/ 2309024 w 2407701"/>
              <a:gd name="connsiteY43" fmla="*/ 1756437 h 2677415"/>
              <a:gd name="connsiteX44" fmla="*/ 2105093 w 2407701"/>
              <a:gd name="connsiteY44" fmla="*/ 1749859 h 2677415"/>
              <a:gd name="connsiteX45" fmla="*/ 1920898 w 2407701"/>
              <a:gd name="connsiteY45" fmla="*/ 1736702 h 2677415"/>
              <a:gd name="connsiteX46" fmla="*/ 1815643 w 2407701"/>
              <a:gd name="connsiteY46" fmla="*/ 1684074 h 2677415"/>
              <a:gd name="connsiteX47" fmla="*/ 1703810 w 2407701"/>
              <a:gd name="connsiteY47" fmla="*/ 1624869 h 2677415"/>
              <a:gd name="connsiteX48" fmla="*/ 1585399 w 2407701"/>
              <a:gd name="connsiteY48" fmla="*/ 1545928 h 2677415"/>
              <a:gd name="connsiteX49" fmla="*/ 1506458 w 2407701"/>
              <a:gd name="connsiteY49" fmla="*/ 1460408 h 2677415"/>
              <a:gd name="connsiteX50" fmla="*/ 1394624 w 2407701"/>
              <a:gd name="connsiteY50" fmla="*/ 1361732 h 2677415"/>
              <a:gd name="connsiteX51" fmla="*/ 1243321 w 2407701"/>
              <a:gd name="connsiteY51" fmla="*/ 1223585 h 2677415"/>
              <a:gd name="connsiteX52" fmla="*/ 1223586 w 2407701"/>
              <a:gd name="connsiteY52" fmla="*/ 1170958 h 2677415"/>
              <a:gd name="connsiteX53" fmla="*/ 1164380 w 2407701"/>
              <a:gd name="connsiteY53" fmla="*/ 1098595 h 2677415"/>
              <a:gd name="connsiteX54" fmla="*/ 993341 w 2407701"/>
              <a:gd name="connsiteY54" fmla="*/ 920978 h 2677415"/>
              <a:gd name="connsiteX55" fmla="*/ 868351 w 2407701"/>
              <a:gd name="connsiteY55" fmla="*/ 710469 h 2677415"/>
              <a:gd name="connsiteX56" fmla="*/ 690734 w 2407701"/>
              <a:gd name="connsiteY56" fmla="*/ 381548 h 2677415"/>
              <a:gd name="connsiteX57" fmla="*/ 381548 w 2407701"/>
              <a:gd name="connsiteY57" fmla="*/ 52627 h 2677415"/>
              <a:gd name="connsiteX58" fmla="*/ 236823 w 2407701"/>
              <a:gd name="connsiteY58" fmla="*/ 0 h 2677415"/>
              <a:gd name="connsiteX0" fmla="*/ 236823 w 2407701"/>
              <a:gd name="connsiteY0" fmla="*/ 0 h 2677415"/>
              <a:gd name="connsiteX1" fmla="*/ 124990 w 2407701"/>
              <a:gd name="connsiteY1" fmla="*/ 52627 h 2677415"/>
              <a:gd name="connsiteX2" fmla="*/ 52627 w 2407701"/>
              <a:gd name="connsiteY2" fmla="*/ 111833 h 2677415"/>
              <a:gd name="connsiteX3" fmla="*/ 6578 w 2407701"/>
              <a:gd name="connsiteY3" fmla="*/ 190774 h 2677415"/>
              <a:gd name="connsiteX4" fmla="*/ 0 w 2407701"/>
              <a:gd name="connsiteY4" fmla="*/ 328920 h 2677415"/>
              <a:gd name="connsiteX5" fmla="*/ 59206 w 2407701"/>
              <a:gd name="connsiteY5" fmla="*/ 421018 h 2677415"/>
              <a:gd name="connsiteX6" fmla="*/ 157882 w 2407701"/>
              <a:gd name="connsiteY6" fmla="*/ 440753 h 2677415"/>
              <a:gd name="connsiteX7" fmla="*/ 243401 w 2407701"/>
              <a:gd name="connsiteY7" fmla="*/ 539430 h 2677415"/>
              <a:gd name="connsiteX8" fmla="*/ 342078 w 2407701"/>
              <a:gd name="connsiteY8" fmla="*/ 638106 h 2677415"/>
              <a:gd name="connsiteX9" fmla="*/ 407862 w 2407701"/>
              <a:gd name="connsiteY9" fmla="*/ 730204 h 2677415"/>
              <a:gd name="connsiteX10" fmla="*/ 486803 w 2407701"/>
              <a:gd name="connsiteY10" fmla="*/ 809145 h 2677415"/>
              <a:gd name="connsiteX11" fmla="*/ 552587 w 2407701"/>
              <a:gd name="connsiteY11" fmla="*/ 881507 h 2677415"/>
              <a:gd name="connsiteX12" fmla="*/ 598636 w 2407701"/>
              <a:gd name="connsiteY12" fmla="*/ 947292 h 2677415"/>
              <a:gd name="connsiteX13" fmla="*/ 651263 w 2407701"/>
              <a:gd name="connsiteY13" fmla="*/ 1078860 h 2677415"/>
              <a:gd name="connsiteX14" fmla="*/ 670999 w 2407701"/>
              <a:gd name="connsiteY14" fmla="*/ 1230164 h 2677415"/>
              <a:gd name="connsiteX15" fmla="*/ 703891 w 2407701"/>
              <a:gd name="connsiteY15" fmla="*/ 1335418 h 2677415"/>
              <a:gd name="connsiteX16" fmla="*/ 763096 w 2407701"/>
              <a:gd name="connsiteY16" fmla="*/ 1407781 h 2677415"/>
              <a:gd name="connsiteX17" fmla="*/ 769675 w 2407701"/>
              <a:gd name="connsiteY17" fmla="*/ 1480143 h 2677415"/>
              <a:gd name="connsiteX18" fmla="*/ 822302 w 2407701"/>
              <a:gd name="connsiteY18" fmla="*/ 1559084 h 2677415"/>
              <a:gd name="connsiteX19" fmla="*/ 874929 w 2407701"/>
              <a:gd name="connsiteY19" fmla="*/ 1605133 h 2677415"/>
              <a:gd name="connsiteX20" fmla="*/ 1050673 w 2407701"/>
              <a:gd name="connsiteY20" fmla="*/ 1621968 h 2677415"/>
              <a:gd name="connsiteX21" fmla="*/ 1164026 w 2407701"/>
              <a:gd name="connsiteY21" fmla="*/ 1787737 h 2677415"/>
              <a:gd name="connsiteX22" fmla="*/ 1216654 w 2407701"/>
              <a:gd name="connsiteY22" fmla="*/ 1861691 h 2677415"/>
              <a:gd name="connsiteX23" fmla="*/ 1231756 w 2407701"/>
              <a:gd name="connsiteY23" fmla="*/ 1911064 h 2677415"/>
              <a:gd name="connsiteX24" fmla="*/ 1243321 w 2407701"/>
              <a:gd name="connsiteY24" fmla="*/ 1934053 h 2677415"/>
              <a:gd name="connsiteX25" fmla="*/ 1368312 w 2407701"/>
              <a:gd name="connsiteY25" fmla="*/ 1986681 h 2677415"/>
              <a:gd name="connsiteX26" fmla="*/ 1460410 w 2407701"/>
              <a:gd name="connsiteY26" fmla="*/ 2045886 h 2677415"/>
              <a:gd name="connsiteX27" fmla="*/ 1631447 w 2407701"/>
              <a:gd name="connsiteY27" fmla="*/ 2012995 h 2677415"/>
              <a:gd name="connsiteX28" fmla="*/ 1716967 w 2407701"/>
              <a:gd name="connsiteY28" fmla="*/ 2019574 h 2677415"/>
              <a:gd name="connsiteX29" fmla="*/ 1835378 w 2407701"/>
              <a:gd name="connsiteY29" fmla="*/ 2032730 h 2677415"/>
              <a:gd name="connsiteX30" fmla="*/ 1914319 w 2407701"/>
              <a:gd name="connsiteY30" fmla="*/ 2118250 h 2677415"/>
              <a:gd name="connsiteX31" fmla="*/ 1927476 w 2407701"/>
              <a:gd name="connsiteY31" fmla="*/ 2236661 h 2677415"/>
              <a:gd name="connsiteX32" fmla="*/ 1841957 w 2407701"/>
              <a:gd name="connsiteY32" fmla="*/ 2335338 h 2677415"/>
              <a:gd name="connsiteX33" fmla="*/ 1736702 w 2407701"/>
              <a:gd name="connsiteY33" fmla="*/ 2381387 h 2677415"/>
              <a:gd name="connsiteX34" fmla="*/ 1776173 w 2407701"/>
              <a:gd name="connsiteY34" fmla="*/ 2460328 h 2677415"/>
              <a:gd name="connsiteX35" fmla="*/ 1894584 w 2407701"/>
              <a:gd name="connsiteY35" fmla="*/ 2677415 h 2677415"/>
              <a:gd name="connsiteX36" fmla="*/ 2019574 w 2407701"/>
              <a:gd name="connsiteY36" fmla="*/ 2657680 h 2677415"/>
              <a:gd name="connsiteX37" fmla="*/ 2144564 w 2407701"/>
              <a:gd name="connsiteY37" fmla="*/ 2486641 h 2677415"/>
              <a:gd name="connsiteX38" fmla="*/ 2236662 w 2407701"/>
              <a:gd name="connsiteY38" fmla="*/ 2368230 h 2677415"/>
              <a:gd name="connsiteX39" fmla="*/ 2289289 w 2407701"/>
              <a:gd name="connsiteY39" fmla="*/ 2256397 h 2677415"/>
              <a:gd name="connsiteX40" fmla="*/ 2361652 w 2407701"/>
              <a:gd name="connsiteY40" fmla="*/ 2078779 h 2677415"/>
              <a:gd name="connsiteX41" fmla="*/ 2407701 w 2407701"/>
              <a:gd name="connsiteY41" fmla="*/ 1894584 h 2677415"/>
              <a:gd name="connsiteX42" fmla="*/ 2368230 w 2407701"/>
              <a:gd name="connsiteY42" fmla="*/ 1782751 h 2677415"/>
              <a:gd name="connsiteX43" fmla="*/ 2309024 w 2407701"/>
              <a:gd name="connsiteY43" fmla="*/ 1756437 h 2677415"/>
              <a:gd name="connsiteX44" fmla="*/ 2105093 w 2407701"/>
              <a:gd name="connsiteY44" fmla="*/ 1749859 h 2677415"/>
              <a:gd name="connsiteX45" fmla="*/ 1920898 w 2407701"/>
              <a:gd name="connsiteY45" fmla="*/ 1736702 h 2677415"/>
              <a:gd name="connsiteX46" fmla="*/ 1815643 w 2407701"/>
              <a:gd name="connsiteY46" fmla="*/ 1684074 h 2677415"/>
              <a:gd name="connsiteX47" fmla="*/ 1703810 w 2407701"/>
              <a:gd name="connsiteY47" fmla="*/ 1624869 h 2677415"/>
              <a:gd name="connsiteX48" fmla="*/ 1585399 w 2407701"/>
              <a:gd name="connsiteY48" fmla="*/ 1545928 h 2677415"/>
              <a:gd name="connsiteX49" fmla="*/ 1506458 w 2407701"/>
              <a:gd name="connsiteY49" fmla="*/ 1460408 h 2677415"/>
              <a:gd name="connsiteX50" fmla="*/ 1394624 w 2407701"/>
              <a:gd name="connsiteY50" fmla="*/ 1361732 h 2677415"/>
              <a:gd name="connsiteX51" fmla="*/ 1243321 w 2407701"/>
              <a:gd name="connsiteY51" fmla="*/ 1223585 h 2677415"/>
              <a:gd name="connsiteX52" fmla="*/ 1223586 w 2407701"/>
              <a:gd name="connsiteY52" fmla="*/ 1170958 h 2677415"/>
              <a:gd name="connsiteX53" fmla="*/ 1164380 w 2407701"/>
              <a:gd name="connsiteY53" fmla="*/ 1098595 h 2677415"/>
              <a:gd name="connsiteX54" fmla="*/ 993341 w 2407701"/>
              <a:gd name="connsiteY54" fmla="*/ 920978 h 2677415"/>
              <a:gd name="connsiteX55" fmla="*/ 868351 w 2407701"/>
              <a:gd name="connsiteY55" fmla="*/ 710469 h 2677415"/>
              <a:gd name="connsiteX56" fmla="*/ 690734 w 2407701"/>
              <a:gd name="connsiteY56" fmla="*/ 381548 h 2677415"/>
              <a:gd name="connsiteX57" fmla="*/ 381548 w 2407701"/>
              <a:gd name="connsiteY57" fmla="*/ 52627 h 2677415"/>
              <a:gd name="connsiteX58" fmla="*/ 236823 w 2407701"/>
              <a:gd name="connsiteY58" fmla="*/ 0 h 267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407701" h="2677415">
                <a:moveTo>
                  <a:pt x="236823" y="0"/>
                </a:moveTo>
                <a:lnTo>
                  <a:pt x="124990" y="52627"/>
                </a:lnTo>
                <a:lnTo>
                  <a:pt x="52627" y="111833"/>
                </a:lnTo>
                <a:lnTo>
                  <a:pt x="6578" y="190774"/>
                </a:lnTo>
                <a:lnTo>
                  <a:pt x="0" y="328920"/>
                </a:lnTo>
                <a:lnTo>
                  <a:pt x="59206" y="421018"/>
                </a:lnTo>
                <a:lnTo>
                  <a:pt x="157882" y="440753"/>
                </a:lnTo>
                <a:lnTo>
                  <a:pt x="243401" y="539430"/>
                </a:lnTo>
                <a:lnTo>
                  <a:pt x="342078" y="638106"/>
                </a:lnTo>
                <a:lnTo>
                  <a:pt x="407862" y="730204"/>
                </a:lnTo>
                <a:lnTo>
                  <a:pt x="486803" y="809145"/>
                </a:lnTo>
                <a:lnTo>
                  <a:pt x="552587" y="881507"/>
                </a:lnTo>
                <a:lnTo>
                  <a:pt x="598636" y="947292"/>
                </a:lnTo>
                <a:lnTo>
                  <a:pt x="651263" y="1078860"/>
                </a:lnTo>
                <a:lnTo>
                  <a:pt x="670999" y="1230164"/>
                </a:lnTo>
                <a:lnTo>
                  <a:pt x="703891" y="1335418"/>
                </a:lnTo>
                <a:lnTo>
                  <a:pt x="763096" y="1407781"/>
                </a:lnTo>
                <a:lnTo>
                  <a:pt x="769675" y="1480143"/>
                </a:lnTo>
                <a:lnTo>
                  <a:pt x="822302" y="1559084"/>
                </a:lnTo>
                <a:lnTo>
                  <a:pt x="874929" y="1605133"/>
                </a:lnTo>
                <a:lnTo>
                  <a:pt x="1050673" y="1621968"/>
                </a:lnTo>
                <a:cubicBezTo>
                  <a:pt x="1139257" y="1662477"/>
                  <a:pt x="1159016" y="1727564"/>
                  <a:pt x="1164026" y="1787737"/>
                </a:cubicBezTo>
                <a:lnTo>
                  <a:pt x="1216654" y="1861691"/>
                </a:lnTo>
                <a:cubicBezTo>
                  <a:pt x="1221040" y="1905547"/>
                  <a:pt x="1227312" y="1899004"/>
                  <a:pt x="1231756" y="1911064"/>
                </a:cubicBezTo>
                <a:cubicBezTo>
                  <a:pt x="1236200" y="1923124"/>
                  <a:pt x="1220562" y="1921450"/>
                  <a:pt x="1243321" y="1934053"/>
                </a:cubicBezTo>
                <a:cubicBezTo>
                  <a:pt x="1266080" y="1946656"/>
                  <a:pt x="1333227" y="1964753"/>
                  <a:pt x="1368312" y="1986681"/>
                </a:cubicBezTo>
                <a:lnTo>
                  <a:pt x="1460410" y="2045886"/>
                </a:lnTo>
                <a:lnTo>
                  <a:pt x="1631447" y="2012995"/>
                </a:lnTo>
                <a:lnTo>
                  <a:pt x="1716967" y="2019574"/>
                </a:lnTo>
                <a:lnTo>
                  <a:pt x="1835378" y="2032730"/>
                </a:lnTo>
                <a:lnTo>
                  <a:pt x="1914319" y="2118250"/>
                </a:lnTo>
                <a:lnTo>
                  <a:pt x="1927476" y="2236661"/>
                </a:lnTo>
                <a:lnTo>
                  <a:pt x="1841957" y="2335338"/>
                </a:lnTo>
                <a:lnTo>
                  <a:pt x="1736702" y="2381387"/>
                </a:lnTo>
                <a:lnTo>
                  <a:pt x="1776173" y="2460328"/>
                </a:lnTo>
                <a:lnTo>
                  <a:pt x="1894584" y="2677415"/>
                </a:lnTo>
                <a:lnTo>
                  <a:pt x="2019574" y="2657680"/>
                </a:lnTo>
                <a:lnTo>
                  <a:pt x="2144564" y="2486641"/>
                </a:lnTo>
                <a:lnTo>
                  <a:pt x="2236662" y="2368230"/>
                </a:lnTo>
                <a:lnTo>
                  <a:pt x="2289289" y="2256397"/>
                </a:lnTo>
                <a:lnTo>
                  <a:pt x="2361652" y="2078779"/>
                </a:lnTo>
                <a:lnTo>
                  <a:pt x="2407701" y="1894584"/>
                </a:lnTo>
                <a:lnTo>
                  <a:pt x="2368230" y="1782751"/>
                </a:lnTo>
                <a:lnTo>
                  <a:pt x="2309024" y="1756437"/>
                </a:lnTo>
                <a:lnTo>
                  <a:pt x="2105093" y="1749859"/>
                </a:lnTo>
                <a:lnTo>
                  <a:pt x="1920898" y="1736702"/>
                </a:lnTo>
                <a:lnTo>
                  <a:pt x="1815643" y="1684074"/>
                </a:lnTo>
                <a:lnTo>
                  <a:pt x="1703810" y="1624869"/>
                </a:lnTo>
                <a:lnTo>
                  <a:pt x="1585399" y="1545928"/>
                </a:lnTo>
                <a:lnTo>
                  <a:pt x="1506458" y="1460408"/>
                </a:lnTo>
                <a:lnTo>
                  <a:pt x="1394624" y="1361732"/>
                </a:lnTo>
                <a:lnTo>
                  <a:pt x="1243321" y="1223585"/>
                </a:lnTo>
                <a:lnTo>
                  <a:pt x="1223586" y="1170958"/>
                </a:lnTo>
                <a:lnTo>
                  <a:pt x="1164380" y="1098595"/>
                </a:lnTo>
                <a:lnTo>
                  <a:pt x="993341" y="920978"/>
                </a:lnTo>
                <a:lnTo>
                  <a:pt x="868351" y="710469"/>
                </a:lnTo>
                <a:lnTo>
                  <a:pt x="690734" y="381548"/>
                </a:lnTo>
                <a:lnTo>
                  <a:pt x="381548" y="52627"/>
                </a:lnTo>
                <a:lnTo>
                  <a:pt x="236823" y="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9934D4C1-EA07-5E48-82EB-9CCBEFAFD8CB}"/>
              </a:ext>
            </a:extLst>
          </p:cNvPr>
          <p:cNvSpPr/>
          <p:nvPr/>
        </p:nvSpPr>
        <p:spPr>
          <a:xfrm>
            <a:off x="9133951" y="3054699"/>
            <a:ext cx="1748413" cy="2519044"/>
          </a:xfrm>
          <a:custGeom>
            <a:avLst/>
            <a:gdLst>
              <a:gd name="connsiteX0" fmla="*/ 1336430 w 1768510"/>
              <a:gd name="connsiteY0" fmla="*/ 0 h 2512088"/>
              <a:gd name="connsiteX1" fmla="*/ 492369 w 1768510"/>
              <a:gd name="connsiteY1" fmla="*/ 1024932 h 2512088"/>
              <a:gd name="connsiteX2" fmla="*/ 391885 w 1768510"/>
              <a:gd name="connsiteY2" fmla="*/ 1587639 h 2512088"/>
              <a:gd name="connsiteX3" fmla="*/ 391885 w 1768510"/>
              <a:gd name="connsiteY3" fmla="*/ 1587639 h 2512088"/>
              <a:gd name="connsiteX4" fmla="*/ 271305 w 1768510"/>
              <a:gd name="connsiteY4" fmla="*/ 1688123 h 2512088"/>
              <a:gd name="connsiteX5" fmla="*/ 160773 w 1768510"/>
              <a:gd name="connsiteY5" fmla="*/ 1688123 h 2512088"/>
              <a:gd name="connsiteX6" fmla="*/ 160773 w 1768510"/>
              <a:gd name="connsiteY6" fmla="*/ 1798655 h 2512088"/>
              <a:gd name="connsiteX7" fmla="*/ 150725 w 1768510"/>
              <a:gd name="connsiteY7" fmla="*/ 1969477 h 2512088"/>
              <a:gd name="connsiteX8" fmla="*/ 60290 w 1768510"/>
              <a:gd name="connsiteY8" fmla="*/ 2160396 h 2512088"/>
              <a:gd name="connsiteX9" fmla="*/ 10048 w 1768510"/>
              <a:gd name="connsiteY9" fmla="*/ 2240782 h 2512088"/>
              <a:gd name="connsiteX10" fmla="*/ 0 w 1768510"/>
              <a:gd name="connsiteY10" fmla="*/ 2381459 h 2512088"/>
              <a:gd name="connsiteX11" fmla="*/ 70338 w 1768510"/>
              <a:gd name="connsiteY11" fmla="*/ 2491991 h 2512088"/>
              <a:gd name="connsiteX12" fmla="*/ 190918 w 1768510"/>
              <a:gd name="connsiteY12" fmla="*/ 2512088 h 2512088"/>
              <a:gd name="connsiteX13" fmla="*/ 261257 w 1768510"/>
              <a:gd name="connsiteY13" fmla="*/ 2230734 h 2512088"/>
              <a:gd name="connsiteX14" fmla="*/ 221063 w 1768510"/>
              <a:gd name="connsiteY14" fmla="*/ 2200589 h 2512088"/>
              <a:gd name="connsiteX15" fmla="*/ 221063 w 1768510"/>
              <a:gd name="connsiteY15" fmla="*/ 2200589 h 2512088"/>
              <a:gd name="connsiteX16" fmla="*/ 291402 w 1768510"/>
              <a:gd name="connsiteY16" fmla="*/ 2029767 h 2512088"/>
              <a:gd name="connsiteX17" fmla="*/ 371789 w 1768510"/>
              <a:gd name="connsiteY17" fmla="*/ 1989574 h 2512088"/>
              <a:gd name="connsiteX18" fmla="*/ 432079 w 1768510"/>
              <a:gd name="connsiteY18" fmla="*/ 1979525 h 2512088"/>
              <a:gd name="connsiteX19" fmla="*/ 532562 w 1768510"/>
              <a:gd name="connsiteY19" fmla="*/ 1999622 h 2512088"/>
              <a:gd name="connsiteX20" fmla="*/ 532562 w 1768510"/>
              <a:gd name="connsiteY20" fmla="*/ 1999622 h 2512088"/>
              <a:gd name="connsiteX21" fmla="*/ 693336 w 1768510"/>
              <a:gd name="connsiteY21" fmla="*/ 1919235 h 2512088"/>
              <a:gd name="connsiteX22" fmla="*/ 793819 w 1768510"/>
              <a:gd name="connsiteY22" fmla="*/ 1848897 h 2512088"/>
              <a:gd name="connsiteX23" fmla="*/ 924448 w 1768510"/>
              <a:gd name="connsiteY23" fmla="*/ 1778558 h 2512088"/>
              <a:gd name="connsiteX24" fmla="*/ 994786 w 1768510"/>
              <a:gd name="connsiteY24" fmla="*/ 1688123 h 2512088"/>
              <a:gd name="connsiteX25" fmla="*/ 1055077 w 1768510"/>
              <a:gd name="connsiteY25" fmla="*/ 1567543 h 2512088"/>
              <a:gd name="connsiteX26" fmla="*/ 1085222 w 1768510"/>
              <a:gd name="connsiteY26" fmla="*/ 1467059 h 2512088"/>
              <a:gd name="connsiteX27" fmla="*/ 1085222 w 1768510"/>
              <a:gd name="connsiteY27" fmla="*/ 1467059 h 2512088"/>
              <a:gd name="connsiteX28" fmla="*/ 1215850 w 1768510"/>
              <a:gd name="connsiteY28" fmla="*/ 1356527 h 2512088"/>
              <a:gd name="connsiteX29" fmla="*/ 1296237 w 1768510"/>
              <a:gd name="connsiteY29" fmla="*/ 1245996 h 2512088"/>
              <a:gd name="connsiteX30" fmla="*/ 1376624 w 1768510"/>
              <a:gd name="connsiteY30" fmla="*/ 1135464 h 2512088"/>
              <a:gd name="connsiteX31" fmla="*/ 1376624 w 1768510"/>
              <a:gd name="connsiteY31" fmla="*/ 1045028 h 2512088"/>
              <a:gd name="connsiteX32" fmla="*/ 1356527 w 1768510"/>
              <a:gd name="connsiteY32" fmla="*/ 924448 h 2512088"/>
              <a:gd name="connsiteX33" fmla="*/ 1426866 w 1768510"/>
              <a:gd name="connsiteY33" fmla="*/ 834013 h 2512088"/>
              <a:gd name="connsiteX34" fmla="*/ 1527349 w 1768510"/>
              <a:gd name="connsiteY34" fmla="*/ 763675 h 2512088"/>
              <a:gd name="connsiteX35" fmla="*/ 1657978 w 1768510"/>
              <a:gd name="connsiteY35" fmla="*/ 673239 h 2512088"/>
              <a:gd name="connsiteX36" fmla="*/ 1718268 w 1768510"/>
              <a:gd name="connsiteY36" fmla="*/ 532563 h 2512088"/>
              <a:gd name="connsiteX37" fmla="*/ 1768510 w 1768510"/>
              <a:gd name="connsiteY37" fmla="*/ 361741 h 2512088"/>
              <a:gd name="connsiteX38" fmla="*/ 1748413 w 1768510"/>
              <a:gd name="connsiteY38" fmla="*/ 271305 h 2512088"/>
              <a:gd name="connsiteX39" fmla="*/ 1597688 w 1768510"/>
              <a:gd name="connsiteY39" fmla="*/ 160774 h 2512088"/>
              <a:gd name="connsiteX40" fmla="*/ 1467059 w 1768510"/>
              <a:gd name="connsiteY40" fmla="*/ 50242 h 2512088"/>
              <a:gd name="connsiteX41" fmla="*/ 1336430 w 1768510"/>
              <a:gd name="connsiteY41" fmla="*/ 0 h 2512088"/>
              <a:gd name="connsiteX0" fmla="*/ 1336430 w 1768510"/>
              <a:gd name="connsiteY0" fmla="*/ 0 h 2512088"/>
              <a:gd name="connsiteX1" fmla="*/ 492369 w 1768510"/>
              <a:gd name="connsiteY1" fmla="*/ 1024932 h 2512088"/>
              <a:gd name="connsiteX2" fmla="*/ 391885 w 1768510"/>
              <a:gd name="connsiteY2" fmla="*/ 1587639 h 2512088"/>
              <a:gd name="connsiteX3" fmla="*/ 391885 w 1768510"/>
              <a:gd name="connsiteY3" fmla="*/ 1587639 h 2512088"/>
              <a:gd name="connsiteX4" fmla="*/ 271305 w 1768510"/>
              <a:gd name="connsiteY4" fmla="*/ 1688123 h 2512088"/>
              <a:gd name="connsiteX5" fmla="*/ 160773 w 1768510"/>
              <a:gd name="connsiteY5" fmla="*/ 1688123 h 2512088"/>
              <a:gd name="connsiteX6" fmla="*/ 160773 w 1768510"/>
              <a:gd name="connsiteY6" fmla="*/ 1798655 h 2512088"/>
              <a:gd name="connsiteX7" fmla="*/ 150725 w 1768510"/>
              <a:gd name="connsiteY7" fmla="*/ 1969477 h 2512088"/>
              <a:gd name="connsiteX8" fmla="*/ 60290 w 1768510"/>
              <a:gd name="connsiteY8" fmla="*/ 2160396 h 2512088"/>
              <a:gd name="connsiteX9" fmla="*/ 10048 w 1768510"/>
              <a:gd name="connsiteY9" fmla="*/ 2240782 h 2512088"/>
              <a:gd name="connsiteX10" fmla="*/ 0 w 1768510"/>
              <a:gd name="connsiteY10" fmla="*/ 2381459 h 2512088"/>
              <a:gd name="connsiteX11" fmla="*/ 70338 w 1768510"/>
              <a:gd name="connsiteY11" fmla="*/ 2491991 h 2512088"/>
              <a:gd name="connsiteX12" fmla="*/ 190918 w 1768510"/>
              <a:gd name="connsiteY12" fmla="*/ 2512088 h 2512088"/>
              <a:gd name="connsiteX13" fmla="*/ 261257 w 1768510"/>
              <a:gd name="connsiteY13" fmla="*/ 2230734 h 2512088"/>
              <a:gd name="connsiteX14" fmla="*/ 221063 w 1768510"/>
              <a:gd name="connsiteY14" fmla="*/ 2200589 h 2512088"/>
              <a:gd name="connsiteX15" fmla="*/ 221063 w 1768510"/>
              <a:gd name="connsiteY15" fmla="*/ 2200589 h 2512088"/>
              <a:gd name="connsiteX16" fmla="*/ 291402 w 1768510"/>
              <a:gd name="connsiteY16" fmla="*/ 2029767 h 2512088"/>
              <a:gd name="connsiteX17" fmla="*/ 371789 w 1768510"/>
              <a:gd name="connsiteY17" fmla="*/ 1989574 h 2512088"/>
              <a:gd name="connsiteX18" fmla="*/ 432079 w 1768510"/>
              <a:gd name="connsiteY18" fmla="*/ 1979525 h 2512088"/>
              <a:gd name="connsiteX19" fmla="*/ 532562 w 1768510"/>
              <a:gd name="connsiteY19" fmla="*/ 1999622 h 2512088"/>
              <a:gd name="connsiteX20" fmla="*/ 532562 w 1768510"/>
              <a:gd name="connsiteY20" fmla="*/ 1999622 h 2512088"/>
              <a:gd name="connsiteX21" fmla="*/ 693336 w 1768510"/>
              <a:gd name="connsiteY21" fmla="*/ 1919235 h 2512088"/>
              <a:gd name="connsiteX22" fmla="*/ 793819 w 1768510"/>
              <a:gd name="connsiteY22" fmla="*/ 1848897 h 2512088"/>
              <a:gd name="connsiteX23" fmla="*/ 924448 w 1768510"/>
              <a:gd name="connsiteY23" fmla="*/ 1778558 h 2512088"/>
              <a:gd name="connsiteX24" fmla="*/ 994786 w 1768510"/>
              <a:gd name="connsiteY24" fmla="*/ 1688123 h 2512088"/>
              <a:gd name="connsiteX25" fmla="*/ 1055077 w 1768510"/>
              <a:gd name="connsiteY25" fmla="*/ 1567543 h 2512088"/>
              <a:gd name="connsiteX26" fmla="*/ 1085222 w 1768510"/>
              <a:gd name="connsiteY26" fmla="*/ 1467059 h 2512088"/>
              <a:gd name="connsiteX27" fmla="*/ 1085222 w 1768510"/>
              <a:gd name="connsiteY27" fmla="*/ 1467059 h 2512088"/>
              <a:gd name="connsiteX28" fmla="*/ 1183386 w 1768510"/>
              <a:gd name="connsiteY28" fmla="*/ 1443098 h 2512088"/>
              <a:gd name="connsiteX29" fmla="*/ 1296237 w 1768510"/>
              <a:gd name="connsiteY29" fmla="*/ 1245996 h 2512088"/>
              <a:gd name="connsiteX30" fmla="*/ 1376624 w 1768510"/>
              <a:gd name="connsiteY30" fmla="*/ 1135464 h 2512088"/>
              <a:gd name="connsiteX31" fmla="*/ 1376624 w 1768510"/>
              <a:gd name="connsiteY31" fmla="*/ 1045028 h 2512088"/>
              <a:gd name="connsiteX32" fmla="*/ 1356527 w 1768510"/>
              <a:gd name="connsiteY32" fmla="*/ 924448 h 2512088"/>
              <a:gd name="connsiteX33" fmla="*/ 1426866 w 1768510"/>
              <a:gd name="connsiteY33" fmla="*/ 834013 h 2512088"/>
              <a:gd name="connsiteX34" fmla="*/ 1527349 w 1768510"/>
              <a:gd name="connsiteY34" fmla="*/ 763675 h 2512088"/>
              <a:gd name="connsiteX35" fmla="*/ 1657978 w 1768510"/>
              <a:gd name="connsiteY35" fmla="*/ 673239 h 2512088"/>
              <a:gd name="connsiteX36" fmla="*/ 1718268 w 1768510"/>
              <a:gd name="connsiteY36" fmla="*/ 532563 h 2512088"/>
              <a:gd name="connsiteX37" fmla="*/ 1768510 w 1768510"/>
              <a:gd name="connsiteY37" fmla="*/ 361741 h 2512088"/>
              <a:gd name="connsiteX38" fmla="*/ 1748413 w 1768510"/>
              <a:gd name="connsiteY38" fmla="*/ 271305 h 2512088"/>
              <a:gd name="connsiteX39" fmla="*/ 1597688 w 1768510"/>
              <a:gd name="connsiteY39" fmla="*/ 160774 h 2512088"/>
              <a:gd name="connsiteX40" fmla="*/ 1467059 w 1768510"/>
              <a:gd name="connsiteY40" fmla="*/ 50242 h 2512088"/>
              <a:gd name="connsiteX41" fmla="*/ 1336430 w 1768510"/>
              <a:gd name="connsiteY41" fmla="*/ 0 h 2512088"/>
              <a:gd name="connsiteX0" fmla="*/ 1336430 w 1768510"/>
              <a:gd name="connsiteY0" fmla="*/ 0 h 2512088"/>
              <a:gd name="connsiteX1" fmla="*/ 492369 w 1768510"/>
              <a:gd name="connsiteY1" fmla="*/ 1024932 h 2512088"/>
              <a:gd name="connsiteX2" fmla="*/ 391885 w 1768510"/>
              <a:gd name="connsiteY2" fmla="*/ 1587639 h 2512088"/>
              <a:gd name="connsiteX3" fmla="*/ 391885 w 1768510"/>
              <a:gd name="connsiteY3" fmla="*/ 1587639 h 2512088"/>
              <a:gd name="connsiteX4" fmla="*/ 271305 w 1768510"/>
              <a:gd name="connsiteY4" fmla="*/ 1688123 h 2512088"/>
              <a:gd name="connsiteX5" fmla="*/ 160773 w 1768510"/>
              <a:gd name="connsiteY5" fmla="*/ 1688123 h 2512088"/>
              <a:gd name="connsiteX6" fmla="*/ 160773 w 1768510"/>
              <a:gd name="connsiteY6" fmla="*/ 1798655 h 2512088"/>
              <a:gd name="connsiteX7" fmla="*/ 150725 w 1768510"/>
              <a:gd name="connsiteY7" fmla="*/ 1969477 h 2512088"/>
              <a:gd name="connsiteX8" fmla="*/ 60290 w 1768510"/>
              <a:gd name="connsiteY8" fmla="*/ 2160396 h 2512088"/>
              <a:gd name="connsiteX9" fmla="*/ 10048 w 1768510"/>
              <a:gd name="connsiteY9" fmla="*/ 2240782 h 2512088"/>
              <a:gd name="connsiteX10" fmla="*/ 0 w 1768510"/>
              <a:gd name="connsiteY10" fmla="*/ 2381459 h 2512088"/>
              <a:gd name="connsiteX11" fmla="*/ 70338 w 1768510"/>
              <a:gd name="connsiteY11" fmla="*/ 2491991 h 2512088"/>
              <a:gd name="connsiteX12" fmla="*/ 190918 w 1768510"/>
              <a:gd name="connsiteY12" fmla="*/ 2512088 h 2512088"/>
              <a:gd name="connsiteX13" fmla="*/ 261257 w 1768510"/>
              <a:gd name="connsiteY13" fmla="*/ 2230734 h 2512088"/>
              <a:gd name="connsiteX14" fmla="*/ 221063 w 1768510"/>
              <a:gd name="connsiteY14" fmla="*/ 2200589 h 2512088"/>
              <a:gd name="connsiteX15" fmla="*/ 221063 w 1768510"/>
              <a:gd name="connsiteY15" fmla="*/ 2200589 h 2512088"/>
              <a:gd name="connsiteX16" fmla="*/ 291402 w 1768510"/>
              <a:gd name="connsiteY16" fmla="*/ 2029767 h 2512088"/>
              <a:gd name="connsiteX17" fmla="*/ 371789 w 1768510"/>
              <a:gd name="connsiteY17" fmla="*/ 1989574 h 2512088"/>
              <a:gd name="connsiteX18" fmla="*/ 432079 w 1768510"/>
              <a:gd name="connsiteY18" fmla="*/ 1979525 h 2512088"/>
              <a:gd name="connsiteX19" fmla="*/ 532562 w 1768510"/>
              <a:gd name="connsiteY19" fmla="*/ 1999622 h 2512088"/>
              <a:gd name="connsiteX20" fmla="*/ 532562 w 1768510"/>
              <a:gd name="connsiteY20" fmla="*/ 1999622 h 2512088"/>
              <a:gd name="connsiteX21" fmla="*/ 671694 w 1768510"/>
              <a:gd name="connsiteY21" fmla="*/ 1984163 h 2512088"/>
              <a:gd name="connsiteX22" fmla="*/ 793819 w 1768510"/>
              <a:gd name="connsiteY22" fmla="*/ 1848897 h 2512088"/>
              <a:gd name="connsiteX23" fmla="*/ 924448 w 1768510"/>
              <a:gd name="connsiteY23" fmla="*/ 1778558 h 2512088"/>
              <a:gd name="connsiteX24" fmla="*/ 994786 w 1768510"/>
              <a:gd name="connsiteY24" fmla="*/ 1688123 h 2512088"/>
              <a:gd name="connsiteX25" fmla="*/ 1055077 w 1768510"/>
              <a:gd name="connsiteY25" fmla="*/ 1567543 h 2512088"/>
              <a:gd name="connsiteX26" fmla="*/ 1085222 w 1768510"/>
              <a:gd name="connsiteY26" fmla="*/ 1467059 h 2512088"/>
              <a:gd name="connsiteX27" fmla="*/ 1085222 w 1768510"/>
              <a:gd name="connsiteY27" fmla="*/ 1467059 h 2512088"/>
              <a:gd name="connsiteX28" fmla="*/ 1183386 w 1768510"/>
              <a:gd name="connsiteY28" fmla="*/ 1443098 h 2512088"/>
              <a:gd name="connsiteX29" fmla="*/ 1296237 w 1768510"/>
              <a:gd name="connsiteY29" fmla="*/ 1245996 h 2512088"/>
              <a:gd name="connsiteX30" fmla="*/ 1376624 w 1768510"/>
              <a:gd name="connsiteY30" fmla="*/ 1135464 h 2512088"/>
              <a:gd name="connsiteX31" fmla="*/ 1376624 w 1768510"/>
              <a:gd name="connsiteY31" fmla="*/ 1045028 h 2512088"/>
              <a:gd name="connsiteX32" fmla="*/ 1356527 w 1768510"/>
              <a:gd name="connsiteY32" fmla="*/ 924448 h 2512088"/>
              <a:gd name="connsiteX33" fmla="*/ 1426866 w 1768510"/>
              <a:gd name="connsiteY33" fmla="*/ 834013 h 2512088"/>
              <a:gd name="connsiteX34" fmla="*/ 1527349 w 1768510"/>
              <a:gd name="connsiteY34" fmla="*/ 763675 h 2512088"/>
              <a:gd name="connsiteX35" fmla="*/ 1657978 w 1768510"/>
              <a:gd name="connsiteY35" fmla="*/ 673239 h 2512088"/>
              <a:gd name="connsiteX36" fmla="*/ 1718268 w 1768510"/>
              <a:gd name="connsiteY36" fmla="*/ 532563 h 2512088"/>
              <a:gd name="connsiteX37" fmla="*/ 1768510 w 1768510"/>
              <a:gd name="connsiteY37" fmla="*/ 361741 h 2512088"/>
              <a:gd name="connsiteX38" fmla="*/ 1748413 w 1768510"/>
              <a:gd name="connsiteY38" fmla="*/ 271305 h 2512088"/>
              <a:gd name="connsiteX39" fmla="*/ 1597688 w 1768510"/>
              <a:gd name="connsiteY39" fmla="*/ 160774 h 2512088"/>
              <a:gd name="connsiteX40" fmla="*/ 1467059 w 1768510"/>
              <a:gd name="connsiteY40" fmla="*/ 50242 h 2512088"/>
              <a:gd name="connsiteX41" fmla="*/ 1336430 w 1768510"/>
              <a:gd name="connsiteY41" fmla="*/ 0 h 2512088"/>
              <a:gd name="connsiteX0" fmla="*/ 1336430 w 1768510"/>
              <a:gd name="connsiteY0" fmla="*/ 0 h 2519044"/>
              <a:gd name="connsiteX1" fmla="*/ 492369 w 1768510"/>
              <a:gd name="connsiteY1" fmla="*/ 1024932 h 2519044"/>
              <a:gd name="connsiteX2" fmla="*/ 391885 w 1768510"/>
              <a:gd name="connsiteY2" fmla="*/ 1587639 h 2519044"/>
              <a:gd name="connsiteX3" fmla="*/ 391885 w 1768510"/>
              <a:gd name="connsiteY3" fmla="*/ 1587639 h 2519044"/>
              <a:gd name="connsiteX4" fmla="*/ 271305 w 1768510"/>
              <a:gd name="connsiteY4" fmla="*/ 1688123 h 2519044"/>
              <a:gd name="connsiteX5" fmla="*/ 160773 w 1768510"/>
              <a:gd name="connsiteY5" fmla="*/ 1688123 h 2519044"/>
              <a:gd name="connsiteX6" fmla="*/ 160773 w 1768510"/>
              <a:gd name="connsiteY6" fmla="*/ 1798655 h 2519044"/>
              <a:gd name="connsiteX7" fmla="*/ 150725 w 1768510"/>
              <a:gd name="connsiteY7" fmla="*/ 1969477 h 2519044"/>
              <a:gd name="connsiteX8" fmla="*/ 60290 w 1768510"/>
              <a:gd name="connsiteY8" fmla="*/ 2160396 h 2519044"/>
              <a:gd name="connsiteX9" fmla="*/ 10048 w 1768510"/>
              <a:gd name="connsiteY9" fmla="*/ 2240782 h 2519044"/>
              <a:gd name="connsiteX10" fmla="*/ 0 w 1768510"/>
              <a:gd name="connsiteY10" fmla="*/ 2381459 h 2519044"/>
              <a:gd name="connsiteX11" fmla="*/ 59517 w 1768510"/>
              <a:gd name="connsiteY11" fmla="*/ 2519044 h 2519044"/>
              <a:gd name="connsiteX12" fmla="*/ 190918 w 1768510"/>
              <a:gd name="connsiteY12" fmla="*/ 2512088 h 2519044"/>
              <a:gd name="connsiteX13" fmla="*/ 261257 w 1768510"/>
              <a:gd name="connsiteY13" fmla="*/ 2230734 h 2519044"/>
              <a:gd name="connsiteX14" fmla="*/ 221063 w 1768510"/>
              <a:gd name="connsiteY14" fmla="*/ 2200589 h 2519044"/>
              <a:gd name="connsiteX15" fmla="*/ 221063 w 1768510"/>
              <a:gd name="connsiteY15" fmla="*/ 2200589 h 2519044"/>
              <a:gd name="connsiteX16" fmla="*/ 291402 w 1768510"/>
              <a:gd name="connsiteY16" fmla="*/ 2029767 h 2519044"/>
              <a:gd name="connsiteX17" fmla="*/ 371789 w 1768510"/>
              <a:gd name="connsiteY17" fmla="*/ 1989574 h 2519044"/>
              <a:gd name="connsiteX18" fmla="*/ 432079 w 1768510"/>
              <a:gd name="connsiteY18" fmla="*/ 1979525 h 2519044"/>
              <a:gd name="connsiteX19" fmla="*/ 532562 w 1768510"/>
              <a:gd name="connsiteY19" fmla="*/ 1999622 h 2519044"/>
              <a:gd name="connsiteX20" fmla="*/ 532562 w 1768510"/>
              <a:gd name="connsiteY20" fmla="*/ 1999622 h 2519044"/>
              <a:gd name="connsiteX21" fmla="*/ 671694 w 1768510"/>
              <a:gd name="connsiteY21" fmla="*/ 1984163 h 2519044"/>
              <a:gd name="connsiteX22" fmla="*/ 793819 w 1768510"/>
              <a:gd name="connsiteY22" fmla="*/ 1848897 h 2519044"/>
              <a:gd name="connsiteX23" fmla="*/ 924448 w 1768510"/>
              <a:gd name="connsiteY23" fmla="*/ 1778558 h 2519044"/>
              <a:gd name="connsiteX24" fmla="*/ 994786 w 1768510"/>
              <a:gd name="connsiteY24" fmla="*/ 1688123 h 2519044"/>
              <a:gd name="connsiteX25" fmla="*/ 1055077 w 1768510"/>
              <a:gd name="connsiteY25" fmla="*/ 1567543 h 2519044"/>
              <a:gd name="connsiteX26" fmla="*/ 1085222 w 1768510"/>
              <a:gd name="connsiteY26" fmla="*/ 1467059 h 2519044"/>
              <a:gd name="connsiteX27" fmla="*/ 1085222 w 1768510"/>
              <a:gd name="connsiteY27" fmla="*/ 1467059 h 2519044"/>
              <a:gd name="connsiteX28" fmla="*/ 1183386 w 1768510"/>
              <a:gd name="connsiteY28" fmla="*/ 1443098 h 2519044"/>
              <a:gd name="connsiteX29" fmla="*/ 1296237 w 1768510"/>
              <a:gd name="connsiteY29" fmla="*/ 1245996 h 2519044"/>
              <a:gd name="connsiteX30" fmla="*/ 1376624 w 1768510"/>
              <a:gd name="connsiteY30" fmla="*/ 1135464 h 2519044"/>
              <a:gd name="connsiteX31" fmla="*/ 1376624 w 1768510"/>
              <a:gd name="connsiteY31" fmla="*/ 1045028 h 2519044"/>
              <a:gd name="connsiteX32" fmla="*/ 1356527 w 1768510"/>
              <a:gd name="connsiteY32" fmla="*/ 924448 h 2519044"/>
              <a:gd name="connsiteX33" fmla="*/ 1426866 w 1768510"/>
              <a:gd name="connsiteY33" fmla="*/ 834013 h 2519044"/>
              <a:gd name="connsiteX34" fmla="*/ 1527349 w 1768510"/>
              <a:gd name="connsiteY34" fmla="*/ 763675 h 2519044"/>
              <a:gd name="connsiteX35" fmla="*/ 1657978 w 1768510"/>
              <a:gd name="connsiteY35" fmla="*/ 673239 h 2519044"/>
              <a:gd name="connsiteX36" fmla="*/ 1718268 w 1768510"/>
              <a:gd name="connsiteY36" fmla="*/ 532563 h 2519044"/>
              <a:gd name="connsiteX37" fmla="*/ 1768510 w 1768510"/>
              <a:gd name="connsiteY37" fmla="*/ 361741 h 2519044"/>
              <a:gd name="connsiteX38" fmla="*/ 1748413 w 1768510"/>
              <a:gd name="connsiteY38" fmla="*/ 271305 h 2519044"/>
              <a:gd name="connsiteX39" fmla="*/ 1597688 w 1768510"/>
              <a:gd name="connsiteY39" fmla="*/ 160774 h 2519044"/>
              <a:gd name="connsiteX40" fmla="*/ 1467059 w 1768510"/>
              <a:gd name="connsiteY40" fmla="*/ 50242 h 2519044"/>
              <a:gd name="connsiteX41" fmla="*/ 1336430 w 1768510"/>
              <a:gd name="connsiteY41" fmla="*/ 0 h 2519044"/>
              <a:gd name="connsiteX0" fmla="*/ 1336430 w 1768510"/>
              <a:gd name="connsiteY0" fmla="*/ 0 h 2519044"/>
              <a:gd name="connsiteX1" fmla="*/ 492369 w 1768510"/>
              <a:gd name="connsiteY1" fmla="*/ 1024932 h 2519044"/>
              <a:gd name="connsiteX2" fmla="*/ 391885 w 1768510"/>
              <a:gd name="connsiteY2" fmla="*/ 1587639 h 2519044"/>
              <a:gd name="connsiteX3" fmla="*/ 391885 w 1768510"/>
              <a:gd name="connsiteY3" fmla="*/ 1587639 h 2519044"/>
              <a:gd name="connsiteX4" fmla="*/ 271305 w 1768510"/>
              <a:gd name="connsiteY4" fmla="*/ 1688123 h 2519044"/>
              <a:gd name="connsiteX5" fmla="*/ 160773 w 1768510"/>
              <a:gd name="connsiteY5" fmla="*/ 1688123 h 2519044"/>
              <a:gd name="connsiteX6" fmla="*/ 160773 w 1768510"/>
              <a:gd name="connsiteY6" fmla="*/ 1798655 h 2519044"/>
              <a:gd name="connsiteX7" fmla="*/ 150725 w 1768510"/>
              <a:gd name="connsiteY7" fmla="*/ 1969477 h 2519044"/>
              <a:gd name="connsiteX8" fmla="*/ 60290 w 1768510"/>
              <a:gd name="connsiteY8" fmla="*/ 2160396 h 2519044"/>
              <a:gd name="connsiteX9" fmla="*/ 10048 w 1768510"/>
              <a:gd name="connsiteY9" fmla="*/ 2240782 h 2519044"/>
              <a:gd name="connsiteX10" fmla="*/ 0 w 1768510"/>
              <a:gd name="connsiteY10" fmla="*/ 2381459 h 2519044"/>
              <a:gd name="connsiteX11" fmla="*/ 59517 w 1768510"/>
              <a:gd name="connsiteY11" fmla="*/ 2519044 h 2519044"/>
              <a:gd name="connsiteX12" fmla="*/ 190918 w 1768510"/>
              <a:gd name="connsiteY12" fmla="*/ 2512088 h 2519044"/>
              <a:gd name="connsiteX13" fmla="*/ 261257 w 1768510"/>
              <a:gd name="connsiteY13" fmla="*/ 2230734 h 2519044"/>
              <a:gd name="connsiteX14" fmla="*/ 221063 w 1768510"/>
              <a:gd name="connsiteY14" fmla="*/ 2200589 h 2519044"/>
              <a:gd name="connsiteX15" fmla="*/ 221063 w 1768510"/>
              <a:gd name="connsiteY15" fmla="*/ 2200589 h 2519044"/>
              <a:gd name="connsiteX16" fmla="*/ 291402 w 1768510"/>
              <a:gd name="connsiteY16" fmla="*/ 2029767 h 2519044"/>
              <a:gd name="connsiteX17" fmla="*/ 371789 w 1768510"/>
              <a:gd name="connsiteY17" fmla="*/ 1989574 h 2519044"/>
              <a:gd name="connsiteX18" fmla="*/ 432079 w 1768510"/>
              <a:gd name="connsiteY18" fmla="*/ 1979525 h 2519044"/>
              <a:gd name="connsiteX19" fmla="*/ 532562 w 1768510"/>
              <a:gd name="connsiteY19" fmla="*/ 1999622 h 2519044"/>
              <a:gd name="connsiteX20" fmla="*/ 532562 w 1768510"/>
              <a:gd name="connsiteY20" fmla="*/ 1999622 h 2519044"/>
              <a:gd name="connsiteX21" fmla="*/ 671694 w 1768510"/>
              <a:gd name="connsiteY21" fmla="*/ 1984163 h 2519044"/>
              <a:gd name="connsiteX22" fmla="*/ 793819 w 1768510"/>
              <a:gd name="connsiteY22" fmla="*/ 1848897 h 2519044"/>
              <a:gd name="connsiteX23" fmla="*/ 924448 w 1768510"/>
              <a:gd name="connsiteY23" fmla="*/ 1778558 h 2519044"/>
              <a:gd name="connsiteX24" fmla="*/ 994786 w 1768510"/>
              <a:gd name="connsiteY24" fmla="*/ 1688123 h 2519044"/>
              <a:gd name="connsiteX25" fmla="*/ 1039579 w 1768510"/>
              <a:gd name="connsiteY25" fmla="*/ 1567543 h 2519044"/>
              <a:gd name="connsiteX26" fmla="*/ 1085222 w 1768510"/>
              <a:gd name="connsiteY26" fmla="*/ 1467059 h 2519044"/>
              <a:gd name="connsiteX27" fmla="*/ 1085222 w 1768510"/>
              <a:gd name="connsiteY27" fmla="*/ 1467059 h 2519044"/>
              <a:gd name="connsiteX28" fmla="*/ 1183386 w 1768510"/>
              <a:gd name="connsiteY28" fmla="*/ 1443098 h 2519044"/>
              <a:gd name="connsiteX29" fmla="*/ 1296237 w 1768510"/>
              <a:gd name="connsiteY29" fmla="*/ 1245996 h 2519044"/>
              <a:gd name="connsiteX30" fmla="*/ 1376624 w 1768510"/>
              <a:gd name="connsiteY30" fmla="*/ 1135464 h 2519044"/>
              <a:gd name="connsiteX31" fmla="*/ 1376624 w 1768510"/>
              <a:gd name="connsiteY31" fmla="*/ 1045028 h 2519044"/>
              <a:gd name="connsiteX32" fmla="*/ 1356527 w 1768510"/>
              <a:gd name="connsiteY32" fmla="*/ 924448 h 2519044"/>
              <a:gd name="connsiteX33" fmla="*/ 1426866 w 1768510"/>
              <a:gd name="connsiteY33" fmla="*/ 834013 h 2519044"/>
              <a:gd name="connsiteX34" fmla="*/ 1527349 w 1768510"/>
              <a:gd name="connsiteY34" fmla="*/ 763675 h 2519044"/>
              <a:gd name="connsiteX35" fmla="*/ 1657978 w 1768510"/>
              <a:gd name="connsiteY35" fmla="*/ 673239 h 2519044"/>
              <a:gd name="connsiteX36" fmla="*/ 1718268 w 1768510"/>
              <a:gd name="connsiteY36" fmla="*/ 532563 h 2519044"/>
              <a:gd name="connsiteX37" fmla="*/ 1768510 w 1768510"/>
              <a:gd name="connsiteY37" fmla="*/ 361741 h 2519044"/>
              <a:gd name="connsiteX38" fmla="*/ 1748413 w 1768510"/>
              <a:gd name="connsiteY38" fmla="*/ 271305 h 2519044"/>
              <a:gd name="connsiteX39" fmla="*/ 1597688 w 1768510"/>
              <a:gd name="connsiteY39" fmla="*/ 160774 h 2519044"/>
              <a:gd name="connsiteX40" fmla="*/ 1467059 w 1768510"/>
              <a:gd name="connsiteY40" fmla="*/ 50242 h 2519044"/>
              <a:gd name="connsiteX41" fmla="*/ 1336430 w 1768510"/>
              <a:gd name="connsiteY41" fmla="*/ 0 h 2519044"/>
              <a:gd name="connsiteX0" fmla="*/ 1336430 w 1768510"/>
              <a:gd name="connsiteY0" fmla="*/ 0 h 2519044"/>
              <a:gd name="connsiteX1" fmla="*/ 492369 w 1768510"/>
              <a:gd name="connsiteY1" fmla="*/ 1024932 h 2519044"/>
              <a:gd name="connsiteX2" fmla="*/ 391885 w 1768510"/>
              <a:gd name="connsiteY2" fmla="*/ 1587639 h 2519044"/>
              <a:gd name="connsiteX3" fmla="*/ 391885 w 1768510"/>
              <a:gd name="connsiteY3" fmla="*/ 1587639 h 2519044"/>
              <a:gd name="connsiteX4" fmla="*/ 271305 w 1768510"/>
              <a:gd name="connsiteY4" fmla="*/ 1688123 h 2519044"/>
              <a:gd name="connsiteX5" fmla="*/ 160773 w 1768510"/>
              <a:gd name="connsiteY5" fmla="*/ 1688123 h 2519044"/>
              <a:gd name="connsiteX6" fmla="*/ 160773 w 1768510"/>
              <a:gd name="connsiteY6" fmla="*/ 1798655 h 2519044"/>
              <a:gd name="connsiteX7" fmla="*/ 150725 w 1768510"/>
              <a:gd name="connsiteY7" fmla="*/ 1969477 h 2519044"/>
              <a:gd name="connsiteX8" fmla="*/ 60290 w 1768510"/>
              <a:gd name="connsiteY8" fmla="*/ 2160396 h 2519044"/>
              <a:gd name="connsiteX9" fmla="*/ 10048 w 1768510"/>
              <a:gd name="connsiteY9" fmla="*/ 2240782 h 2519044"/>
              <a:gd name="connsiteX10" fmla="*/ 0 w 1768510"/>
              <a:gd name="connsiteY10" fmla="*/ 2381459 h 2519044"/>
              <a:gd name="connsiteX11" fmla="*/ 59517 w 1768510"/>
              <a:gd name="connsiteY11" fmla="*/ 2519044 h 2519044"/>
              <a:gd name="connsiteX12" fmla="*/ 190918 w 1768510"/>
              <a:gd name="connsiteY12" fmla="*/ 2512088 h 2519044"/>
              <a:gd name="connsiteX13" fmla="*/ 261257 w 1768510"/>
              <a:gd name="connsiteY13" fmla="*/ 2230734 h 2519044"/>
              <a:gd name="connsiteX14" fmla="*/ 221063 w 1768510"/>
              <a:gd name="connsiteY14" fmla="*/ 2200589 h 2519044"/>
              <a:gd name="connsiteX15" fmla="*/ 221063 w 1768510"/>
              <a:gd name="connsiteY15" fmla="*/ 2200589 h 2519044"/>
              <a:gd name="connsiteX16" fmla="*/ 291402 w 1768510"/>
              <a:gd name="connsiteY16" fmla="*/ 2029767 h 2519044"/>
              <a:gd name="connsiteX17" fmla="*/ 371789 w 1768510"/>
              <a:gd name="connsiteY17" fmla="*/ 1989574 h 2519044"/>
              <a:gd name="connsiteX18" fmla="*/ 432079 w 1768510"/>
              <a:gd name="connsiteY18" fmla="*/ 1979525 h 2519044"/>
              <a:gd name="connsiteX19" fmla="*/ 532562 w 1768510"/>
              <a:gd name="connsiteY19" fmla="*/ 1999622 h 2519044"/>
              <a:gd name="connsiteX20" fmla="*/ 532562 w 1768510"/>
              <a:gd name="connsiteY20" fmla="*/ 1999622 h 2519044"/>
              <a:gd name="connsiteX21" fmla="*/ 671694 w 1768510"/>
              <a:gd name="connsiteY21" fmla="*/ 1984163 h 2519044"/>
              <a:gd name="connsiteX22" fmla="*/ 793819 w 1768510"/>
              <a:gd name="connsiteY22" fmla="*/ 1848897 h 2519044"/>
              <a:gd name="connsiteX23" fmla="*/ 924448 w 1768510"/>
              <a:gd name="connsiteY23" fmla="*/ 1778558 h 2519044"/>
              <a:gd name="connsiteX24" fmla="*/ 989620 w 1768510"/>
              <a:gd name="connsiteY24" fmla="*/ 1677791 h 2519044"/>
              <a:gd name="connsiteX25" fmla="*/ 1039579 w 1768510"/>
              <a:gd name="connsiteY25" fmla="*/ 1567543 h 2519044"/>
              <a:gd name="connsiteX26" fmla="*/ 1085222 w 1768510"/>
              <a:gd name="connsiteY26" fmla="*/ 1467059 h 2519044"/>
              <a:gd name="connsiteX27" fmla="*/ 1085222 w 1768510"/>
              <a:gd name="connsiteY27" fmla="*/ 1467059 h 2519044"/>
              <a:gd name="connsiteX28" fmla="*/ 1183386 w 1768510"/>
              <a:gd name="connsiteY28" fmla="*/ 1443098 h 2519044"/>
              <a:gd name="connsiteX29" fmla="*/ 1296237 w 1768510"/>
              <a:gd name="connsiteY29" fmla="*/ 1245996 h 2519044"/>
              <a:gd name="connsiteX30" fmla="*/ 1376624 w 1768510"/>
              <a:gd name="connsiteY30" fmla="*/ 1135464 h 2519044"/>
              <a:gd name="connsiteX31" fmla="*/ 1376624 w 1768510"/>
              <a:gd name="connsiteY31" fmla="*/ 1045028 h 2519044"/>
              <a:gd name="connsiteX32" fmla="*/ 1356527 w 1768510"/>
              <a:gd name="connsiteY32" fmla="*/ 924448 h 2519044"/>
              <a:gd name="connsiteX33" fmla="*/ 1426866 w 1768510"/>
              <a:gd name="connsiteY33" fmla="*/ 834013 h 2519044"/>
              <a:gd name="connsiteX34" fmla="*/ 1527349 w 1768510"/>
              <a:gd name="connsiteY34" fmla="*/ 763675 h 2519044"/>
              <a:gd name="connsiteX35" fmla="*/ 1657978 w 1768510"/>
              <a:gd name="connsiteY35" fmla="*/ 673239 h 2519044"/>
              <a:gd name="connsiteX36" fmla="*/ 1718268 w 1768510"/>
              <a:gd name="connsiteY36" fmla="*/ 532563 h 2519044"/>
              <a:gd name="connsiteX37" fmla="*/ 1768510 w 1768510"/>
              <a:gd name="connsiteY37" fmla="*/ 361741 h 2519044"/>
              <a:gd name="connsiteX38" fmla="*/ 1748413 w 1768510"/>
              <a:gd name="connsiteY38" fmla="*/ 271305 h 2519044"/>
              <a:gd name="connsiteX39" fmla="*/ 1597688 w 1768510"/>
              <a:gd name="connsiteY39" fmla="*/ 160774 h 2519044"/>
              <a:gd name="connsiteX40" fmla="*/ 1467059 w 1768510"/>
              <a:gd name="connsiteY40" fmla="*/ 50242 h 2519044"/>
              <a:gd name="connsiteX41" fmla="*/ 1336430 w 1768510"/>
              <a:gd name="connsiteY41" fmla="*/ 0 h 2519044"/>
              <a:gd name="connsiteX0" fmla="*/ 1336430 w 1768510"/>
              <a:gd name="connsiteY0" fmla="*/ 0 h 2519044"/>
              <a:gd name="connsiteX1" fmla="*/ 492369 w 1768510"/>
              <a:gd name="connsiteY1" fmla="*/ 1024932 h 2519044"/>
              <a:gd name="connsiteX2" fmla="*/ 391885 w 1768510"/>
              <a:gd name="connsiteY2" fmla="*/ 1587639 h 2519044"/>
              <a:gd name="connsiteX3" fmla="*/ 391885 w 1768510"/>
              <a:gd name="connsiteY3" fmla="*/ 1587639 h 2519044"/>
              <a:gd name="connsiteX4" fmla="*/ 271305 w 1768510"/>
              <a:gd name="connsiteY4" fmla="*/ 1688123 h 2519044"/>
              <a:gd name="connsiteX5" fmla="*/ 160773 w 1768510"/>
              <a:gd name="connsiteY5" fmla="*/ 1688123 h 2519044"/>
              <a:gd name="connsiteX6" fmla="*/ 160773 w 1768510"/>
              <a:gd name="connsiteY6" fmla="*/ 1798655 h 2519044"/>
              <a:gd name="connsiteX7" fmla="*/ 150725 w 1768510"/>
              <a:gd name="connsiteY7" fmla="*/ 1969477 h 2519044"/>
              <a:gd name="connsiteX8" fmla="*/ 60290 w 1768510"/>
              <a:gd name="connsiteY8" fmla="*/ 2160396 h 2519044"/>
              <a:gd name="connsiteX9" fmla="*/ 10048 w 1768510"/>
              <a:gd name="connsiteY9" fmla="*/ 2240782 h 2519044"/>
              <a:gd name="connsiteX10" fmla="*/ 0 w 1768510"/>
              <a:gd name="connsiteY10" fmla="*/ 2381459 h 2519044"/>
              <a:gd name="connsiteX11" fmla="*/ 59517 w 1768510"/>
              <a:gd name="connsiteY11" fmla="*/ 2519044 h 2519044"/>
              <a:gd name="connsiteX12" fmla="*/ 190918 w 1768510"/>
              <a:gd name="connsiteY12" fmla="*/ 2512088 h 2519044"/>
              <a:gd name="connsiteX13" fmla="*/ 261257 w 1768510"/>
              <a:gd name="connsiteY13" fmla="*/ 2230734 h 2519044"/>
              <a:gd name="connsiteX14" fmla="*/ 221063 w 1768510"/>
              <a:gd name="connsiteY14" fmla="*/ 2200589 h 2519044"/>
              <a:gd name="connsiteX15" fmla="*/ 221063 w 1768510"/>
              <a:gd name="connsiteY15" fmla="*/ 2200589 h 2519044"/>
              <a:gd name="connsiteX16" fmla="*/ 291402 w 1768510"/>
              <a:gd name="connsiteY16" fmla="*/ 2029767 h 2519044"/>
              <a:gd name="connsiteX17" fmla="*/ 371789 w 1768510"/>
              <a:gd name="connsiteY17" fmla="*/ 1989574 h 2519044"/>
              <a:gd name="connsiteX18" fmla="*/ 432079 w 1768510"/>
              <a:gd name="connsiteY18" fmla="*/ 1979525 h 2519044"/>
              <a:gd name="connsiteX19" fmla="*/ 532562 w 1768510"/>
              <a:gd name="connsiteY19" fmla="*/ 1999622 h 2519044"/>
              <a:gd name="connsiteX20" fmla="*/ 532562 w 1768510"/>
              <a:gd name="connsiteY20" fmla="*/ 1999622 h 2519044"/>
              <a:gd name="connsiteX21" fmla="*/ 645864 w 1768510"/>
              <a:gd name="connsiteY21" fmla="*/ 1958333 h 2519044"/>
              <a:gd name="connsiteX22" fmla="*/ 793819 w 1768510"/>
              <a:gd name="connsiteY22" fmla="*/ 1848897 h 2519044"/>
              <a:gd name="connsiteX23" fmla="*/ 924448 w 1768510"/>
              <a:gd name="connsiteY23" fmla="*/ 1778558 h 2519044"/>
              <a:gd name="connsiteX24" fmla="*/ 989620 w 1768510"/>
              <a:gd name="connsiteY24" fmla="*/ 1677791 h 2519044"/>
              <a:gd name="connsiteX25" fmla="*/ 1039579 w 1768510"/>
              <a:gd name="connsiteY25" fmla="*/ 1567543 h 2519044"/>
              <a:gd name="connsiteX26" fmla="*/ 1085222 w 1768510"/>
              <a:gd name="connsiteY26" fmla="*/ 1467059 h 2519044"/>
              <a:gd name="connsiteX27" fmla="*/ 1085222 w 1768510"/>
              <a:gd name="connsiteY27" fmla="*/ 1467059 h 2519044"/>
              <a:gd name="connsiteX28" fmla="*/ 1183386 w 1768510"/>
              <a:gd name="connsiteY28" fmla="*/ 1443098 h 2519044"/>
              <a:gd name="connsiteX29" fmla="*/ 1296237 w 1768510"/>
              <a:gd name="connsiteY29" fmla="*/ 1245996 h 2519044"/>
              <a:gd name="connsiteX30" fmla="*/ 1376624 w 1768510"/>
              <a:gd name="connsiteY30" fmla="*/ 1135464 h 2519044"/>
              <a:gd name="connsiteX31" fmla="*/ 1376624 w 1768510"/>
              <a:gd name="connsiteY31" fmla="*/ 1045028 h 2519044"/>
              <a:gd name="connsiteX32" fmla="*/ 1356527 w 1768510"/>
              <a:gd name="connsiteY32" fmla="*/ 924448 h 2519044"/>
              <a:gd name="connsiteX33" fmla="*/ 1426866 w 1768510"/>
              <a:gd name="connsiteY33" fmla="*/ 834013 h 2519044"/>
              <a:gd name="connsiteX34" fmla="*/ 1527349 w 1768510"/>
              <a:gd name="connsiteY34" fmla="*/ 763675 h 2519044"/>
              <a:gd name="connsiteX35" fmla="*/ 1657978 w 1768510"/>
              <a:gd name="connsiteY35" fmla="*/ 673239 h 2519044"/>
              <a:gd name="connsiteX36" fmla="*/ 1718268 w 1768510"/>
              <a:gd name="connsiteY36" fmla="*/ 532563 h 2519044"/>
              <a:gd name="connsiteX37" fmla="*/ 1768510 w 1768510"/>
              <a:gd name="connsiteY37" fmla="*/ 361741 h 2519044"/>
              <a:gd name="connsiteX38" fmla="*/ 1748413 w 1768510"/>
              <a:gd name="connsiteY38" fmla="*/ 271305 h 2519044"/>
              <a:gd name="connsiteX39" fmla="*/ 1597688 w 1768510"/>
              <a:gd name="connsiteY39" fmla="*/ 160774 h 2519044"/>
              <a:gd name="connsiteX40" fmla="*/ 1467059 w 1768510"/>
              <a:gd name="connsiteY40" fmla="*/ 50242 h 2519044"/>
              <a:gd name="connsiteX41" fmla="*/ 1336430 w 1768510"/>
              <a:gd name="connsiteY41" fmla="*/ 0 h 2519044"/>
              <a:gd name="connsiteX0" fmla="*/ 1336430 w 1748413"/>
              <a:gd name="connsiteY0" fmla="*/ 0 h 2519044"/>
              <a:gd name="connsiteX1" fmla="*/ 492369 w 1748413"/>
              <a:gd name="connsiteY1" fmla="*/ 1024932 h 2519044"/>
              <a:gd name="connsiteX2" fmla="*/ 391885 w 1748413"/>
              <a:gd name="connsiteY2" fmla="*/ 1587639 h 2519044"/>
              <a:gd name="connsiteX3" fmla="*/ 391885 w 1748413"/>
              <a:gd name="connsiteY3" fmla="*/ 1587639 h 2519044"/>
              <a:gd name="connsiteX4" fmla="*/ 271305 w 1748413"/>
              <a:gd name="connsiteY4" fmla="*/ 1688123 h 2519044"/>
              <a:gd name="connsiteX5" fmla="*/ 160773 w 1748413"/>
              <a:gd name="connsiteY5" fmla="*/ 1688123 h 2519044"/>
              <a:gd name="connsiteX6" fmla="*/ 160773 w 1748413"/>
              <a:gd name="connsiteY6" fmla="*/ 1798655 h 2519044"/>
              <a:gd name="connsiteX7" fmla="*/ 150725 w 1748413"/>
              <a:gd name="connsiteY7" fmla="*/ 1969477 h 2519044"/>
              <a:gd name="connsiteX8" fmla="*/ 60290 w 1748413"/>
              <a:gd name="connsiteY8" fmla="*/ 2160396 h 2519044"/>
              <a:gd name="connsiteX9" fmla="*/ 10048 w 1748413"/>
              <a:gd name="connsiteY9" fmla="*/ 2240782 h 2519044"/>
              <a:gd name="connsiteX10" fmla="*/ 0 w 1748413"/>
              <a:gd name="connsiteY10" fmla="*/ 2381459 h 2519044"/>
              <a:gd name="connsiteX11" fmla="*/ 59517 w 1748413"/>
              <a:gd name="connsiteY11" fmla="*/ 2519044 h 2519044"/>
              <a:gd name="connsiteX12" fmla="*/ 190918 w 1748413"/>
              <a:gd name="connsiteY12" fmla="*/ 2512088 h 2519044"/>
              <a:gd name="connsiteX13" fmla="*/ 261257 w 1748413"/>
              <a:gd name="connsiteY13" fmla="*/ 2230734 h 2519044"/>
              <a:gd name="connsiteX14" fmla="*/ 221063 w 1748413"/>
              <a:gd name="connsiteY14" fmla="*/ 2200589 h 2519044"/>
              <a:gd name="connsiteX15" fmla="*/ 221063 w 1748413"/>
              <a:gd name="connsiteY15" fmla="*/ 2200589 h 2519044"/>
              <a:gd name="connsiteX16" fmla="*/ 291402 w 1748413"/>
              <a:gd name="connsiteY16" fmla="*/ 2029767 h 2519044"/>
              <a:gd name="connsiteX17" fmla="*/ 371789 w 1748413"/>
              <a:gd name="connsiteY17" fmla="*/ 1989574 h 2519044"/>
              <a:gd name="connsiteX18" fmla="*/ 432079 w 1748413"/>
              <a:gd name="connsiteY18" fmla="*/ 1979525 h 2519044"/>
              <a:gd name="connsiteX19" fmla="*/ 532562 w 1748413"/>
              <a:gd name="connsiteY19" fmla="*/ 1999622 h 2519044"/>
              <a:gd name="connsiteX20" fmla="*/ 532562 w 1748413"/>
              <a:gd name="connsiteY20" fmla="*/ 1999622 h 2519044"/>
              <a:gd name="connsiteX21" fmla="*/ 645864 w 1748413"/>
              <a:gd name="connsiteY21" fmla="*/ 1958333 h 2519044"/>
              <a:gd name="connsiteX22" fmla="*/ 793819 w 1748413"/>
              <a:gd name="connsiteY22" fmla="*/ 1848897 h 2519044"/>
              <a:gd name="connsiteX23" fmla="*/ 924448 w 1748413"/>
              <a:gd name="connsiteY23" fmla="*/ 1778558 h 2519044"/>
              <a:gd name="connsiteX24" fmla="*/ 989620 w 1748413"/>
              <a:gd name="connsiteY24" fmla="*/ 1677791 h 2519044"/>
              <a:gd name="connsiteX25" fmla="*/ 1039579 w 1748413"/>
              <a:gd name="connsiteY25" fmla="*/ 1567543 h 2519044"/>
              <a:gd name="connsiteX26" fmla="*/ 1085222 w 1748413"/>
              <a:gd name="connsiteY26" fmla="*/ 1467059 h 2519044"/>
              <a:gd name="connsiteX27" fmla="*/ 1085222 w 1748413"/>
              <a:gd name="connsiteY27" fmla="*/ 1467059 h 2519044"/>
              <a:gd name="connsiteX28" fmla="*/ 1183386 w 1748413"/>
              <a:gd name="connsiteY28" fmla="*/ 1443098 h 2519044"/>
              <a:gd name="connsiteX29" fmla="*/ 1296237 w 1748413"/>
              <a:gd name="connsiteY29" fmla="*/ 1245996 h 2519044"/>
              <a:gd name="connsiteX30" fmla="*/ 1376624 w 1748413"/>
              <a:gd name="connsiteY30" fmla="*/ 1135464 h 2519044"/>
              <a:gd name="connsiteX31" fmla="*/ 1376624 w 1748413"/>
              <a:gd name="connsiteY31" fmla="*/ 1045028 h 2519044"/>
              <a:gd name="connsiteX32" fmla="*/ 1356527 w 1748413"/>
              <a:gd name="connsiteY32" fmla="*/ 924448 h 2519044"/>
              <a:gd name="connsiteX33" fmla="*/ 1426866 w 1748413"/>
              <a:gd name="connsiteY33" fmla="*/ 834013 h 2519044"/>
              <a:gd name="connsiteX34" fmla="*/ 1527349 w 1748413"/>
              <a:gd name="connsiteY34" fmla="*/ 763675 h 2519044"/>
              <a:gd name="connsiteX35" fmla="*/ 1657978 w 1748413"/>
              <a:gd name="connsiteY35" fmla="*/ 673239 h 2519044"/>
              <a:gd name="connsiteX36" fmla="*/ 1718268 w 1748413"/>
              <a:gd name="connsiteY36" fmla="*/ 532563 h 2519044"/>
              <a:gd name="connsiteX37" fmla="*/ 1732347 w 1748413"/>
              <a:gd name="connsiteY37" fmla="*/ 361741 h 2519044"/>
              <a:gd name="connsiteX38" fmla="*/ 1748413 w 1748413"/>
              <a:gd name="connsiteY38" fmla="*/ 271305 h 2519044"/>
              <a:gd name="connsiteX39" fmla="*/ 1597688 w 1748413"/>
              <a:gd name="connsiteY39" fmla="*/ 160774 h 2519044"/>
              <a:gd name="connsiteX40" fmla="*/ 1467059 w 1748413"/>
              <a:gd name="connsiteY40" fmla="*/ 50242 h 2519044"/>
              <a:gd name="connsiteX41" fmla="*/ 1336430 w 1748413"/>
              <a:gd name="connsiteY41" fmla="*/ 0 h 251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748413" h="2519044">
                <a:moveTo>
                  <a:pt x="1336430" y="0"/>
                </a:moveTo>
                <a:lnTo>
                  <a:pt x="492369" y="1024932"/>
                </a:lnTo>
                <a:lnTo>
                  <a:pt x="391885" y="1587639"/>
                </a:lnTo>
                <a:lnTo>
                  <a:pt x="391885" y="1587639"/>
                </a:lnTo>
                <a:lnTo>
                  <a:pt x="271305" y="1688123"/>
                </a:lnTo>
                <a:lnTo>
                  <a:pt x="160773" y="1688123"/>
                </a:lnTo>
                <a:lnTo>
                  <a:pt x="160773" y="1798655"/>
                </a:lnTo>
                <a:lnTo>
                  <a:pt x="150725" y="1969477"/>
                </a:lnTo>
                <a:lnTo>
                  <a:pt x="60290" y="2160396"/>
                </a:lnTo>
                <a:lnTo>
                  <a:pt x="10048" y="2240782"/>
                </a:lnTo>
                <a:lnTo>
                  <a:pt x="0" y="2381459"/>
                </a:lnTo>
                <a:lnTo>
                  <a:pt x="59517" y="2519044"/>
                </a:lnTo>
                <a:lnTo>
                  <a:pt x="190918" y="2512088"/>
                </a:lnTo>
                <a:lnTo>
                  <a:pt x="261257" y="2230734"/>
                </a:lnTo>
                <a:lnTo>
                  <a:pt x="221063" y="2200589"/>
                </a:lnTo>
                <a:lnTo>
                  <a:pt x="221063" y="2200589"/>
                </a:lnTo>
                <a:lnTo>
                  <a:pt x="291402" y="2029767"/>
                </a:lnTo>
                <a:lnTo>
                  <a:pt x="371789" y="1989574"/>
                </a:lnTo>
                <a:lnTo>
                  <a:pt x="432079" y="1979525"/>
                </a:lnTo>
                <a:lnTo>
                  <a:pt x="532562" y="1999622"/>
                </a:lnTo>
                <a:lnTo>
                  <a:pt x="532562" y="1999622"/>
                </a:lnTo>
                <a:lnTo>
                  <a:pt x="645864" y="1958333"/>
                </a:lnTo>
                <a:lnTo>
                  <a:pt x="793819" y="1848897"/>
                </a:lnTo>
                <a:lnTo>
                  <a:pt x="924448" y="1778558"/>
                </a:lnTo>
                <a:lnTo>
                  <a:pt x="989620" y="1677791"/>
                </a:lnTo>
                <a:lnTo>
                  <a:pt x="1039579" y="1567543"/>
                </a:lnTo>
                <a:lnTo>
                  <a:pt x="1085222" y="1467059"/>
                </a:lnTo>
                <a:lnTo>
                  <a:pt x="1085222" y="1467059"/>
                </a:lnTo>
                <a:lnTo>
                  <a:pt x="1183386" y="1443098"/>
                </a:lnTo>
                <a:cubicBezTo>
                  <a:pt x="1221003" y="1377397"/>
                  <a:pt x="1264031" y="1297268"/>
                  <a:pt x="1296237" y="1245996"/>
                </a:cubicBezTo>
                <a:cubicBezTo>
                  <a:pt x="1328443" y="1194724"/>
                  <a:pt x="1349828" y="1172308"/>
                  <a:pt x="1376624" y="1135464"/>
                </a:cubicBezTo>
                <a:lnTo>
                  <a:pt x="1376624" y="1045028"/>
                </a:lnTo>
                <a:lnTo>
                  <a:pt x="1356527" y="924448"/>
                </a:lnTo>
                <a:lnTo>
                  <a:pt x="1426866" y="834013"/>
                </a:lnTo>
                <a:lnTo>
                  <a:pt x="1527349" y="763675"/>
                </a:lnTo>
                <a:lnTo>
                  <a:pt x="1657978" y="673239"/>
                </a:lnTo>
                <a:lnTo>
                  <a:pt x="1718268" y="532563"/>
                </a:lnTo>
                <a:lnTo>
                  <a:pt x="1732347" y="361741"/>
                </a:lnTo>
                <a:lnTo>
                  <a:pt x="1748413" y="271305"/>
                </a:lnTo>
                <a:lnTo>
                  <a:pt x="1597688" y="160774"/>
                </a:lnTo>
                <a:lnTo>
                  <a:pt x="1467059" y="50242"/>
                </a:lnTo>
                <a:lnTo>
                  <a:pt x="1336430" y="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131732F-A36A-0F40-97AC-917A5F735000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Acetabular Osteology</a:t>
            </a:r>
          </a:p>
        </p:txBody>
      </p:sp>
    </p:spTree>
    <p:extLst>
      <p:ext uri="{BB962C8B-B14F-4D97-AF65-F5344CB8AC3E}">
        <p14:creationId xmlns:p14="http://schemas.microsoft.com/office/powerpoint/2010/main" val="2630326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Posterior column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Extends from greater sciatic notch to inferior ischium</a:t>
            </a:r>
          </a:p>
          <a:p>
            <a:r>
              <a:rPr lang="en-US" dirty="0"/>
              <a:t>2 segments</a:t>
            </a:r>
          </a:p>
          <a:p>
            <a:pPr lvl="1"/>
            <a:r>
              <a:rPr lang="en-US" dirty="0"/>
              <a:t>Posteroinferior portion of ilium</a:t>
            </a:r>
          </a:p>
          <a:p>
            <a:pPr lvl="2"/>
            <a:r>
              <a:rPr lang="en-US" dirty="0"/>
              <a:t>Greater and lesser sciatic notches</a:t>
            </a:r>
          </a:p>
          <a:p>
            <a:pPr lvl="1"/>
            <a:r>
              <a:rPr lang="en-US" dirty="0"/>
              <a:t>Ischium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430A780-A5F5-1645-8798-4FDCA5AA264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974" y="3459452"/>
            <a:ext cx="4344852" cy="2896567"/>
          </a:xfr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63A4945-6416-744A-9D19-B316A6701628}"/>
              </a:ext>
            </a:extLst>
          </p:cNvPr>
          <p:cNvGrpSpPr/>
          <p:nvPr/>
        </p:nvGrpSpPr>
        <p:grpSpPr>
          <a:xfrm>
            <a:off x="8222910" y="4722981"/>
            <a:ext cx="3132478" cy="1633039"/>
            <a:chOff x="7393554" y="4091556"/>
            <a:chExt cx="4072258" cy="198354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EF25BB-F973-2041-9686-D9C726FB7C80}"/>
                </a:ext>
              </a:extLst>
            </p:cNvPr>
            <p:cNvSpPr txBox="1"/>
            <p:nvPr/>
          </p:nvSpPr>
          <p:spPr>
            <a:xfrm>
              <a:off x="8824786" y="5813413"/>
              <a:ext cx="2641026" cy="261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>
                  <a:solidFill>
                    <a:schemeClr val="bg1"/>
                  </a:solidFill>
                </a:rPr>
                <a:t>Photo courtesy of Alesha N. Scott, D.O.</a:t>
              </a: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581F554-A70D-614F-B95F-60C224027BB8}"/>
                </a:ext>
              </a:extLst>
            </p:cNvPr>
            <p:cNvSpPr/>
            <p:nvPr/>
          </p:nvSpPr>
          <p:spPr>
            <a:xfrm>
              <a:off x="7524676" y="4091556"/>
              <a:ext cx="325925" cy="525101"/>
            </a:xfrm>
            <a:custGeom>
              <a:avLst/>
              <a:gdLst>
                <a:gd name="connsiteX0" fmla="*/ 126749 w 325925"/>
                <a:gd name="connsiteY0" fmla="*/ 0 h 525101"/>
                <a:gd name="connsiteX1" fmla="*/ 45268 w 325925"/>
                <a:gd name="connsiteY1" fmla="*/ 0 h 525101"/>
                <a:gd name="connsiteX2" fmla="*/ 0 w 325925"/>
                <a:gd name="connsiteY2" fmla="*/ 27161 h 525101"/>
                <a:gd name="connsiteX3" fmla="*/ 0 w 325925"/>
                <a:gd name="connsiteY3" fmla="*/ 135802 h 525101"/>
                <a:gd name="connsiteX4" fmla="*/ 36214 w 325925"/>
                <a:gd name="connsiteY4" fmla="*/ 253497 h 525101"/>
                <a:gd name="connsiteX5" fmla="*/ 63375 w 325925"/>
                <a:gd name="connsiteY5" fmla="*/ 362139 h 525101"/>
                <a:gd name="connsiteX6" fmla="*/ 117696 w 325925"/>
                <a:gd name="connsiteY6" fmla="*/ 461727 h 525101"/>
                <a:gd name="connsiteX7" fmla="*/ 135802 w 325925"/>
                <a:gd name="connsiteY7" fmla="*/ 516048 h 525101"/>
                <a:gd name="connsiteX8" fmla="*/ 135802 w 325925"/>
                <a:gd name="connsiteY8" fmla="*/ 516048 h 525101"/>
                <a:gd name="connsiteX9" fmla="*/ 289711 w 325925"/>
                <a:gd name="connsiteY9" fmla="*/ 525101 h 525101"/>
                <a:gd name="connsiteX10" fmla="*/ 325925 w 325925"/>
                <a:gd name="connsiteY10" fmla="*/ 516048 h 525101"/>
                <a:gd name="connsiteX11" fmla="*/ 325925 w 325925"/>
                <a:gd name="connsiteY11" fmla="*/ 516048 h 525101"/>
                <a:gd name="connsiteX12" fmla="*/ 226337 w 325925"/>
                <a:gd name="connsiteY12" fmla="*/ 416460 h 525101"/>
                <a:gd name="connsiteX13" fmla="*/ 172016 w 325925"/>
                <a:gd name="connsiteY13" fmla="*/ 325925 h 525101"/>
                <a:gd name="connsiteX14" fmla="*/ 117696 w 325925"/>
                <a:gd name="connsiteY14" fmla="*/ 226337 h 525101"/>
                <a:gd name="connsiteX15" fmla="*/ 90535 w 325925"/>
                <a:gd name="connsiteY15" fmla="*/ 99588 h 525101"/>
                <a:gd name="connsiteX16" fmla="*/ 126749 w 325925"/>
                <a:gd name="connsiteY16" fmla="*/ 0 h 52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5925" h="525101">
                  <a:moveTo>
                    <a:pt x="126749" y="0"/>
                  </a:moveTo>
                  <a:lnTo>
                    <a:pt x="45268" y="0"/>
                  </a:lnTo>
                  <a:lnTo>
                    <a:pt x="0" y="27161"/>
                  </a:lnTo>
                  <a:lnTo>
                    <a:pt x="0" y="135802"/>
                  </a:lnTo>
                  <a:lnTo>
                    <a:pt x="36214" y="253497"/>
                  </a:lnTo>
                  <a:lnTo>
                    <a:pt x="63375" y="362139"/>
                  </a:lnTo>
                  <a:lnTo>
                    <a:pt x="117696" y="461727"/>
                  </a:lnTo>
                  <a:lnTo>
                    <a:pt x="135802" y="516048"/>
                  </a:lnTo>
                  <a:lnTo>
                    <a:pt x="135802" y="516048"/>
                  </a:lnTo>
                  <a:lnTo>
                    <a:pt x="289711" y="525101"/>
                  </a:lnTo>
                  <a:lnTo>
                    <a:pt x="325925" y="516048"/>
                  </a:lnTo>
                  <a:lnTo>
                    <a:pt x="325925" y="516048"/>
                  </a:lnTo>
                  <a:lnTo>
                    <a:pt x="226337" y="416460"/>
                  </a:lnTo>
                  <a:lnTo>
                    <a:pt x="172016" y="325925"/>
                  </a:lnTo>
                  <a:lnTo>
                    <a:pt x="117696" y="226337"/>
                  </a:lnTo>
                  <a:lnTo>
                    <a:pt x="90535" y="99588"/>
                  </a:lnTo>
                  <a:lnTo>
                    <a:pt x="126749" y="0"/>
                  </a:ln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  <a:ln>
              <a:solidFill>
                <a:srgbClr val="FFFF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1DC9CB3-1A2C-9247-ADE0-364A22195A8A}"/>
                </a:ext>
              </a:extLst>
            </p:cNvPr>
            <p:cNvSpPr/>
            <p:nvPr/>
          </p:nvSpPr>
          <p:spPr>
            <a:xfrm>
              <a:off x="7393554" y="4924727"/>
              <a:ext cx="380246" cy="615635"/>
            </a:xfrm>
            <a:custGeom>
              <a:avLst/>
              <a:gdLst>
                <a:gd name="connsiteX0" fmla="*/ 307818 w 380246"/>
                <a:gd name="connsiteY0" fmla="*/ 298764 h 615635"/>
                <a:gd name="connsiteX1" fmla="*/ 380246 w 380246"/>
                <a:gd name="connsiteY1" fmla="*/ 615635 h 615635"/>
                <a:gd name="connsiteX2" fmla="*/ 380246 w 380246"/>
                <a:gd name="connsiteY2" fmla="*/ 615635 h 615635"/>
                <a:gd name="connsiteX3" fmla="*/ 226337 w 380246"/>
                <a:gd name="connsiteY3" fmla="*/ 516047 h 615635"/>
                <a:gd name="connsiteX4" fmla="*/ 153909 w 380246"/>
                <a:gd name="connsiteY4" fmla="*/ 425513 h 615635"/>
                <a:gd name="connsiteX5" fmla="*/ 90535 w 380246"/>
                <a:gd name="connsiteY5" fmla="*/ 307818 h 615635"/>
                <a:gd name="connsiteX6" fmla="*/ 54321 w 380246"/>
                <a:gd name="connsiteY6" fmla="*/ 199176 h 615635"/>
                <a:gd name="connsiteX7" fmla="*/ 45267 w 380246"/>
                <a:gd name="connsiteY7" fmla="*/ 90534 h 615635"/>
                <a:gd name="connsiteX8" fmla="*/ 45267 w 380246"/>
                <a:gd name="connsiteY8" fmla="*/ 90534 h 615635"/>
                <a:gd name="connsiteX9" fmla="*/ 0 w 380246"/>
                <a:gd name="connsiteY9" fmla="*/ 0 h 615635"/>
                <a:gd name="connsiteX10" fmla="*/ 0 w 380246"/>
                <a:gd name="connsiteY10" fmla="*/ 0 h 615635"/>
                <a:gd name="connsiteX11" fmla="*/ 162962 w 380246"/>
                <a:gd name="connsiteY11" fmla="*/ 18107 h 615635"/>
                <a:gd name="connsiteX12" fmla="*/ 235390 w 380246"/>
                <a:gd name="connsiteY12" fmla="*/ 0 h 615635"/>
                <a:gd name="connsiteX13" fmla="*/ 235390 w 380246"/>
                <a:gd name="connsiteY13" fmla="*/ 0 h 615635"/>
                <a:gd name="connsiteX14" fmla="*/ 334978 w 380246"/>
                <a:gd name="connsiteY14" fmla="*/ 99588 h 615635"/>
                <a:gd name="connsiteX15" fmla="*/ 371192 w 380246"/>
                <a:gd name="connsiteY15" fmla="*/ 172016 h 615635"/>
                <a:gd name="connsiteX16" fmla="*/ 371192 w 380246"/>
                <a:gd name="connsiteY16" fmla="*/ 172016 h 615635"/>
                <a:gd name="connsiteX17" fmla="*/ 307818 w 380246"/>
                <a:gd name="connsiteY17" fmla="*/ 298764 h 615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0246" h="615635">
                  <a:moveTo>
                    <a:pt x="307818" y="298764"/>
                  </a:moveTo>
                  <a:lnTo>
                    <a:pt x="380246" y="615635"/>
                  </a:lnTo>
                  <a:lnTo>
                    <a:pt x="380246" y="615635"/>
                  </a:lnTo>
                  <a:lnTo>
                    <a:pt x="226337" y="516047"/>
                  </a:lnTo>
                  <a:lnTo>
                    <a:pt x="153909" y="425513"/>
                  </a:lnTo>
                  <a:lnTo>
                    <a:pt x="90535" y="307818"/>
                  </a:lnTo>
                  <a:lnTo>
                    <a:pt x="54321" y="199176"/>
                  </a:lnTo>
                  <a:lnTo>
                    <a:pt x="45267" y="90534"/>
                  </a:lnTo>
                  <a:lnTo>
                    <a:pt x="45267" y="9053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62962" y="18107"/>
                  </a:lnTo>
                  <a:lnTo>
                    <a:pt x="235390" y="0"/>
                  </a:lnTo>
                  <a:lnTo>
                    <a:pt x="235390" y="0"/>
                  </a:lnTo>
                  <a:lnTo>
                    <a:pt x="334978" y="99588"/>
                  </a:lnTo>
                  <a:lnTo>
                    <a:pt x="371192" y="172016"/>
                  </a:lnTo>
                  <a:lnTo>
                    <a:pt x="371192" y="172016"/>
                  </a:lnTo>
                  <a:lnTo>
                    <a:pt x="307818" y="298764"/>
                  </a:ln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  <a:ln>
              <a:solidFill>
                <a:srgbClr val="FFFF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2BE8CD7-C6B5-8E45-9F3D-B1133EF83F3F}"/>
                </a:ext>
              </a:extLst>
            </p:cNvPr>
            <p:cNvSpPr/>
            <p:nvPr/>
          </p:nvSpPr>
          <p:spPr>
            <a:xfrm>
              <a:off x="8791240" y="4537839"/>
              <a:ext cx="869132" cy="1032095"/>
            </a:xfrm>
            <a:custGeom>
              <a:avLst/>
              <a:gdLst>
                <a:gd name="connsiteX0" fmla="*/ 36214 w 869132"/>
                <a:gd name="connsiteY0" fmla="*/ 1032095 h 1032095"/>
                <a:gd name="connsiteX1" fmla="*/ 0 w 869132"/>
                <a:gd name="connsiteY1" fmla="*/ 715224 h 1032095"/>
                <a:gd name="connsiteX2" fmla="*/ 54321 w 869132"/>
                <a:gd name="connsiteY2" fmla="*/ 588475 h 1032095"/>
                <a:gd name="connsiteX3" fmla="*/ 126748 w 869132"/>
                <a:gd name="connsiteY3" fmla="*/ 497941 h 1032095"/>
                <a:gd name="connsiteX4" fmla="*/ 181069 w 869132"/>
                <a:gd name="connsiteY4" fmla="*/ 407406 h 1032095"/>
                <a:gd name="connsiteX5" fmla="*/ 262550 w 869132"/>
                <a:gd name="connsiteY5" fmla="*/ 353085 h 1032095"/>
                <a:gd name="connsiteX6" fmla="*/ 353085 w 869132"/>
                <a:gd name="connsiteY6" fmla="*/ 334978 h 1032095"/>
                <a:gd name="connsiteX7" fmla="*/ 425513 w 869132"/>
                <a:gd name="connsiteY7" fmla="*/ 235390 h 1032095"/>
                <a:gd name="connsiteX8" fmla="*/ 525101 w 869132"/>
                <a:gd name="connsiteY8" fmla="*/ 126749 h 1032095"/>
                <a:gd name="connsiteX9" fmla="*/ 597528 w 869132"/>
                <a:gd name="connsiteY9" fmla="*/ 72428 h 1032095"/>
                <a:gd name="connsiteX10" fmla="*/ 597528 w 869132"/>
                <a:gd name="connsiteY10" fmla="*/ 72428 h 1032095"/>
                <a:gd name="connsiteX11" fmla="*/ 760491 w 869132"/>
                <a:gd name="connsiteY11" fmla="*/ 45267 h 1032095"/>
                <a:gd name="connsiteX12" fmla="*/ 869132 w 869132"/>
                <a:gd name="connsiteY12" fmla="*/ 0 h 1032095"/>
                <a:gd name="connsiteX13" fmla="*/ 869132 w 869132"/>
                <a:gd name="connsiteY13" fmla="*/ 0 h 1032095"/>
                <a:gd name="connsiteX14" fmla="*/ 769544 w 869132"/>
                <a:gd name="connsiteY14" fmla="*/ 190123 h 1032095"/>
                <a:gd name="connsiteX15" fmla="*/ 660903 w 869132"/>
                <a:gd name="connsiteY15" fmla="*/ 298764 h 1032095"/>
                <a:gd name="connsiteX16" fmla="*/ 570368 w 869132"/>
                <a:gd name="connsiteY16" fmla="*/ 407406 h 1032095"/>
                <a:gd name="connsiteX17" fmla="*/ 525101 w 869132"/>
                <a:gd name="connsiteY17" fmla="*/ 525101 h 1032095"/>
                <a:gd name="connsiteX18" fmla="*/ 470780 w 869132"/>
                <a:gd name="connsiteY18" fmla="*/ 633743 h 1032095"/>
                <a:gd name="connsiteX19" fmla="*/ 434566 w 869132"/>
                <a:gd name="connsiteY19" fmla="*/ 733331 h 1032095"/>
                <a:gd name="connsiteX20" fmla="*/ 380245 w 869132"/>
                <a:gd name="connsiteY20" fmla="*/ 823865 h 1032095"/>
                <a:gd name="connsiteX21" fmla="*/ 262550 w 869132"/>
                <a:gd name="connsiteY21" fmla="*/ 932507 h 1032095"/>
                <a:gd name="connsiteX22" fmla="*/ 162962 w 869132"/>
                <a:gd name="connsiteY22" fmla="*/ 995881 h 1032095"/>
                <a:gd name="connsiteX23" fmla="*/ 36214 w 869132"/>
                <a:gd name="connsiteY23" fmla="*/ 1032095 h 103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69132" h="1032095">
                  <a:moveTo>
                    <a:pt x="36214" y="1032095"/>
                  </a:moveTo>
                  <a:lnTo>
                    <a:pt x="0" y="715224"/>
                  </a:lnTo>
                  <a:lnTo>
                    <a:pt x="54321" y="588475"/>
                  </a:lnTo>
                  <a:lnTo>
                    <a:pt x="126748" y="497941"/>
                  </a:lnTo>
                  <a:lnTo>
                    <a:pt x="181069" y="407406"/>
                  </a:lnTo>
                  <a:lnTo>
                    <a:pt x="262550" y="353085"/>
                  </a:lnTo>
                  <a:lnTo>
                    <a:pt x="353085" y="334978"/>
                  </a:lnTo>
                  <a:lnTo>
                    <a:pt x="425513" y="235390"/>
                  </a:lnTo>
                  <a:lnTo>
                    <a:pt x="525101" y="126749"/>
                  </a:lnTo>
                  <a:lnTo>
                    <a:pt x="597528" y="72428"/>
                  </a:lnTo>
                  <a:lnTo>
                    <a:pt x="597528" y="72428"/>
                  </a:lnTo>
                  <a:lnTo>
                    <a:pt x="760491" y="45267"/>
                  </a:lnTo>
                  <a:lnTo>
                    <a:pt x="869132" y="0"/>
                  </a:lnTo>
                  <a:lnTo>
                    <a:pt x="869132" y="0"/>
                  </a:lnTo>
                  <a:lnTo>
                    <a:pt x="769544" y="190123"/>
                  </a:lnTo>
                  <a:lnTo>
                    <a:pt x="660903" y="298764"/>
                  </a:lnTo>
                  <a:lnTo>
                    <a:pt x="570368" y="407406"/>
                  </a:lnTo>
                  <a:lnTo>
                    <a:pt x="525101" y="525101"/>
                  </a:lnTo>
                  <a:lnTo>
                    <a:pt x="470780" y="633743"/>
                  </a:lnTo>
                  <a:lnTo>
                    <a:pt x="434566" y="733331"/>
                  </a:lnTo>
                  <a:lnTo>
                    <a:pt x="380245" y="823865"/>
                  </a:lnTo>
                  <a:lnTo>
                    <a:pt x="262550" y="932507"/>
                  </a:lnTo>
                  <a:lnTo>
                    <a:pt x="162962" y="995881"/>
                  </a:lnTo>
                  <a:lnTo>
                    <a:pt x="36214" y="1032095"/>
                  </a:ln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  <a:ln>
              <a:solidFill>
                <a:srgbClr val="FFFF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A812D1-E71E-4345-B5A8-52398631B352}"/>
              </a:ext>
            </a:extLst>
          </p:cNvPr>
          <p:cNvGrpSpPr/>
          <p:nvPr/>
        </p:nvGrpSpPr>
        <p:grpSpPr>
          <a:xfrm>
            <a:off x="6933974" y="458909"/>
            <a:ext cx="4421414" cy="2793375"/>
            <a:chOff x="6163146" y="1803467"/>
            <a:chExt cx="5471810" cy="358470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03EB65C-4415-374A-A2FC-2016038676FF}"/>
                </a:ext>
              </a:extLst>
            </p:cNvPr>
            <p:cNvGrpSpPr/>
            <p:nvPr/>
          </p:nvGrpSpPr>
          <p:grpSpPr>
            <a:xfrm>
              <a:off x="6163146" y="1803467"/>
              <a:ext cx="5471810" cy="3584706"/>
              <a:chOff x="6075264" y="2093119"/>
              <a:chExt cx="5471810" cy="358470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5898696-B580-954B-AE65-9D6AFC32B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5264" y="2093119"/>
                <a:ext cx="5377059" cy="3584706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CC3273-B3A8-FF44-8514-FB7D3EEC95F2}"/>
                  </a:ext>
                </a:extLst>
              </p:cNvPr>
              <p:cNvSpPr txBox="1"/>
              <p:nvPr/>
            </p:nvSpPr>
            <p:spPr>
              <a:xfrm rot="10800000" flipV="1">
                <a:off x="9000787" y="5382010"/>
                <a:ext cx="2546287" cy="276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800" dirty="0">
                    <a:solidFill>
                      <a:schemeClr val="bg1"/>
                    </a:solidFill>
                  </a:rPr>
                  <a:t>Photo courtesy of Alesha N. Scott, D.O.</a:t>
                </a:r>
              </a:p>
            </p:txBody>
          </p:sp>
        </p:grp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DA38ACD-C60B-3542-B7A3-BDF12EB2EF6D}"/>
                </a:ext>
              </a:extLst>
            </p:cNvPr>
            <p:cNvSpPr/>
            <p:nvPr/>
          </p:nvSpPr>
          <p:spPr>
            <a:xfrm>
              <a:off x="7677339" y="3630440"/>
              <a:ext cx="1032095" cy="1448554"/>
            </a:xfrm>
            <a:custGeom>
              <a:avLst/>
              <a:gdLst>
                <a:gd name="connsiteX0" fmla="*/ 452673 w 1032095"/>
                <a:gd name="connsiteY0" fmla="*/ 0 h 1448554"/>
                <a:gd name="connsiteX1" fmla="*/ 344031 w 1032095"/>
                <a:gd name="connsiteY1" fmla="*/ 0 h 1448554"/>
                <a:gd name="connsiteX2" fmla="*/ 190122 w 1032095"/>
                <a:gd name="connsiteY2" fmla="*/ 54320 h 1448554"/>
                <a:gd name="connsiteX3" fmla="*/ 153909 w 1032095"/>
                <a:gd name="connsiteY3" fmla="*/ 144855 h 1448554"/>
                <a:gd name="connsiteX4" fmla="*/ 81481 w 1032095"/>
                <a:gd name="connsiteY4" fmla="*/ 244443 h 1448554"/>
                <a:gd name="connsiteX5" fmla="*/ 27160 w 1032095"/>
                <a:gd name="connsiteY5" fmla="*/ 344031 h 1448554"/>
                <a:gd name="connsiteX6" fmla="*/ 0 w 1032095"/>
                <a:gd name="connsiteY6" fmla="*/ 443619 h 1448554"/>
                <a:gd name="connsiteX7" fmla="*/ 99588 w 1032095"/>
                <a:gd name="connsiteY7" fmla="*/ 588475 h 1448554"/>
                <a:gd name="connsiteX8" fmla="*/ 235390 w 1032095"/>
                <a:gd name="connsiteY8" fmla="*/ 697116 h 1448554"/>
                <a:gd name="connsiteX9" fmla="*/ 298764 w 1032095"/>
                <a:gd name="connsiteY9" fmla="*/ 769544 h 1448554"/>
                <a:gd name="connsiteX10" fmla="*/ 298764 w 1032095"/>
                <a:gd name="connsiteY10" fmla="*/ 769544 h 1448554"/>
                <a:gd name="connsiteX11" fmla="*/ 298764 w 1032095"/>
                <a:gd name="connsiteY11" fmla="*/ 851025 h 1448554"/>
                <a:gd name="connsiteX12" fmla="*/ 371192 w 1032095"/>
                <a:gd name="connsiteY12" fmla="*/ 932507 h 1448554"/>
                <a:gd name="connsiteX13" fmla="*/ 398352 w 1032095"/>
                <a:gd name="connsiteY13" fmla="*/ 1013988 h 1448554"/>
                <a:gd name="connsiteX14" fmla="*/ 479833 w 1032095"/>
                <a:gd name="connsiteY14" fmla="*/ 1176950 h 1448554"/>
                <a:gd name="connsiteX15" fmla="*/ 552261 w 1032095"/>
                <a:gd name="connsiteY15" fmla="*/ 1321806 h 1448554"/>
                <a:gd name="connsiteX16" fmla="*/ 660903 w 1032095"/>
                <a:gd name="connsiteY16" fmla="*/ 1412340 h 1448554"/>
                <a:gd name="connsiteX17" fmla="*/ 778598 w 1032095"/>
                <a:gd name="connsiteY17" fmla="*/ 1448554 h 1448554"/>
                <a:gd name="connsiteX18" fmla="*/ 932507 w 1032095"/>
                <a:gd name="connsiteY18" fmla="*/ 1421394 h 1448554"/>
                <a:gd name="connsiteX19" fmla="*/ 1032095 w 1032095"/>
                <a:gd name="connsiteY19" fmla="*/ 1385180 h 1448554"/>
                <a:gd name="connsiteX20" fmla="*/ 932507 w 1032095"/>
                <a:gd name="connsiteY20" fmla="*/ 1095469 h 1448554"/>
                <a:gd name="connsiteX21" fmla="*/ 932507 w 1032095"/>
                <a:gd name="connsiteY21" fmla="*/ 1095469 h 1448554"/>
                <a:gd name="connsiteX22" fmla="*/ 823865 w 1032095"/>
                <a:gd name="connsiteY22" fmla="*/ 1013988 h 1448554"/>
                <a:gd name="connsiteX23" fmla="*/ 760491 w 1032095"/>
                <a:gd name="connsiteY23" fmla="*/ 905346 h 1448554"/>
                <a:gd name="connsiteX24" fmla="*/ 742384 w 1032095"/>
                <a:gd name="connsiteY24" fmla="*/ 796705 h 1448554"/>
                <a:gd name="connsiteX25" fmla="*/ 778598 w 1032095"/>
                <a:gd name="connsiteY25" fmla="*/ 688063 h 1448554"/>
                <a:gd name="connsiteX26" fmla="*/ 778598 w 1032095"/>
                <a:gd name="connsiteY26" fmla="*/ 688063 h 1448554"/>
                <a:gd name="connsiteX27" fmla="*/ 796705 w 1032095"/>
                <a:gd name="connsiteY27" fmla="*/ 552261 h 1448554"/>
                <a:gd name="connsiteX28" fmla="*/ 742384 w 1032095"/>
                <a:gd name="connsiteY28" fmla="*/ 488887 h 1448554"/>
                <a:gd name="connsiteX29" fmla="*/ 688063 w 1032095"/>
                <a:gd name="connsiteY29" fmla="*/ 407406 h 1448554"/>
                <a:gd name="connsiteX30" fmla="*/ 633742 w 1032095"/>
                <a:gd name="connsiteY30" fmla="*/ 362138 h 1448554"/>
                <a:gd name="connsiteX31" fmla="*/ 588475 w 1032095"/>
                <a:gd name="connsiteY31" fmla="*/ 289710 h 1448554"/>
                <a:gd name="connsiteX32" fmla="*/ 543208 w 1032095"/>
                <a:gd name="connsiteY32" fmla="*/ 199176 h 1448554"/>
                <a:gd name="connsiteX33" fmla="*/ 497940 w 1032095"/>
                <a:gd name="connsiteY33" fmla="*/ 108641 h 1448554"/>
                <a:gd name="connsiteX34" fmla="*/ 452673 w 1032095"/>
                <a:gd name="connsiteY34" fmla="*/ 0 h 1448554"/>
                <a:gd name="connsiteX0" fmla="*/ 452673 w 1032095"/>
                <a:gd name="connsiteY0" fmla="*/ 0 h 1448554"/>
                <a:gd name="connsiteX1" fmla="*/ 344031 w 1032095"/>
                <a:gd name="connsiteY1" fmla="*/ 0 h 1448554"/>
                <a:gd name="connsiteX2" fmla="*/ 190122 w 1032095"/>
                <a:gd name="connsiteY2" fmla="*/ 54320 h 1448554"/>
                <a:gd name="connsiteX3" fmla="*/ 153909 w 1032095"/>
                <a:gd name="connsiteY3" fmla="*/ 144855 h 1448554"/>
                <a:gd name="connsiteX4" fmla="*/ 81481 w 1032095"/>
                <a:gd name="connsiteY4" fmla="*/ 244443 h 1448554"/>
                <a:gd name="connsiteX5" fmla="*/ 27160 w 1032095"/>
                <a:gd name="connsiteY5" fmla="*/ 344031 h 1448554"/>
                <a:gd name="connsiteX6" fmla="*/ 0 w 1032095"/>
                <a:gd name="connsiteY6" fmla="*/ 443619 h 1448554"/>
                <a:gd name="connsiteX7" fmla="*/ 99588 w 1032095"/>
                <a:gd name="connsiteY7" fmla="*/ 588475 h 1448554"/>
                <a:gd name="connsiteX8" fmla="*/ 235390 w 1032095"/>
                <a:gd name="connsiteY8" fmla="*/ 697116 h 1448554"/>
                <a:gd name="connsiteX9" fmla="*/ 298764 w 1032095"/>
                <a:gd name="connsiteY9" fmla="*/ 769544 h 1448554"/>
                <a:gd name="connsiteX10" fmla="*/ 267077 w 1032095"/>
                <a:gd name="connsiteY10" fmla="*/ 774071 h 1448554"/>
                <a:gd name="connsiteX11" fmla="*/ 298764 w 1032095"/>
                <a:gd name="connsiteY11" fmla="*/ 851025 h 1448554"/>
                <a:gd name="connsiteX12" fmla="*/ 371192 w 1032095"/>
                <a:gd name="connsiteY12" fmla="*/ 932507 h 1448554"/>
                <a:gd name="connsiteX13" fmla="*/ 398352 w 1032095"/>
                <a:gd name="connsiteY13" fmla="*/ 1013988 h 1448554"/>
                <a:gd name="connsiteX14" fmla="*/ 479833 w 1032095"/>
                <a:gd name="connsiteY14" fmla="*/ 1176950 h 1448554"/>
                <a:gd name="connsiteX15" fmla="*/ 552261 w 1032095"/>
                <a:gd name="connsiteY15" fmla="*/ 1321806 h 1448554"/>
                <a:gd name="connsiteX16" fmla="*/ 660903 w 1032095"/>
                <a:gd name="connsiteY16" fmla="*/ 1412340 h 1448554"/>
                <a:gd name="connsiteX17" fmla="*/ 778598 w 1032095"/>
                <a:gd name="connsiteY17" fmla="*/ 1448554 h 1448554"/>
                <a:gd name="connsiteX18" fmla="*/ 932507 w 1032095"/>
                <a:gd name="connsiteY18" fmla="*/ 1421394 h 1448554"/>
                <a:gd name="connsiteX19" fmla="*/ 1032095 w 1032095"/>
                <a:gd name="connsiteY19" fmla="*/ 1385180 h 1448554"/>
                <a:gd name="connsiteX20" fmla="*/ 932507 w 1032095"/>
                <a:gd name="connsiteY20" fmla="*/ 1095469 h 1448554"/>
                <a:gd name="connsiteX21" fmla="*/ 932507 w 1032095"/>
                <a:gd name="connsiteY21" fmla="*/ 1095469 h 1448554"/>
                <a:gd name="connsiteX22" fmla="*/ 823865 w 1032095"/>
                <a:gd name="connsiteY22" fmla="*/ 1013988 h 1448554"/>
                <a:gd name="connsiteX23" fmla="*/ 760491 w 1032095"/>
                <a:gd name="connsiteY23" fmla="*/ 905346 h 1448554"/>
                <a:gd name="connsiteX24" fmla="*/ 742384 w 1032095"/>
                <a:gd name="connsiteY24" fmla="*/ 796705 h 1448554"/>
                <a:gd name="connsiteX25" fmla="*/ 778598 w 1032095"/>
                <a:gd name="connsiteY25" fmla="*/ 688063 h 1448554"/>
                <a:gd name="connsiteX26" fmla="*/ 778598 w 1032095"/>
                <a:gd name="connsiteY26" fmla="*/ 688063 h 1448554"/>
                <a:gd name="connsiteX27" fmla="*/ 796705 w 1032095"/>
                <a:gd name="connsiteY27" fmla="*/ 552261 h 1448554"/>
                <a:gd name="connsiteX28" fmla="*/ 742384 w 1032095"/>
                <a:gd name="connsiteY28" fmla="*/ 488887 h 1448554"/>
                <a:gd name="connsiteX29" fmla="*/ 688063 w 1032095"/>
                <a:gd name="connsiteY29" fmla="*/ 407406 h 1448554"/>
                <a:gd name="connsiteX30" fmla="*/ 633742 w 1032095"/>
                <a:gd name="connsiteY30" fmla="*/ 362138 h 1448554"/>
                <a:gd name="connsiteX31" fmla="*/ 588475 w 1032095"/>
                <a:gd name="connsiteY31" fmla="*/ 289710 h 1448554"/>
                <a:gd name="connsiteX32" fmla="*/ 543208 w 1032095"/>
                <a:gd name="connsiteY32" fmla="*/ 199176 h 1448554"/>
                <a:gd name="connsiteX33" fmla="*/ 497940 w 1032095"/>
                <a:gd name="connsiteY33" fmla="*/ 108641 h 1448554"/>
                <a:gd name="connsiteX34" fmla="*/ 452673 w 1032095"/>
                <a:gd name="connsiteY34" fmla="*/ 0 h 1448554"/>
                <a:gd name="connsiteX0" fmla="*/ 452673 w 1032095"/>
                <a:gd name="connsiteY0" fmla="*/ 0 h 1448554"/>
                <a:gd name="connsiteX1" fmla="*/ 344031 w 1032095"/>
                <a:gd name="connsiteY1" fmla="*/ 0 h 1448554"/>
                <a:gd name="connsiteX2" fmla="*/ 190122 w 1032095"/>
                <a:gd name="connsiteY2" fmla="*/ 54320 h 1448554"/>
                <a:gd name="connsiteX3" fmla="*/ 153909 w 1032095"/>
                <a:gd name="connsiteY3" fmla="*/ 144855 h 1448554"/>
                <a:gd name="connsiteX4" fmla="*/ 81481 w 1032095"/>
                <a:gd name="connsiteY4" fmla="*/ 244443 h 1448554"/>
                <a:gd name="connsiteX5" fmla="*/ 27160 w 1032095"/>
                <a:gd name="connsiteY5" fmla="*/ 344031 h 1448554"/>
                <a:gd name="connsiteX6" fmla="*/ 0 w 1032095"/>
                <a:gd name="connsiteY6" fmla="*/ 443619 h 1448554"/>
                <a:gd name="connsiteX7" fmla="*/ 99588 w 1032095"/>
                <a:gd name="connsiteY7" fmla="*/ 588475 h 1448554"/>
                <a:gd name="connsiteX8" fmla="*/ 235390 w 1032095"/>
                <a:gd name="connsiteY8" fmla="*/ 697116 h 1448554"/>
                <a:gd name="connsiteX9" fmla="*/ 298764 w 1032095"/>
                <a:gd name="connsiteY9" fmla="*/ 769544 h 1448554"/>
                <a:gd name="connsiteX10" fmla="*/ 267077 w 1032095"/>
                <a:gd name="connsiteY10" fmla="*/ 774071 h 1448554"/>
                <a:gd name="connsiteX11" fmla="*/ 298764 w 1032095"/>
                <a:gd name="connsiteY11" fmla="*/ 851025 h 1448554"/>
                <a:gd name="connsiteX12" fmla="*/ 357612 w 1032095"/>
                <a:gd name="connsiteY12" fmla="*/ 968721 h 1448554"/>
                <a:gd name="connsiteX13" fmla="*/ 398352 w 1032095"/>
                <a:gd name="connsiteY13" fmla="*/ 1013988 h 1448554"/>
                <a:gd name="connsiteX14" fmla="*/ 479833 w 1032095"/>
                <a:gd name="connsiteY14" fmla="*/ 1176950 h 1448554"/>
                <a:gd name="connsiteX15" fmla="*/ 552261 w 1032095"/>
                <a:gd name="connsiteY15" fmla="*/ 1321806 h 1448554"/>
                <a:gd name="connsiteX16" fmla="*/ 660903 w 1032095"/>
                <a:gd name="connsiteY16" fmla="*/ 1412340 h 1448554"/>
                <a:gd name="connsiteX17" fmla="*/ 778598 w 1032095"/>
                <a:gd name="connsiteY17" fmla="*/ 1448554 h 1448554"/>
                <a:gd name="connsiteX18" fmla="*/ 932507 w 1032095"/>
                <a:gd name="connsiteY18" fmla="*/ 1421394 h 1448554"/>
                <a:gd name="connsiteX19" fmla="*/ 1032095 w 1032095"/>
                <a:gd name="connsiteY19" fmla="*/ 1385180 h 1448554"/>
                <a:gd name="connsiteX20" fmla="*/ 932507 w 1032095"/>
                <a:gd name="connsiteY20" fmla="*/ 1095469 h 1448554"/>
                <a:gd name="connsiteX21" fmla="*/ 932507 w 1032095"/>
                <a:gd name="connsiteY21" fmla="*/ 1095469 h 1448554"/>
                <a:gd name="connsiteX22" fmla="*/ 823865 w 1032095"/>
                <a:gd name="connsiteY22" fmla="*/ 1013988 h 1448554"/>
                <a:gd name="connsiteX23" fmla="*/ 760491 w 1032095"/>
                <a:gd name="connsiteY23" fmla="*/ 905346 h 1448554"/>
                <a:gd name="connsiteX24" fmla="*/ 742384 w 1032095"/>
                <a:gd name="connsiteY24" fmla="*/ 796705 h 1448554"/>
                <a:gd name="connsiteX25" fmla="*/ 778598 w 1032095"/>
                <a:gd name="connsiteY25" fmla="*/ 688063 h 1448554"/>
                <a:gd name="connsiteX26" fmla="*/ 778598 w 1032095"/>
                <a:gd name="connsiteY26" fmla="*/ 688063 h 1448554"/>
                <a:gd name="connsiteX27" fmla="*/ 796705 w 1032095"/>
                <a:gd name="connsiteY27" fmla="*/ 552261 h 1448554"/>
                <a:gd name="connsiteX28" fmla="*/ 742384 w 1032095"/>
                <a:gd name="connsiteY28" fmla="*/ 488887 h 1448554"/>
                <a:gd name="connsiteX29" fmla="*/ 688063 w 1032095"/>
                <a:gd name="connsiteY29" fmla="*/ 407406 h 1448554"/>
                <a:gd name="connsiteX30" fmla="*/ 633742 w 1032095"/>
                <a:gd name="connsiteY30" fmla="*/ 362138 h 1448554"/>
                <a:gd name="connsiteX31" fmla="*/ 588475 w 1032095"/>
                <a:gd name="connsiteY31" fmla="*/ 289710 h 1448554"/>
                <a:gd name="connsiteX32" fmla="*/ 543208 w 1032095"/>
                <a:gd name="connsiteY32" fmla="*/ 199176 h 1448554"/>
                <a:gd name="connsiteX33" fmla="*/ 497940 w 1032095"/>
                <a:gd name="connsiteY33" fmla="*/ 108641 h 1448554"/>
                <a:gd name="connsiteX34" fmla="*/ 452673 w 1032095"/>
                <a:gd name="connsiteY34" fmla="*/ 0 h 1448554"/>
                <a:gd name="connsiteX0" fmla="*/ 452673 w 1032095"/>
                <a:gd name="connsiteY0" fmla="*/ 0 h 1448554"/>
                <a:gd name="connsiteX1" fmla="*/ 344031 w 1032095"/>
                <a:gd name="connsiteY1" fmla="*/ 0 h 1448554"/>
                <a:gd name="connsiteX2" fmla="*/ 190122 w 1032095"/>
                <a:gd name="connsiteY2" fmla="*/ 54320 h 1448554"/>
                <a:gd name="connsiteX3" fmla="*/ 153909 w 1032095"/>
                <a:gd name="connsiteY3" fmla="*/ 144855 h 1448554"/>
                <a:gd name="connsiteX4" fmla="*/ 81481 w 1032095"/>
                <a:gd name="connsiteY4" fmla="*/ 244443 h 1448554"/>
                <a:gd name="connsiteX5" fmla="*/ 27160 w 1032095"/>
                <a:gd name="connsiteY5" fmla="*/ 344031 h 1448554"/>
                <a:gd name="connsiteX6" fmla="*/ 0 w 1032095"/>
                <a:gd name="connsiteY6" fmla="*/ 443619 h 1448554"/>
                <a:gd name="connsiteX7" fmla="*/ 99588 w 1032095"/>
                <a:gd name="connsiteY7" fmla="*/ 588475 h 1448554"/>
                <a:gd name="connsiteX8" fmla="*/ 235390 w 1032095"/>
                <a:gd name="connsiteY8" fmla="*/ 697116 h 1448554"/>
                <a:gd name="connsiteX9" fmla="*/ 298764 w 1032095"/>
                <a:gd name="connsiteY9" fmla="*/ 769544 h 1448554"/>
                <a:gd name="connsiteX10" fmla="*/ 267077 w 1032095"/>
                <a:gd name="connsiteY10" fmla="*/ 774071 h 1448554"/>
                <a:gd name="connsiteX11" fmla="*/ 298764 w 1032095"/>
                <a:gd name="connsiteY11" fmla="*/ 851025 h 1448554"/>
                <a:gd name="connsiteX12" fmla="*/ 357612 w 1032095"/>
                <a:gd name="connsiteY12" fmla="*/ 968721 h 1448554"/>
                <a:gd name="connsiteX13" fmla="*/ 398352 w 1032095"/>
                <a:gd name="connsiteY13" fmla="*/ 1013988 h 1448554"/>
                <a:gd name="connsiteX14" fmla="*/ 457199 w 1032095"/>
                <a:gd name="connsiteY14" fmla="*/ 1195057 h 1448554"/>
                <a:gd name="connsiteX15" fmla="*/ 552261 w 1032095"/>
                <a:gd name="connsiteY15" fmla="*/ 1321806 h 1448554"/>
                <a:gd name="connsiteX16" fmla="*/ 660903 w 1032095"/>
                <a:gd name="connsiteY16" fmla="*/ 1412340 h 1448554"/>
                <a:gd name="connsiteX17" fmla="*/ 778598 w 1032095"/>
                <a:gd name="connsiteY17" fmla="*/ 1448554 h 1448554"/>
                <a:gd name="connsiteX18" fmla="*/ 932507 w 1032095"/>
                <a:gd name="connsiteY18" fmla="*/ 1421394 h 1448554"/>
                <a:gd name="connsiteX19" fmla="*/ 1032095 w 1032095"/>
                <a:gd name="connsiteY19" fmla="*/ 1385180 h 1448554"/>
                <a:gd name="connsiteX20" fmla="*/ 932507 w 1032095"/>
                <a:gd name="connsiteY20" fmla="*/ 1095469 h 1448554"/>
                <a:gd name="connsiteX21" fmla="*/ 932507 w 1032095"/>
                <a:gd name="connsiteY21" fmla="*/ 1095469 h 1448554"/>
                <a:gd name="connsiteX22" fmla="*/ 823865 w 1032095"/>
                <a:gd name="connsiteY22" fmla="*/ 1013988 h 1448554"/>
                <a:gd name="connsiteX23" fmla="*/ 760491 w 1032095"/>
                <a:gd name="connsiteY23" fmla="*/ 905346 h 1448554"/>
                <a:gd name="connsiteX24" fmla="*/ 742384 w 1032095"/>
                <a:gd name="connsiteY24" fmla="*/ 796705 h 1448554"/>
                <a:gd name="connsiteX25" fmla="*/ 778598 w 1032095"/>
                <a:gd name="connsiteY25" fmla="*/ 688063 h 1448554"/>
                <a:gd name="connsiteX26" fmla="*/ 778598 w 1032095"/>
                <a:gd name="connsiteY26" fmla="*/ 688063 h 1448554"/>
                <a:gd name="connsiteX27" fmla="*/ 796705 w 1032095"/>
                <a:gd name="connsiteY27" fmla="*/ 552261 h 1448554"/>
                <a:gd name="connsiteX28" fmla="*/ 742384 w 1032095"/>
                <a:gd name="connsiteY28" fmla="*/ 488887 h 1448554"/>
                <a:gd name="connsiteX29" fmla="*/ 688063 w 1032095"/>
                <a:gd name="connsiteY29" fmla="*/ 407406 h 1448554"/>
                <a:gd name="connsiteX30" fmla="*/ 633742 w 1032095"/>
                <a:gd name="connsiteY30" fmla="*/ 362138 h 1448554"/>
                <a:gd name="connsiteX31" fmla="*/ 588475 w 1032095"/>
                <a:gd name="connsiteY31" fmla="*/ 289710 h 1448554"/>
                <a:gd name="connsiteX32" fmla="*/ 543208 w 1032095"/>
                <a:gd name="connsiteY32" fmla="*/ 199176 h 1448554"/>
                <a:gd name="connsiteX33" fmla="*/ 497940 w 1032095"/>
                <a:gd name="connsiteY33" fmla="*/ 108641 h 1448554"/>
                <a:gd name="connsiteX34" fmla="*/ 452673 w 1032095"/>
                <a:gd name="connsiteY34" fmla="*/ 0 h 1448554"/>
                <a:gd name="connsiteX0" fmla="*/ 452673 w 1032095"/>
                <a:gd name="connsiteY0" fmla="*/ 0 h 1448554"/>
                <a:gd name="connsiteX1" fmla="*/ 344031 w 1032095"/>
                <a:gd name="connsiteY1" fmla="*/ 0 h 1448554"/>
                <a:gd name="connsiteX2" fmla="*/ 190122 w 1032095"/>
                <a:gd name="connsiteY2" fmla="*/ 54320 h 1448554"/>
                <a:gd name="connsiteX3" fmla="*/ 153909 w 1032095"/>
                <a:gd name="connsiteY3" fmla="*/ 144855 h 1448554"/>
                <a:gd name="connsiteX4" fmla="*/ 81481 w 1032095"/>
                <a:gd name="connsiteY4" fmla="*/ 244443 h 1448554"/>
                <a:gd name="connsiteX5" fmla="*/ 27160 w 1032095"/>
                <a:gd name="connsiteY5" fmla="*/ 344031 h 1448554"/>
                <a:gd name="connsiteX6" fmla="*/ 0 w 1032095"/>
                <a:gd name="connsiteY6" fmla="*/ 443619 h 1448554"/>
                <a:gd name="connsiteX7" fmla="*/ 99588 w 1032095"/>
                <a:gd name="connsiteY7" fmla="*/ 588475 h 1448554"/>
                <a:gd name="connsiteX8" fmla="*/ 235390 w 1032095"/>
                <a:gd name="connsiteY8" fmla="*/ 697116 h 1448554"/>
                <a:gd name="connsiteX9" fmla="*/ 298764 w 1032095"/>
                <a:gd name="connsiteY9" fmla="*/ 769544 h 1448554"/>
                <a:gd name="connsiteX10" fmla="*/ 267077 w 1032095"/>
                <a:gd name="connsiteY10" fmla="*/ 774071 h 1448554"/>
                <a:gd name="connsiteX11" fmla="*/ 298764 w 1032095"/>
                <a:gd name="connsiteY11" fmla="*/ 851025 h 1448554"/>
                <a:gd name="connsiteX12" fmla="*/ 357612 w 1032095"/>
                <a:gd name="connsiteY12" fmla="*/ 968721 h 1448554"/>
                <a:gd name="connsiteX13" fmla="*/ 398352 w 1032095"/>
                <a:gd name="connsiteY13" fmla="*/ 1013988 h 1448554"/>
                <a:gd name="connsiteX14" fmla="*/ 457199 w 1032095"/>
                <a:gd name="connsiteY14" fmla="*/ 1195057 h 1448554"/>
                <a:gd name="connsiteX15" fmla="*/ 552261 w 1032095"/>
                <a:gd name="connsiteY15" fmla="*/ 1321806 h 1448554"/>
                <a:gd name="connsiteX16" fmla="*/ 642796 w 1032095"/>
                <a:gd name="connsiteY16" fmla="*/ 1394233 h 1448554"/>
                <a:gd name="connsiteX17" fmla="*/ 778598 w 1032095"/>
                <a:gd name="connsiteY17" fmla="*/ 1448554 h 1448554"/>
                <a:gd name="connsiteX18" fmla="*/ 932507 w 1032095"/>
                <a:gd name="connsiteY18" fmla="*/ 1421394 h 1448554"/>
                <a:gd name="connsiteX19" fmla="*/ 1032095 w 1032095"/>
                <a:gd name="connsiteY19" fmla="*/ 1385180 h 1448554"/>
                <a:gd name="connsiteX20" fmla="*/ 932507 w 1032095"/>
                <a:gd name="connsiteY20" fmla="*/ 1095469 h 1448554"/>
                <a:gd name="connsiteX21" fmla="*/ 932507 w 1032095"/>
                <a:gd name="connsiteY21" fmla="*/ 1095469 h 1448554"/>
                <a:gd name="connsiteX22" fmla="*/ 823865 w 1032095"/>
                <a:gd name="connsiteY22" fmla="*/ 1013988 h 1448554"/>
                <a:gd name="connsiteX23" fmla="*/ 760491 w 1032095"/>
                <a:gd name="connsiteY23" fmla="*/ 905346 h 1448554"/>
                <a:gd name="connsiteX24" fmla="*/ 742384 w 1032095"/>
                <a:gd name="connsiteY24" fmla="*/ 796705 h 1448554"/>
                <a:gd name="connsiteX25" fmla="*/ 778598 w 1032095"/>
                <a:gd name="connsiteY25" fmla="*/ 688063 h 1448554"/>
                <a:gd name="connsiteX26" fmla="*/ 778598 w 1032095"/>
                <a:gd name="connsiteY26" fmla="*/ 688063 h 1448554"/>
                <a:gd name="connsiteX27" fmla="*/ 796705 w 1032095"/>
                <a:gd name="connsiteY27" fmla="*/ 552261 h 1448554"/>
                <a:gd name="connsiteX28" fmla="*/ 742384 w 1032095"/>
                <a:gd name="connsiteY28" fmla="*/ 488887 h 1448554"/>
                <a:gd name="connsiteX29" fmla="*/ 688063 w 1032095"/>
                <a:gd name="connsiteY29" fmla="*/ 407406 h 1448554"/>
                <a:gd name="connsiteX30" fmla="*/ 633742 w 1032095"/>
                <a:gd name="connsiteY30" fmla="*/ 362138 h 1448554"/>
                <a:gd name="connsiteX31" fmla="*/ 588475 w 1032095"/>
                <a:gd name="connsiteY31" fmla="*/ 289710 h 1448554"/>
                <a:gd name="connsiteX32" fmla="*/ 543208 w 1032095"/>
                <a:gd name="connsiteY32" fmla="*/ 199176 h 1448554"/>
                <a:gd name="connsiteX33" fmla="*/ 497940 w 1032095"/>
                <a:gd name="connsiteY33" fmla="*/ 108641 h 1448554"/>
                <a:gd name="connsiteX34" fmla="*/ 452673 w 1032095"/>
                <a:gd name="connsiteY34" fmla="*/ 0 h 1448554"/>
                <a:gd name="connsiteX0" fmla="*/ 452673 w 1032095"/>
                <a:gd name="connsiteY0" fmla="*/ 0 h 1448554"/>
                <a:gd name="connsiteX1" fmla="*/ 344031 w 1032095"/>
                <a:gd name="connsiteY1" fmla="*/ 0 h 1448554"/>
                <a:gd name="connsiteX2" fmla="*/ 190122 w 1032095"/>
                <a:gd name="connsiteY2" fmla="*/ 54320 h 1448554"/>
                <a:gd name="connsiteX3" fmla="*/ 153909 w 1032095"/>
                <a:gd name="connsiteY3" fmla="*/ 144855 h 1448554"/>
                <a:gd name="connsiteX4" fmla="*/ 81481 w 1032095"/>
                <a:gd name="connsiteY4" fmla="*/ 244443 h 1448554"/>
                <a:gd name="connsiteX5" fmla="*/ 27160 w 1032095"/>
                <a:gd name="connsiteY5" fmla="*/ 344031 h 1448554"/>
                <a:gd name="connsiteX6" fmla="*/ 0 w 1032095"/>
                <a:gd name="connsiteY6" fmla="*/ 443619 h 1448554"/>
                <a:gd name="connsiteX7" fmla="*/ 99588 w 1032095"/>
                <a:gd name="connsiteY7" fmla="*/ 588475 h 1448554"/>
                <a:gd name="connsiteX8" fmla="*/ 235390 w 1032095"/>
                <a:gd name="connsiteY8" fmla="*/ 697116 h 1448554"/>
                <a:gd name="connsiteX9" fmla="*/ 298764 w 1032095"/>
                <a:gd name="connsiteY9" fmla="*/ 769544 h 1448554"/>
                <a:gd name="connsiteX10" fmla="*/ 267077 w 1032095"/>
                <a:gd name="connsiteY10" fmla="*/ 774071 h 1448554"/>
                <a:gd name="connsiteX11" fmla="*/ 298764 w 1032095"/>
                <a:gd name="connsiteY11" fmla="*/ 851025 h 1448554"/>
                <a:gd name="connsiteX12" fmla="*/ 357612 w 1032095"/>
                <a:gd name="connsiteY12" fmla="*/ 968721 h 1448554"/>
                <a:gd name="connsiteX13" fmla="*/ 398352 w 1032095"/>
                <a:gd name="connsiteY13" fmla="*/ 1013988 h 1448554"/>
                <a:gd name="connsiteX14" fmla="*/ 457199 w 1032095"/>
                <a:gd name="connsiteY14" fmla="*/ 1195057 h 1448554"/>
                <a:gd name="connsiteX15" fmla="*/ 552261 w 1032095"/>
                <a:gd name="connsiteY15" fmla="*/ 1321806 h 1448554"/>
                <a:gd name="connsiteX16" fmla="*/ 642796 w 1032095"/>
                <a:gd name="connsiteY16" fmla="*/ 1394233 h 1448554"/>
                <a:gd name="connsiteX17" fmla="*/ 778598 w 1032095"/>
                <a:gd name="connsiteY17" fmla="*/ 1448554 h 1448554"/>
                <a:gd name="connsiteX18" fmla="*/ 932507 w 1032095"/>
                <a:gd name="connsiteY18" fmla="*/ 1421394 h 1448554"/>
                <a:gd name="connsiteX19" fmla="*/ 1032095 w 1032095"/>
                <a:gd name="connsiteY19" fmla="*/ 1385180 h 1448554"/>
                <a:gd name="connsiteX20" fmla="*/ 932507 w 1032095"/>
                <a:gd name="connsiteY20" fmla="*/ 1095469 h 1448554"/>
                <a:gd name="connsiteX21" fmla="*/ 905347 w 1032095"/>
                <a:gd name="connsiteY21" fmla="*/ 1122629 h 1448554"/>
                <a:gd name="connsiteX22" fmla="*/ 823865 w 1032095"/>
                <a:gd name="connsiteY22" fmla="*/ 1013988 h 1448554"/>
                <a:gd name="connsiteX23" fmla="*/ 760491 w 1032095"/>
                <a:gd name="connsiteY23" fmla="*/ 905346 h 1448554"/>
                <a:gd name="connsiteX24" fmla="*/ 742384 w 1032095"/>
                <a:gd name="connsiteY24" fmla="*/ 796705 h 1448554"/>
                <a:gd name="connsiteX25" fmla="*/ 778598 w 1032095"/>
                <a:gd name="connsiteY25" fmla="*/ 688063 h 1448554"/>
                <a:gd name="connsiteX26" fmla="*/ 778598 w 1032095"/>
                <a:gd name="connsiteY26" fmla="*/ 688063 h 1448554"/>
                <a:gd name="connsiteX27" fmla="*/ 796705 w 1032095"/>
                <a:gd name="connsiteY27" fmla="*/ 552261 h 1448554"/>
                <a:gd name="connsiteX28" fmla="*/ 742384 w 1032095"/>
                <a:gd name="connsiteY28" fmla="*/ 488887 h 1448554"/>
                <a:gd name="connsiteX29" fmla="*/ 688063 w 1032095"/>
                <a:gd name="connsiteY29" fmla="*/ 407406 h 1448554"/>
                <a:gd name="connsiteX30" fmla="*/ 633742 w 1032095"/>
                <a:gd name="connsiteY30" fmla="*/ 362138 h 1448554"/>
                <a:gd name="connsiteX31" fmla="*/ 588475 w 1032095"/>
                <a:gd name="connsiteY31" fmla="*/ 289710 h 1448554"/>
                <a:gd name="connsiteX32" fmla="*/ 543208 w 1032095"/>
                <a:gd name="connsiteY32" fmla="*/ 199176 h 1448554"/>
                <a:gd name="connsiteX33" fmla="*/ 497940 w 1032095"/>
                <a:gd name="connsiteY33" fmla="*/ 108641 h 1448554"/>
                <a:gd name="connsiteX34" fmla="*/ 452673 w 1032095"/>
                <a:gd name="connsiteY34" fmla="*/ 0 h 1448554"/>
                <a:gd name="connsiteX0" fmla="*/ 452673 w 1032095"/>
                <a:gd name="connsiteY0" fmla="*/ 0 h 1448554"/>
                <a:gd name="connsiteX1" fmla="*/ 344031 w 1032095"/>
                <a:gd name="connsiteY1" fmla="*/ 0 h 1448554"/>
                <a:gd name="connsiteX2" fmla="*/ 190122 w 1032095"/>
                <a:gd name="connsiteY2" fmla="*/ 54320 h 1448554"/>
                <a:gd name="connsiteX3" fmla="*/ 153909 w 1032095"/>
                <a:gd name="connsiteY3" fmla="*/ 144855 h 1448554"/>
                <a:gd name="connsiteX4" fmla="*/ 81481 w 1032095"/>
                <a:gd name="connsiteY4" fmla="*/ 244443 h 1448554"/>
                <a:gd name="connsiteX5" fmla="*/ 27160 w 1032095"/>
                <a:gd name="connsiteY5" fmla="*/ 344031 h 1448554"/>
                <a:gd name="connsiteX6" fmla="*/ 0 w 1032095"/>
                <a:gd name="connsiteY6" fmla="*/ 443619 h 1448554"/>
                <a:gd name="connsiteX7" fmla="*/ 99588 w 1032095"/>
                <a:gd name="connsiteY7" fmla="*/ 588475 h 1448554"/>
                <a:gd name="connsiteX8" fmla="*/ 235390 w 1032095"/>
                <a:gd name="connsiteY8" fmla="*/ 697116 h 1448554"/>
                <a:gd name="connsiteX9" fmla="*/ 298764 w 1032095"/>
                <a:gd name="connsiteY9" fmla="*/ 769544 h 1448554"/>
                <a:gd name="connsiteX10" fmla="*/ 267077 w 1032095"/>
                <a:gd name="connsiteY10" fmla="*/ 774071 h 1448554"/>
                <a:gd name="connsiteX11" fmla="*/ 298764 w 1032095"/>
                <a:gd name="connsiteY11" fmla="*/ 851025 h 1448554"/>
                <a:gd name="connsiteX12" fmla="*/ 357612 w 1032095"/>
                <a:gd name="connsiteY12" fmla="*/ 968721 h 1448554"/>
                <a:gd name="connsiteX13" fmla="*/ 398352 w 1032095"/>
                <a:gd name="connsiteY13" fmla="*/ 1013988 h 1448554"/>
                <a:gd name="connsiteX14" fmla="*/ 457199 w 1032095"/>
                <a:gd name="connsiteY14" fmla="*/ 1195057 h 1448554"/>
                <a:gd name="connsiteX15" fmla="*/ 552261 w 1032095"/>
                <a:gd name="connsiteY15" fmla="*/ 1321806 h 1448554"/>
                <a:gd name="connsiteX16" fmla="*/ 642796 w 1032095"/>
                <a:gd name="connsiteY16" fmla="*/ 1394233 h 1448554"/>
                <a:gd name="connsiteX17" fmla="*/ 778598 w 1032095"/>
                <a:gd name="connsiteY17" fmla="*/ 1448554 h 1448554"/>
                <a:gd name="connsiteX18" fmla="*/ 932507 w 1032095"/>
                <a:gd name="connsiteY18" fmla="*/ 1421394 h 1448554"/>
                <a:gd name="connsiteX19" fmla="*/ 1032095 w 1032095"/>
                <a:gd name="connsiteY19" fmla="*/ 1385180 h 1448554"/>
                <a:gd name="connsiteX20" fmla="*/ 932507 w 1032095"/>
                <a:gd name="connsiteY20" fmla="*/ 1095469 h 1448554"/>
                <a:gd name="connsiteX21" fmla="*/ 905347 w 1032095"/>
                <a:gd name="connsiteY21" fmla="*/ 1122629 h 1448554"/>
                <a:gd name="connsiteX22" fmla="*/ 823865 w 1032095"/>
                <a:gd name="connsiteY22" fmla="*/ 1013988 h 1448554"/>
                <a:gd name="connsiteX23" fmla="*/ 760491 w 1032095"/>
                <a:gd name="connsiteY23" fmla="*/ 905346 h 1448554"/>
                <a:gd name="connsiteX24" fmla="*/ 724277 w 1032095"/>
                <a:gd name="connsiteY24" fmla="*/ 783125 h 1448554"/>
                <a:gd name="connsiteX25" fmla="*/ 778598 w 1032095"/>
                <a:gd name="connsiteY25" fmla="*/ 688063 h 1448554"/>
                <a:gd name="connsiteX26" fmla="*/ 778598 w 1032095"/>
                <a:gd name="connsiteY26" fmla="*/ 688063 h 1448554"/>
                <a:gd name="connsiteX27" fmla="*/ 796705 w 1032095"/>
                <a:gd name="connsiteY27" fmla="*/ 552261 h 1448554"/>
                <a:gd name="connsiteX28" fmla="*/ 742384 w 1032095"/>
                <a:gd name="connsiteY28" fmla="*/ 488887 h 1448554"/>
                <a:gd name="connsiteX29" fmla="*/ 688063 w 1032095"/>
                <a:gd name="connsiteY29" fmla="*/ 407406 h 1448554"/>
                <a:gd name="connsiteX30" fmla="*/ 633742 w 1032095"/>
                <a:gd name="connsiteY30" fmla="*/ 362138 h 1448554"/>
                <a:gd name="connsiteX31" fmla="*/ 588475 w 1032095"/>
                <a:gd name="connsiteY31" fmla="*/ 289710 h 1448554"/>
                <a:gd name="connsiteX32" fmla="*/ 543208 w 1032095"/>
                <a:gd name="connsiteY32" fmla="*/ 199176 h 1448554"/>
                <a:gd name="connsiteX33" fmla="*/ 497940 w 1032095"/>
                <a:gd name="connsiteY33" fmla="*/ 108641 h 1448554"/>
                <a:gd name="connsiteX34" fmla="*/ 452673 w 1032095"/>
                <a:gd name="connsiteY34" fmla="*/ 0 h 1448554"/>
                <a:gd name="connsiteX0" fmla="*/ 452673 w 1032095"/>
                <a:gd name="connsiteY0" fmla="*/ 0 h 1448554"/>
                <a:gd name="connsiteX1" fmla="*/ 344031 w 1032095"/>
                <a:gd name="connsiteY1" fmla="*/ 0 h 1448554"/>
                <a:gd name="connsiteX2" fmla="*/ 190122 w 1032095"/>
                <a:gd name="connsiteY2" fmla="*/ 54320 h 1448554"/>
                <a:gd name="connsiteX3" fmla="*/ 153909 w 1032095"/>
                <a:gd name="connsiteY3" fmla="*/ 144855 h 1448554"/>
                <a:gd name="connsiteX4" fmla="*/ 81481 w 1032095"/>
                <a:gd name="connsiteY4" fmla="*/ 244443 h 1448554"/>
                <a:gd name="connsiteX5" fmla="*/ 27160 w 1032095"/>
                <a:gd name="connsiteY5" fmla="*/ 344031 h 1448554"/>
                <a:gd name="connsiteX6" fmla="*/ 0 w 1032095"/>
                <a:gd name="connsiteY6" fmla="*/ 443619 h 1448554"/>
                <a:gd name="connsiteX7" fmla="*/ 99588 w 1032095"/>
                <a:gd name="connsiteY7" fmla="*/ 588475 h 1448554"/>
                <a:gd name="connsiteX8" fmla="*/ 235390 w 1032095"/>
                <a:gd name="connsiteY8" fmla="*/ 697116 h 1448554"/>
                <a:gd name="connsiteX9" fmla="*/ 298764 w 1032095"/>
                <a:gd name="connsiteY9" fmla="*/ 769544 h 1448554"/>
                <a:gd name="connsiteX10" fmla="*/ 267077 w 1032095"/>
                <a:gd name="connsiteY10" fmla="*/ 774071 h 1448554"/>
                <a:gd name="connsiteX11" fmla="*/ 298764 w 1032095"/>
                <a:gd name="connsiteY11" fmla="*/ 851025 h 1448554"/>
                <a:gd name="connsiteX12" fmla="*/ 357612 w 1032095"/>
                <a:gd name="connsiteY12" fmla="*/ 968721 h 1448554"/>
                <a:gd name="connsiteX13" fmla="*/ 398352 w 1032095"/>
                <a:gd name="connsiteY13" fmla="*/ 1013988 h 1448554"/>
                <a:gd name="connsiteX14" fmla="*/ 457199 w 1032095"/>
                <a:gd name="connsiteY14" fmla="*/ 1195057 h 1448554"/>
                <a:gd name="connsiteX15" fmla="*/ 552261 w 1032095"/>
                <a:gd name="connsiteY15" fmla="*/ 1321806 h 1448554"/>
                <a:gd name="connsiteX16" fmla="*/ 642796 w 1032095"/>
                <a:gd name="connsiteY16" fmla="*/ 1394233 h 1448554"/>
                <a:gd name="connsiteX17" fmla="*/ 778598 w 1032095"/>
                <a:gd name="connsiteY17" fmla="*/ 1448554 h 1448554"/>
                <a:gd name="connsiteX18" fmla="*/ 932507 w 1032095"/>
                <a:gd name="connsiteY18" fmla="*/ 1421394 h 1448554"/>
                <a:gd name="connsiteX19" fmla="*/ 1032095 w 1032095"/>
                <a:gd name="connsiteY19" fmla="*/ 1385180 h 1448554"/>
                <a:gd name="connsiteX20" fmla="*/ 932507 w 1032095"/>
                <a:gd name="connsiteY20" fmla="*/ 1095469 h 1448554"/>
                <a:gd name="connsiteX21" fmla="*/ 905347 w 1032095"/>
                <a:gd name="connsiteY21" fmla="*/ 1122629 h 1448554"/>
                <a:gd name="connsiteX22" fmla="*/ 823865 w 1032095"/>
                <a:gd name="connsiteY22" fmla="*/ 1013988 h 1448554"/>
                <a:gd name="connsiteX23" fmla="*/ 760491 w 1032095"/>
                <a:gd name="connsiteY23" fmla="*/ 905346 h 1448554"/>
                <a:gd name="connsiteX24" fmla="*/ 724277 w 1032095"/>
                <a:gd name="connsiteY24" fmla="*/ 783125 h 1448554"/>
                <a:gd name="connsiteX25" fmla="*/ 778598 w 1032095"/>
                <a:gd name="connsiteY25" fmla="*/ 688063 h 1448554"/>
                <a:gd name="connsiteX26" fmla="*/ 801232 w 1032095"/>
                <a:gd name="connsiteY26" fmla="*/ 665429 h 1448554"/>
                <a:gd name="connsiteX27" fmla="*/ 796705 w 1032095"/>
                <a:gd name="connsiteY27" fmla="*/ 552261 h 1448554"/>
                <a:gd name="connsiteX28" fmla="*/ 742384 w 1032095"/>
                <a:gd name="connsiteY28" fmla="*/ 488887 h 1448554"/>
                <a:gd name="connsiteX29" fmla="*/ 688063 w 1032095"/>
                <a:gd name="connsiteY29" fmla="*/ 407406 h 1448554"/>
                <a:gd name="connsiteX30" fmla="*/ 633742 w 1032095"/>
                <a:gd name="connsiteY30" fmla="*/ 362138 h 1448554"/>
                <a:gd name="connsiteX31" fmla="*/ 588475 w 1032095"/>
                <a:gd name="connsiteY31" fmla="*/ 289710 h 1448554"/>
                <a:gd name="connsiteX32" fmla="*/ 543208 w 1032095"/>
                <a:gd name="connsiteY32" fmla="*/ 199176 h 1448554"/>
                <a:gd name="connsiteX33" fmla="*/ 497940 w 1032095"/>
                <a:gd name="connsiteY33" fmla="*/ 108641 h 1448554"/>
                <a:gd name="connsiteX34" fmla="*/ 452673 w 1032095"/>
                <a:gd name="connsiteY34" fmla="*/ 0 h 1448554"/>
                <a:gd name="connsiteX0" fmla="*/ 452673 w 1032095"/>
                <a:gd name="connsiteY0" fmla="*/ 0 h 1448554"/>
                <a:gd name="connsiteX1" fmla="*/ 344031 w 1032095"/>
                <a:gd name="connsiteY1" fmla="*/ 0 h 1448554"/>
                <a:gd name="connsiteX2" fmla="*/ 190122 w 1032095"/>
                <a:gd name="connsiteY2" fmla="*/ 54320 h 1448554"/>
                <a:gd name="connsiteX3" fmla="*/ 153909 w 1032095"/>
                <a:gd name="connsiteY3" fmla="*/ 144855 h 1448554"/>
                <a:gd name="connsiteX4" fmla="*/ 81481 w 1032095"/>
                <a:gd name="connsiteY4" fmla="*/ 244443 h 1448554"/>
                <a:gd name="connsiteX5" fmla="*/ 27160 w 1032095"/>
                <a:gd name="connsiteY5" fmla="*/ 344031 h 1448554"/>
                <a:gd name="connsiteX6" fmla="*/ 0 w 1032095"/>
                <a:gd name="connsiteY6" fmla="*/ 443619 h 1448554"/>
                <a:gd name="connsiteX7" fmla="*/ 99588 w 1032095"/>
                <a:gd name="connsiteY7" fmla="*/ 588475 h 1448554"/>
                <a:gd name="connsiteX8" fmla="*/ 235390 w 1032095"/>
                <a:gd name="connsiteY8" fmla="*/ 697116 h 1448554"/>
                <a:gd name="connsiteX9" fmla="*/ 298764 w 1032095"/>
                <a:gd name="connsiteY9" fmla="*/ 769544 h 1448554"/>
                <a:gd name="connsiteX10" fmla="*/ 267077 w 1032095"/>
                <a:gd name="connsiteY10" fmla="*/ 774071 h 1448554"/>
                <a:gd name="connsiteX11" fmla="*/ 298764 w 1032095"/>
                <a:gd name="connsiteY11" fmla="*/ 851025 h 1448554"/>
                <a:gd name="connsiteX12" fmla="*/ 357612 w 1032095"/>
                <a:gd name="connsiteY12" fmla="*/ 968721 h 1448554"/>
                <a:gd name="connsiteX13" fmla="*/ 398352 w 1032095"/>
                <a:gd name="connsiteY13" fmla="*/ 1013988 h 1448554"/>
                <a:gd name="connsiteX14" fmla="*/ 457199 w 1032095"/>
                <a:gd name="connsiteY14" fmla="*/ 1195057 h 1448554"/>
                <a:gd name="connsiteX15" fmla="*/ 552261 w 1032095"/>
                <a:gd name="connsiteY15" fmla="*/ 1321806 h 1448554"/>
                <a:gd name="connsiteX16" fmla="*/ 642796 w 1032095"/>
                <a:gd name="connsiteY16" fmla="*/ 1394233 h 1448554"/>
                <a:gd name="connsiteX17" fmla="*/ 778598 w 1032095"/>
                <a:gd name="connsiteY17" fmla="*/ 1448554 h 1448554"/>
                <a:gd name="connsiteX18" fmla="*/ 932507 w 1032095"/>
                <a:gd name="connsiteY18" fmla="*/ 1421394 h 1448554"/>
                <a:gd name="connsiteX19" fmla="*/ 1032095 w 1032095"/>
                <a:gd name="connsiteY19" fmla="*/ 1385180 h 1448554"/>
                <a:gd name="connsiteX20" fmla="*/ 932507 w 1032095"/>
                <a:gd name="connsiteY20" fmla="*/ 1095469 h 1448554"/>
                <a:gd name="connsiteX21" fmla="*/ 860080 w 1032095"/>
                <a:gd name="connsiteY21" fmla="*/ 1095468 h 1448554"/>
                <a:gd name="connsiteX22" fmla="*/ 823865 w 1032095"/>
                <a:gd name="connsiteY22" fmla="*/ 1013988 h 1448554"/>
                <a:gd name="connsiteX23" fmla="*/ 760491 w 1032095"/>
                <a:gd name="connsiteY23" fmla="*/ 905346 h 1448554"/>
                <a:gd name="connsiteX24" fmla="*/ 724277 w 1032095"/>
                <a:gd name="connsiteY24" fmla="*/ 783125 h 1448554"/>
                <a:gd name="connsiteX25" fmla="*/ 778598 w 1032095"/>
                <a:gd name="connsiteY25" fmla="*/ 688063 h 1448554"/>
                <a:gd name="connsiteX26" fmla="*/ 801232 w 1032095"/>
                <a:gd name="connsiteY26" fmla="*/ 665429 h 1448554"/>
                <a:gd name="connsiteX27" fmla="*/ 796705 w 1032095"/>
                <a:gd name="connsiteY27" fmla="*/ 552261 h 1448554"/>
                <a:gd name="connsiteX28" fmla="*/ 742384 w 1032095"/>
                <a:gd name="connsiteY28" fmla="*/ 488887 h 1448554"/>
                <a:gd name="connsiteX29" fmla="*/ 688063 w 1032095"/>
                <a:gd name="connsiteY29" fmla="*/ 407406 h 1448554"/>
                <a:gd name="connsiteX30" fmla="*/ 633742 w 1032095"/>
                <a:gd name="connsiteY30" fmla="*/ 362138 h 1448554"/>
                <a:gd name="connsiteX31" fmla="*/ 588475 w 1032095"/>
                <a:gd name="connsiteY31" fmla="*/ 289710 h 1448554"/>
                <a:gd name="connsiteX32" fmla="*/ 543208 w 1032095"/>
                <a:gd name="connsiteY32" fmla="*/ 199176 h 1448554"/>
                <a:gd name="connsiteX33" fmla="*/ 497940 w 1032095"/>
                <a:gd name="connsiteY33" fmla="*/ 108641 h 1448554"/>
                <a:gd name="connsiteX34" fmla="*/ 452673 w 1032095"/>
                <a:gd name="connsiteY34" fmla="*/ 0 h 1448554"/>
                <a:gd name="connsiteX0" fmla="*/ 452673 w 1032095"/>
                <a:gd name="connsiteY0" fmla="*/ 0 h 1448554"/>
                <a:gd name="connsiteX1" fmla="*/ 344031 w 1032095"/>
                <a:gd name="connsiteY1" fmla="*/ 0 h 1448554"/>
                <a:gd name="connsiteX2" fmla="*/ 190122 w 1032095"/>
                <a:gd name="connsiteY2" fmla="*/ 54320 h 1448554"/>
                <a:gd name="connsiteX3" fmla="*/ 153909 w 1032095"/>
                <a:gd name="connsiteY3" fmla="*/ 144855 h 1448554"/>
                <a:gd name="connsiteX4" fmla="*/ 81481 w 1032095"/>
                <a:gd name="connsiteY4" fmla="*/ 244443 h 1448554"/>
                <a:gd name="connsiteX5" fmla="*/ 27160 w 1032095"/>
                <a:gd name="connsiteY5" fmla="*/ 344031 h 1448554"/>
                <a:gd name="connsiteX6" fmla="*/ 0 w 1032095"/>
                <a:gd name="connsiteY6" fmla="*/ 443619 h 1448554"/>
                <a:gd name="connsiteX7" fmla="*/ 99588 w 1032095"/>
                <a:gd name="connsiteY7" fmla="*/ 588475 h 1448554"/>
                <a:gd name="connsiteX8" fmla="*/ 235390 w 1032095"/>
                <a:gd name="connsiteY8" fmla="*/ 697116 h 1448554"/>
                <a:gd name="connsiteX9" fmla="*/ 298764 w 1032095"/>
                <a:gd name="connsiteY9" fmla="*/ 769544 h 1448554"/>
                <a:gd name="connsiteX10" fmla="*/ 267077 w 1032095"/>
                <a:gd name="connsiteY10" fmla="*/ 774071 h 1448554"/>
                <a:gd name="connsiteX11" fmla="*/ 298764 w 1032095"/>
                <a:gd name="connsiteY11" fmla="*/ 851025 h 1448554"/>
                <a:gd name="connsiteX12" fmla="*/ 357612 w 1032095"/>
                <a:gd name="connsiteY12" fmla="*/ 968721 h 1448554"/>
                <a:gd name="connsiteX13" fmla="*/ 398352 w 1032095"/>
                <a:gd name="connsiteY13" fmla="*/ 1013988 h 1448554"/>
                <a:gd name="connsiteX14" fmla="*/ 457199 w 1032095"/>
                <a:gd name="connsiteY14" fmla="*/ 1195057 h 1448554"/>
                <a:gd name="connsiteX15" fmla="*/ 552261 w 1032095"/>
                <a:gd name="connsiteY15" fmla="*/ 1321806 h 1448554"/>
                <a:gd name="connsiteX16" fmla="*/ 642796 w 1032095"/>
                <a:gd name="connsiteY16" fmla="*/ 1394233 h 1448554"/>
                <a:gd name="connsiteX17" fmla="*/ 778598 w 1032095"/>
                <a:gd name="connsiteY17" fmla="*/ 1448554 h 1448554"/>
                <a:gd name="connsiteX18" fmla="*/ 932507 w 1032095"/>
                <a:gd name="connsiteY18" fmla="*/ 1421394 h 1448554"/>
                <a:gd name="connsiteX19" fmla="*/ 1032095 w 1032095"/>
                <a:gd name="connsiteY19" fmla="*/ 1385180 h 1448554"/>
                <a:gd name="connsiteX20" fmla="*/ 941561 w 1032095"/>
                <a:gd name="connsiteY20" fmla="*/ 1109049 h 1448554"/>
                <a:gd name="connsiteX21" fmla="*/ 860080 w 1032095"/>
                <a:gd name="connsiteY21" fmla="*/ 1095468 h 1448554"/>
                <a:gd name="connsiteX22" fmla="*/ 823865 w 1032095"/>
                <a:gd name="connsiteY22" fmla="*/ 1013988 h 1448554"/>
                <a:gd name="connsiteX23" fmla="*/ 760491 w 1032095"/>
                <a:gd name="connsiteY23" fmla="*/ 905346 h 1448554"/>
                <a:gd name="connsiteX24" fmla="*/ 724277 w 1032095"/>
                <a:gd name="connsiteY24" fmla="*/ 783125 h 1448554"/>
                <a:gd name="connsiteX25" fmla="*/ 778598 w 1032095"/>
                <a:gd name="connsiteY25" fmla="*/ 688063 h 1448554"/>
                <a:gd name="connsiteX26" fmla="*/ 801232 w 1032095"/>
                <a:gd name="connsiteY26" fmla="*/ 665429 h 1448554"/>
                <a:gd name="connsiteX27" fmla="*/ 796705 w 1032095"/>
                <a:gd name="connsiteY27" fmla="*/ 552261 h 1448554"/>
                <a:gd name="connsiteX28" fmla="*/ 742384 w 1032095"/>
                <a:gd name="connsiteY28" fmla="*/ 488887 h 1448554"/>
                <a:gd name="connsiteX29" fmla="*/ 688063 w 1032095"/>
                <a:gd name="connsiteY29" fmla="*/ 407406 h 1448554"/>
                <a:gd name="connsiteX30" fmla="*/ 633742 w 1032095"/>
                <a:gd name="connsiteY30" fmla="*/ 362138 h 1448554"/>
                <a:gd name="connsiteX31" fmla="*/ 588475 w 1032095"/>
                <a:gd name="connsiteY31" fmla="*/ 289710 h 1448554"/>
                <a:gd name="connsiteX32" fmla="*/ 543208 w 1032095"/>
                <a:gd name="connsiteY32" fmla="*/ 199176 h 1448554"/>
                <a:gd name="connsiteX33" fmla="*/ 497940 w 1032095"/>
                <a:gd name="connsiteY33" fmla="*/ 108641 h 1448554"/>
                <a:gd name="connsiteX34" fmla="*/ 452673 w 1032095"/>
                <a:gd name="connsiteY34" fmla="*/ 0 h 1448554"/>
                <a:gd name="connsiteX0" fmla="*/ 452673 w 1032095"/>
                <a:gd name="connsiteY0" fmla="*/ 0 h 1448554"/>
                <a:gd name="connsiteX1" fmla="*/ 344031 w 1032095"/>
                <a:gd name="connsiteY1" fmla="*/ 0 h 1448554"/>
                <a:gd name="connsiteX2" fmla="*/ 190122 w 1032095"/>
                <a:gd name="connsiteY2" fmla="*/ 54320 h 1448554"/>
                <a:gd name="connsiteX3" fmla="*/ 153909 w 1032095"/>
                <a:gd name="connsiteY3" fmla="*/ 144855 h 1448554"/>
                <a:gd name="connsiteX4" fmla="*/ 81481 w 1032095"/>
                <a:gd name="connsiteY4" fmla="*/ 244443 h 1448554"/>
                <a:gd name="connsiteX5" fmla="*/ 27160 w 1032095"/>
                <a:gd name="connsiteY5" fmla="*/ 344031 h 1448554"/>
                <a:gd name="connsiteX6" fmla="*/ 0 w 1032095"/>
                <a:gd name="connsiteY6" fmla="*/ 443619 h 1448554"/>
                <a:gd name="connsiteX7" fmla="*/ 99588 w 1032095"/>
                <a:gd name="connsiteY7" fmla="*/ 588475 h 1448554"/>
                <a:gd name="connsiteX8" fmla="*/ 235390 w 1032095"/>
                <a:gd name="connsiteY8" fmla="*/ 697116 h 1448554"/>
                <a:gd name="connsiteX9" fmla="*/ 298764 w 1032095"/>
                <a:gd name="connsiteY9" fmla="*/ 769544 h 1448554"/>
                <a:gd name="connsiteX10" fmla="*/ 267077 w 1032095"/>
                <a:gd name="connsiteY10" fmla="*/ 774071 h 1448554"/>
                <a:gd name="connsiteX11" fmla="*/ 298764 w 1032095"/>
                <a:gd name="connsiteY11" fmla="*/ 851025 h 1448554"/>
                <a:gd name="connsiteX12" fmla="*/ 357612 w 1032095"/>
                <a:gd name="connsiteY12" fmla="*/ 968721 h 1448554"/>
                <a:gd name="connsiteX13" fmla="*/ 398352 w 1032095"/>
                <a:gd name="connsiteY13" fmla="*/ 1013988 h 1448554"/>
                <a:gd name="connsiteX14" fmla="*/ 457199 w 1032095"/>
                <a:gd name="connsiteY14" fmla="*/ 1195057 h 1448554"/>
                <a:gd name="connsiteX15" fmla="*/ 552261 w 1032095"/>
                <a:gd name="connsiteY15" fmla="*/ 1321806 h 1448554"/>
                <a:gd name="connsiteX16" fmla="*/ 642796 w 1032095"/>
                <a:gd name="connsiteY16" fmla="*/ 1394233 h 1448554"/>
                <a:gd name="connsiteX17" fmla="*/ 778598 w 1032095"/>
                <a:gd name="connsiteY17" fmla="*/ 1448554 h 1448554"/>
                <a:gd name="connsiteX18" fmla="*/ 932507 w 1032095"/>
                <a:gd name="connsiteY18" fmla="*/ 1421394 h 1448554"/>
                <a:gd name="connsiteX19" fmla="*/ 1032095 w 1032095"/>
                <a:gd name="connsiteY19" fmla="*/ 1385180 h 1448554"/>
                <a:gd name="connsiteX20" fmla="*/ 941561 w 1032095"/>
                <a:gd name="connsiteY20" fmla="*/ 1109049 h 1448554"/>
                <a:gd name="connsiteX21" fmla="*/ 855553 w 1032095"/>
                <a:gd name="connsiteY21" fmla="*/ 1068308 h 1448554"/>
                <a:gd name="connsiteX22" fmla="*/ 823865 w 1032095"/>
                <a:gd name="connsiteY22" fmla="*/ 1013988 h 1448554"/>
                <a:gd name="connsiteX23" fmla="*/ 760491 w 1032095"/>
                <a:gd name="connsiteY23" fmla="*/ 905346 h 1448554"/>
                <a:gd name="connsiteX24" fmla="*/ 724277 w 1032095"/>
                <a:gd name="connsiteY24" fmla="*/ 783125 h 1448554"/>
                <a:gd name="connsiteX25" fmla="*/ 778598 w 1032095"/>
                <a:gd name="connsiteY25" fmla="*/ 688063 h 1448554"/>
                <a:gd name="connsiteX26" fmla="*/ 801232 w 1032095"/>
                <a:gd name="connsiteY26" fmla="*/ 665429 h 1448554"/>
                <a:gd name="connsiteX27" fmla="*/ 796705 w 1032095"/>
                <a:gd name="connsiteY27" fmla="*/ 552261 h 1448554"/>
                <a:gd name="connsiteX28" fmla="*/ 742384 w 1032095"/>
                <a:gd name="connsiteY28" fmla="*/ 488887 h 1448554"/>
                <a:gd name="connsiteX29" fmla="*/ 688063 w 1032095"/>
                <a:gd name="connsiteY29" fmla="*/ 407406 h 1448554"/>
                <a:gd name="connsiteX30" fmla="*/ 633742 w 1032095"/>
                <a:gd name="connsiteY30" fmla="*/ 362138 h 1448554"/>
                <a:gd name="connsiteX31" fmla="*/ 588475 w 1032095"/>
                <a:gd name="connsiteY31" fmla="*/ 289710 h 1448554"/>
                <a:gd name="connsiteX32" fmla="*/ 543208 w 1032095"/>
                <a:gd name="connsiteY32" fmla="*/ 199176 h 1448554"/>
                <a:gd name="connsiteX33" fmla="*/ 497940 w 1032095"/>
                <a:gd name="connsiteY33" fmla="*/ 108641 h 1448554"/>
                <a:gd name="connsiteX34" fmla="*/ 452673 w 1032095"/>
                <a:gd name="connsiteY34" fmla="*/ 0 h 1448554"/>
                <a:gd name="connsiteX0" fmla="*/ 452673 w 1032095"/>
                <a:gd name="connsiteY0" fmla="*/ 0 h 1448554"/>
                <a:gd name="connsiteX1" fmla="*/ 344031 w 1032095"/>
                <a:gd name="connsiteY1" fmla="*/ 0 h 1448554"/>
                <a:gd name="connsiteX2" fmla="*/ 190122 w 1032095"/>
                <a:gd name="connsiteY2" fmla="*/ 54320 h 1448554"/>
                <a:gd name="connsiteX3" fmla="*/ 153909 w 1032095"/>
                <a:gd name="connsiteY3" fmla="*/ 144855 h 1448554"/>
                <a:gd name="connsiteX4" fmla="*/ 81481 w 1032095"/>
                <a:gd name="connsiteY4" fmla="*/ 244443 h 1448554"/>
                <a:gd name="connsiteX5" fmla="*/ 27160 w 1032095"/>
                <a:gd name="connsiteY5" fmla="*/ 344031 h 1448554"/>
                <a:gd name="connsiteX6" fmla="*/ 0 w 1032095"/>
                <a:gd name="connsiteY6" fmla="*/ 443619 h 1448554"/>
                <a:gd name="connsiteX7" fmla="*/ 99588 w 1032095"/>
                <a:gd name="connsiteY7" fmla="*/ 588475 h 1448554"/>
                <a:gd name="connsiteX8" fmla="*/ 235390 w 1032095"/>
                <a:gd name="connsiteY8" fmla="*/ 697116 h 1448554"/>
                <a:gd name="connsiteX9" fmla="*/ 298764 w 1032095"/>
                <a:gd name="connsiteY9" fmla="*/ 769544 h 1448554"/>
                <a:gd name="connsiteX10" fmla="*/ 267077 w 1032095"/>
                <a:gd name="connsiteY10" fmla="*/ 774071 h 1448554"/>
                <a:gd name="connsiteX11" fmla="*/ 298764 w 1032095"/>
                <a:gd name="connsiteY11" fmla="*/ 851025 h 1448554"/>
                <a:gd name="connsiteX12" fmla="*/ 357612 w 1032095"/>
                <a:gd name="connsiteY12" fmla="*/ 968721 h 1448554"/>
                <a:gd name="connsiteX13" fmla="*/ 398352 w 1032095"/>
                <a:gd name="connsiteY13" fmla="*/ 1013988 h 1448554"/>
                <a:gd name="connsiteX14" fmla="*/ 457199 w 1032095"/>
                <a:gd name="connsiteY14" fmla="*/ 1195057 h 1448554"/>
                <a:gd name="connsiteX15" fmla="*/ 552261 w 1032095"/>
                <a:gd name="connsiteY15" fmla="*/ 1321806 h 1448554"/>
                <a:gd name="connsiteX16" fmla="*/ 642796 w 1032095"/>
                <a:gd name="connsiteY16" fmla="*/ 1394233 h 1448554"/>
                <a:gd name="connsiteX17" fmla="*/ 778598 w 1032095"/>
                <a:gd name="connsiteY17" fmla="*/ 1448554 h 1448554"/>
                <a:gd name="connsiteX18" fmla="*/ 932507 w 1032095"/>
                <a:gd name="connsiteY18" fmla="*/ 1421394 h 1448554"/>
                <a:gd name="connsiteX19" fmla="*/ 1032095 w 1032095"/>
                <a:gd name="connsiteY19" fmla="*/ 1385180 h 1448554"/>
                <a:gd name="connsiteX20" fmla="*/ 927981 w 1032095"/>
                <a:gd name="connsiteY20" fmla="*/ 1099995 h 1448554"/>
                <a:gd name="connsiteX21" fmla="*/ 855553 w 1032095"/>
                <a:gd name="connsiteY21" fmla="*/ 1068308 h 1448554"/>
                <a:gd name="connsiteX22" fmla="*/ 823865 w 1032095"/>
                <a:gd name="connsiteY22" fmla="*/ 1013988 h 1448554"/>
                <a:gd name="connsiteX23" fmla="*/ 760491 w 1032095"/>
                <a:gd name="connsiteY23" fmla="*/ 905346 h 1448554"/>
                <a:gd name="connsiteX24" fmla="*/ 724277 w 1032095"/>
                <a:gd name="connsiteY24" fmla="*/ 783125 h 1448554"/>
                <a:gd name="connsiteX25" fmla="*/ 778598 w 1032095"/>
                <a:gd name="connsiteY25" fmla="*/ 688063 h 1448554"/>
                <a:gd name="connsiteX26" fmla="*/ 801232 w 1032095"/>
                <a:gd name="connsiteY26" fmla="*/ 665429 h 1448554"/>
                <a:gd name="connsiteX27" fmla="*/ 796705 w 1032095"/>
                <a:gd name="connsiteY27" fmla="*/ 552261 h 1448554"/>
                <a:gd name="connsiteX28" fmla="*/ 742384 w 1032095"/>
                <a:gd name="connsiteY28" fmla="*/ 488887 h 1448554"/>
                <a:gd name="connsiteX29" fmla="*/ 688063 w 1032095"/>
                <a:gd name="connsiteY29" fmla="*/ 407406 h 1448554"/>
                <a:gd name="connsiteX30" fmla="*/ 633742 w 1032095"/>
                <a:gd name="connsiteY30" fmla="*/ 362138 h 1448554"/>
                <a:gd name="connsiteX31" fmla="*/ 588475 w 1032095"/>
                <a:gd name="connsiteY31" fmla="*/ 289710 h 1448554"/>
                <a:gd name="connsiteX32" fmla="*/ 543208 w 1032095"/>
                <a:gd name="connsiteY32" fmla="*/ 199176 h 1448554"/>
                <a:gd name="connsiteX33" fmla="*/ 497940 w 1032095"/>
                <a:gd name="connsiteY33" fmla="*/ 108641 h 1448554"/>
                <a:gd name="connsiteX34" fmla="*/ 452673 w 1032095"/>
                <a:gd name="connsiteY34" fmla="*/ 0 h 1448554"/>
                <a:gd name="connsiteX0" fmla="*/ 452673 w 1032095"/>
                <a:gd name="connsiteY0" fmla="*/ 0 h 1448554"/>
                <a:gd name="connsiteX1" fmla="*/ 344031 w 1032095"/>
                <a:gd name="connsiteY1" fmla="*/ 0 h 1448554"/>
                <a:gd name="connsiteX2" fmla="*/ 190122 w 1032095"/>
                <a:gd name="connsiteY2" fmla="*/ 54320 h 1448554"/>
                <a:gd name="connsiteX3" fmla="*/ 153909 w 1032095"/>
                <a:gd name="connsiteY3" fmla="*/ 144855 h 1448554"/>
                <a:gd name="connsiteX4" fmla="*/ 81481 w 1032095"/>
                <a:gd name="connsiteY4" fmla="*/ 244443 h 1448554"/>
                <a:gd name="connsiteX5" fmla="*/ 27160 w 1032095"/>
                <a:gd name="connsiteY5" fmla="*/ 344031 h 1448554"/>
                <a:gd name="connsiteX6" fmla="*/ 0 w 1032095"/>
                <a:gd name="connsiteY6" fmla="*/ 443619 h 1448554"/>
                <a:gd name="connsiteX7" fmla="*/ 99588 w 1032095"/>
                <a:gd name="connsiteY7" fmla="*/ 588475 h 1448554"/>
                <a:gd name="connsiteX8" fmla="*/ 235390 w 1032095"/>
                <a:gd name="connsiteY8" fmla="*/ 697116 h 1448554"/>
                <a:gd name="connsiteX9" fmla="*/ 298764 w 1032095"/>
                <a:gd name="connsiteY9" fmla="*/ 769544 h 1448554"/>
                <a:gd name="connsiteX10" fmla="*/ 267077 w 1032095"/>
                <a:gd name="connsiteY10" fmla="*/ 774071 h 1448554"/>
                <a:gd name="connsiteX11" fmla="*/ 298764 w 1032095"/>
                <a:gd name="connsiteY11" fmla="*/ 851025 h 1448554"/>
                <a:gd name="connsiteX12" fmla="*/ 357612 w 1032095"/>
                <a:gd name="connsiteY12" fmla="*/ 968721 h 1448554"/>
                <a:gd name="connsiteX13" fmla="*/ 398352 w 1032095"/>
                <a:gd name="connsiteY13" fmla="*/ 1013988 h 1448554"/>
                <a:gd name="connsiteX14" fmla="*/ 457199 w 1032095"/>
                <a:gd name="connsiteY14" fmla="*/ 1195057 h 1448554"/>
                <a:gd name="connsiteX15" fmla="*/ 552261 w 1032095"/>
                <a:gd name="connsiteY15" fmla="*/ 1321806 h 1448554"/>
                <a:gd name="connsiteX16" fmla="*/ 642796 w 1032095"/>
                <a:gd name="connsiteY16" fmla="*/ 1394233 h 1448554"/>
                <a:gd name="connsiteX17" fmla="*/ 778598 w 1032095"/>
                <a:gd name="connsiteY17" fmla="*/ 1448554 h 1448554"/>
                <a:gd name="connsiteX18" fmla="*/ 932507 w 1032095"/>
                <a:gd name="connsiteY18" fmla="*/ 1421394 h 1448554"/>
                <a:gd name="connsiteX19" fmla="*/ 1032095 w 1032095"/>
                <a:gd name="connsiteY19" fmla="*/ 1385180 h 1448554"/>
                <a:gd name="connsiteX20" fmla="*/ 927981 w 1032095"/>
                <a:gd name="connsiteY20" fmla="*/ 1099995 h 1448554"/>
                <a:gd name="connsiteX21" fmla="*/ 855553 w 1032095"/>
                <a:gd name="connsiteY21" fmla="*/ 1068308 h 1448554"/>
                <a:gd name="connsiteX22" fmla="*/ 823865 w 1032095"/>
                <a:gd name="connsiteY22" fmla="*/ 1013988 h 1448554"/>
                <a:gd name="connsiteX23" fmla="*/ 760491 w 1032095"/>
                <a:gd name="connsiteY23" fmla="*/ 905346 h 1448554"/>
                <a:gd name="connsiteX24" fmla="*/ 724277 w 1032095"/>
                <a:gd name="connsiteY24" fmla="*/ 783125 h 1448554"/>
                <a:gd name="connsiteX25" fmla="*/ 778598 w 1032095"/>
                <a:gd name="connsiteY25" fmla="*/ 688063 h 1448554"/>
                <a:gd name="connsiteX26" fmla="*/ 801232 w 1032095"/>
                <a:gd name="connsiteY26" fmla="*/ 665429 h 1448554"/>
                <a:gd name="connsiteX27" fmla="*/ 796705 w 1032095"/>
                <a:gd name="connsiteY27" fmla="*/ 552261 h 1448554"/>
                <a:gd name="connsiteX28" fmla="*/ 742384 w 1032095"/>
                <a:gd name="connsiteY28" fmla="*/ 488887 h 1448554"/>
                <a:gd name="connsiteX29" fmla="*/ 688063 w 1032095"/>
                <a:gd name="connsiteY29" fmla="*/ 407406 h 1448554"/>
                <a:gd name="connsiteX30" fmla="*/ 633742 w 1032095"/>
                <a:gd name="connsiteY30" fmla="*/ 362138 h 1448554"/>
                <a:gd name="connsiteX31" fmla="*/ 588475 w 1032095"/>
                <a:gd name="connsiteY31" fmla="*/ 289710 h 1448554"/>
                <a:gd name="connsiteX32" fmla="*/ 543208 w 1032095"/>
                <a:gd name="connsiteY32" fmla="*/ 199176 h 1448554"/>
                <a:gd name="connsiteX33" fmla="*/ 497940 w 1032095"/>
                <a:gd name="connsiteY33" fmla="*/ 108641 h 1448554"/>
                <a:gd name="connsiteX34" fmla="*/ 452673 w 1032095"/>
                <a:gd name="connsiteY34" fmla="*/ 0 h 144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032095" h="1448554">
                  <a:moveTo>
                    <a:pt x="452673" y="0"/>
                  </a:moveTo>
                  <a:lnTo>
                    <a:pt x="344031" y="0"/>
                  </a:lnTo>
                  <a:lnTo>
                    <a:pt x="190122" y="54320"/>
                  </a:lnTo>
                  <a:lnTo>
                    <a:pt x="153909" y="144855"/>
                  </a:lnTo>
                  <a:lnTo>
                    <a:pt x="81481" y="244443"/>
                  </a:lnTo>
                  <a:lnTo>
                    <a:pt x="27160" y="344031"/>
                  </a:lnTo>
                  <a:lnTo>
                    <a:pt x="0" y="443619"/>
                  </a:lnTo>
                  <a:lnTo>
                    <a:pt x="99588" y="588475"/>
                  </a:lnTo>
                  <a:lnTo>
                    <a:pt x="235390" y="697116"/>
                  </a:lnTo>
                  <a:cubicBezTo>
                    <a:pt x="256515" y="721259"/>
                    <a:pt x="293483" y="756718"/>
                    <a:pt x="298764" y="769544"/>
                  </a:cubicBezTo>
                  <a:cubicBezTo>
                    <a:pt x="304045" y="782370"/>
                    <a:pt x="277639" y="772562"/>
                    <a:pt x="267077" y="774071"/>
                  </a:cubicBezTo>
                  <a:lnTo>
                    <a:pt x="298764" y="851025"/>
                  </a:lnTo>
                  <a:lnTo>
                    <a:pt x="357612" y="968721"/>
                  </a:lnTo>
                  <a:lnTo>
                    <a:pt x="398352" y="1013988"/>
                  </a:lnTo>
                  <a:lnTo>
                    <a:pt x="457199" y="1195057"/>
                  </a:lnTo>
                  <a:lnTo>
                    <a:pt x="552261" y="1321806"/>
                  </a:lnTo>
                  <a:lnTo>
                    <a:pt x="642796" y="1394233"/>
                  </a:lnTo>
                  <a:lnTo>
                    <a:pt x="778598" y="1448554"/>
                  </a:lnTo>
                  <a:lnTo>
                    <a:pt x="932507" y="1421394"/>
                  </a:lnTo>
                  <a:lnTo>
                    <a:pt x="1032095" y="1385180"/>
                  </a:lnTo>
                  <a:cubicBezTo>
                    <a:pt x="998899" y="1288610"/>
                    <a:pt x="987307" y="1111628"/>
                    <a:pt x="927981" y="1099995"/>
                  </a:cubicBezTo>
                  <a:cubicBezTo>
                    <a:pt x="889503" y="1092450"/>
                    <a:pt x="872906" y="1082642"/>
                    <a:pt x="855553" y="1068308"/>
                  </a:cubicBezTo>
                  <a:cubicBezTo>
                    <a:pt x="838200" y="1053974"/>
                    <a:pt x="835937" y="1041148"/>
                    <a:pt x="823865" y="1013988"/>
                  </a:cubicBezTo>
                  <a:lnTo>
                    <a:pt x="760491" y="905346"/>
                  </a:lnTo>
                  <a:lnTo>
                    <a:pt x="724277" y="783125"/>
                  </a:lnTo>
                  <a:cubicBezTo>
                    <a:pt x="742384" y="751438"/>
                    <a:pt x="765772" y="707679"/>
                    <a:pt x="778598" y="688063"/>
                  </a:cubicBezTo>
                  <a:cubicBezTo>
                    <a:pt x="791424" y="668447"/>
                    <a:pt x="793687" y="672974"/>
                    <a:pt x="801232" y="665429"/>
                  </a:cubicBezTo>
                  <a:lnTo>
                    <a:pt x="796705" y="552261"/>
                  </a:lnTo>
                  <a:lnTo>
                    <a:pt x="742384" y="488887"/>
                  </a:lnTo>
                  <a:lnTo>
                    <a:pt x="688063" y="407406"/>
                  </a:lnTo>
                  <a:lnTo>
                    <a:pt x="633742" y="362138"/>
                  </a:lnTo>
                  <a:lnTo>
                    <a:pt x="588475" y="289710"/>
                  </a:lnTo>
                  <a:lnTo>
                    <a:pt x="543208" y="199176"/>
                  </a:lnTo>
                  <a:lnTo>
                    <a:pt x="497940" y="108641"/>
                  </a:lnTo>
                  <a:lnTo>
                    <a:pt x="452673" y="0"/>
                  </a:ln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  <a:ln>
              <a:solidFill>
                <a:srgbClr val="FFFF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28632E5-63FE-1642-9AA3-EB26B0973866}"/>
                </a:ext>
              </a:extLst>
            </p:cNvPr>
            <p:cNvSpPr/>
            <p:nvPr/>
          </p:nvSpPr>
          <p:spPr>
            <a:xfrm rot="21218197" flipH="1">
              <a:off x="9307988" y="3590597"/>
              <a:ext cx="985576" cy="1434038"/>
            </a:xfrm>
            <a:custGeom>
              <a:avLst/>
              <a:gdLst>
                <a:gd name="connsiteX0" fmla="*/ 452673 w 1032095"/>
                <a:gd name="connsiteY0" fmla="*/ 0 h 1448554"/>
                <a:gd name="connsiteX1" fmla="*/ 344031 w 1032095"/>
                <a:gd name="connsiteY1" fmla="*/ 0 h 1448554"/>
                <a:gd name="connsiteX2" fmla="*/ 190122 w 1032095"/>
                <a:gd name="connsiteY2" fmla="*/ 54320 h 1448554"/>
                <a:gd name="connsiteX3" fmla="*/ 153909 w 1032095"/>
                <a:gd name="connsiteY3" fmla="*/ 144855 h 1448554"/>
                <a:gd name="connsiteX4" fmla="*/ 81481 w 1032095"/>
                <a:gd name="connsiteY4" fmla="*/ 244443 h 1448554"/>
                <a:gd name="connsiteX5" fmla="*/ 27160 w 1032095"/>
                <a:gd name="connsiteY5" fmla="*/ 344031 h 1448554"/>
                <a:gd name="connsiteX6" fmla="*/ 0 w 1032095"/>
                <a:gd name="connsiteY6" fmla="*/ 443619 h 1448554"/>
                <a:gd name="connsiteX7" fmla="*/ 99588 w 1032095"/>
                <a:gd name="connsiteY7" fmla="*/ 588475 h 1448554"/>
                <a:gd name="connsiteX8" fmla="*/ 235390 w 1032095"/>
                <a:gd name="connsiteY8" fmla="*/ 697116 h 1448554"/>
                <a:gd name="connsiteX9" fmla="*/ 298764 w 1032095"/>
                <a:gd name="connsiteY9" fmla="*/ 769544 h 1448554"/>
                <a:gd name="connsiteX10" fmla="*/ 298764 w 1032095"/>
                <a:gd name="connsiteY10" fmla="*/ 769544 h 1448554"/>
                <a:gd name="connsiteX11" fmla="*/ 298764 w 1032095"/>
                <a:gd name="connsiteY11" fmla="*/ 851025 h 1448554"/>
                <a:gd name="connsiteX12" fmla="*/ 371192 w 1032095"/>
                <a:gd name="connsiteY12" fmla="*/ 932507 h 1448554"/>
                <a:gd name="connsiteX13" fmla="*/ 398352 w 1032095"/>
                <a:gd name="connsiteY13" fmla="*/ 1013988 h 1448554"/>
                <a:gd name="connsiteX14" fmla="*/ 479833 w 1032095"/>
                <a:gd name="connsiteY14" fmla="*/ 1176950 h 1448554"/>
                <a:gd name="connsiteX15" fmla="*/ 552261 w 1032095"/>
                <a:gd name="connsiteY15" fmla="*/ 1321806 h 1448554"/>
                <a:gd name="connsiteX16" fmla="*/ 660903 w 1032095"/>
                <a:gd name="connsiteY16" fmla="*/ 1412340 h 1448554"/>
                <a:gd name="connsiteX17" fmla="*/ 778598 w 1032095"/>
                <a:gd name="connsiteY17" fmla="*/ 1448554 h 1448554"/>
                <a:gd name="connsiteX18" fmla="*/ 932507 w 1032095"/>
                <a:gd name="connsiteY18" fmla="*/ 1421394 h 1448554"/>
                <a:gd name="connsiteX19" fmla="*/ 1032095 w 1032095"/>
                <a:gd name="connsiteY19" fmla="*/ 1385180 h 1448554"/>
                <a:gd name="connsiteX20" fmla="*/ 932507 w 1032095"/>
                <a:gd name="connsiteY20" fmla="*/ 1095469 h 1448554"/>
                <a:gd name="connsiteX21" fmla="*/ 932507 w 1032095"/>
                <a:gd name="connsiteY21" fmla="*/ 1095469 h 1448554"/>
                <a:gd name="connsiteX22" fmla="*/ 823865 w 1032095"/>
                <a:gd name="connsiteY22" fmla="*/ 1013988 h 1448554"/>
                <a:gd name="connsiteX23" fmla="*/ 760491 w 1032095"/>
                <a:gd name="connsiteY23" fmla="*/ 905346 h 1448554"/>
                <a:gd name="connsiteX24" fmla="*/ 742384 w 1032095"/>
                <a:gd name="connsiteY24" fmla="*/ 796705 h 1448554"/>
                <a:gd name="connsiteX25" fmla="*/ 778598 w 1032095"/>
                <a:gd name="connsiteY25" fmla="*/ 688063 h 1448554"/>
                <a:gd name="connsiteX26" fmla="*/ 778598 w 1032095"/>
                <a:gd name="connsiteY26" fmla="*/ 688063 h 1448554"/>
                <a:gd name="connsiteX27" fmla="*/ 796705 w 1032095"/>
                <a:gd name="connsiteY27" fmla="*/ 552261 h 1448554"/>
                <a:gd name="connsiteX28" fmla="*/ 742384 w 1032095"/>
                <a:gd name="connsiteY28" fmla="*/ 488887 h 1448554"/>
                <a:gd name="connsiteX29" fmla="*/ 688063 w 1032095"/>
                <a:gd name="connsiteY29" fmla="*/ 407406 h 1448554"/>
                <a:gd name="connsiteX30" fmla="*/ 633742 w 1032095"/>
                <a:gd name="connsiteY30" fmla="*/ 362138 h 1448554"/>
                <a:gd name="connsiteX31" fmla="*/ 588475 w 1032095"/>
                <a:gd name="connsiteY31" fmla="*/ 289710 h 1448554"/>
                <a:gd name="connsiteX32" fmla="*/ 543208 w 1032095"/>
                <a:gd name="connsiteY32" fmla="*/ 199176 h 1448554"/>
                <a:gd name="connsiteX33" fmla="*/ 497940 w 1032095"/>
                <a:gd name="connsiteY33" fmla="*/ 108641 h 1448554"/>
                <a:gd name="connsiteX34" fmla="*/ 452673 w 1032095"/>
                <a:gd name="connsiteY34" fmla="*/ 0 h 1448554"/>
                <a:gd name="connsiteX0" fmla="*/ 452673 w 1032095"/>
                <a:gd name="connsiteY0" fmla="*/ 0 h 1448554"/>
                <a:gd name="connsiteX1" fmla="*/ 344031 w 1032095"/>
                <a:gd name="connsiteY1" fmla="*/ 0 h 1448554"/>
                <a:gd name="connsiteX2" fmla="*/ 190122 w 1032095"/>
                <a:gd name="connsiteY2" fmla="*/ 54320 h 1448554"/>
                <a:gd name="connsiteX3" fmla="*/ 153909 w 1032095"/>
                <a:gd name="connsiteY3" fmla="*/ 144855 h 1448554"/>
                <a:gd name="connsiteX4" fmla="*/ 81481 w 1032095"/>
                <a:gd name="connsiteY4" fmla="*/ 244443 h 1448554"/>
                <a:gd name="connsiteX5" fmla="*/ 27160 w 1032095"/>
                <a:gd name="connsiteY5" fmla="*/ 344031 h 1448554"/>
                <a:gd name="connsiteX6" fmla="*/ 0 w 1032095"/>
                <a:gd name="connsiteY6" fmla="*/ 443619 h 1448554"/>
                <a:gd name="connsiteX7" fmla="*/ 142521 w 1032095"/>
                <a:gd name="connsiteY7" fmla="*/ 565462 h 1448554"/>
                <a:gd name="connsiteX8" fmla="*/ 235390 w 1032095"/>
                <a:gd name="connsiteY8" fmla="*/ 697116 h 1448554"/>
                <a:gd name="connsiteX9" fmla="*/ 298764 w 1032095"/>
                <a:gd name="connsiteY9" fmla="*/ 769544 h 1448554"/>
                <a:gd name="connsiteX10" fmla="*/ 298764 w 1032095"/>
                <a:gd name="connsiteY10" fmla="*/ 769544 h 1448554"/>
                <a:gd name="connsiteX11" fmla="*/ 298764 w 1032095"/>
                <a:gd name="connsiteY11" fmla="*/ 851025 h 1448554"/>
                <a:gd name="connsiteX12" fmla="*/ 371192 w 1032095"/>
                <a:gd name="connsiteY12" fmla="*/ 932507 h 1448554"/>
                <a:gd name="connsiteX13" fmla="*/ 398352 w 1032095"/>
                <a:gd name="connsiteY13" fmla="*/ 1013988 h 1448554"/>
                <a:gd name="connsiteX14" fmla="*/ 479833 w 1032095"/>
                <a:gd name="connsiteY14" fmla="*/ 1176950 h 1448554"/>
                <a:gd name="connsiteX15" fmla="*/ 552261 w 1032095"/>
                <a:gd name="connsiteY15" fmla="*/ 1321806 h 1448554"/>
                <a:gd name="connsiteX16" fmla="*/ 660903 w 1032095"/>
                <a:gd name="connsiteY16" fmla="*/ 1412340 h 1448554"/>
                <a:gd name="connsiteX17" fmla="*/ 778598 w 1032095"/>
                <a:gd name="connsiteY17" fmla="*/ 1448554 h 1448554"/>
                <a:gd name="connsiteX18" fmla="*/ 932507 w 1032095"/>
                <a:gd name="connsiteY18" fmla="*/ 1421394 h 1448554"/>
                <a:gd name="connsiteX19" fmla="*/ 1032095 w 1032095"/>
                <a:gd name="connsiteY19" fmla="*/ 1385180 h 1448554"/>
                <a:gd name="connsiteX20" fmla="*/ 932507 w 1032095"/>
                <a:gd name="connsiteY20" fmla="*/ 1095469 h 1448554"/>
                <a:gd name="connsiteX21" fmla="*/ 932507 w 1032095"/>
                <a:gd name="connsiteY21" fmla="*/ 1095469 h 1448554"/>
                <a:gd name="connsiteX22" fmla="*/ 823865 w 1032095"/>
                <a:gd name="connsiteY22" fmla="*/ 1013988 h 1448554"/>
                <a:gd name="connsiteX23" fmla="*/ 760491 w 1032095"/>
                <a:gd name="connsiteY23" fmla="*/ 905346 h 1448554"/>
                <a:gd name="connsiteX24" fmla="*/ 742384 w 1032095"/>
                <a:gd name="connsiteY24" fmla="*/ 796705 h 1448554"/>
                <a:gd name="connsiteX25" fmla="*/ 778598 w 1032095"/>
                <a:gd name="connsiteY25" fmla="*/ 688063 h 1448554"/>
                <a:gd name="connsiteX26" fmla="*/ 778598 w 1032095"/>
                <a:gd name="connsiteY26" fmla="*/ 688063 h 1448554"/>
                <a:gd name="connsiteX27" fmla="*/ 796705 w 1032095"/>
                <a:gd name="connsiteY27" fmla="*/ 552261 h 1448554"/>
                <a:gd name="connsiteX28" fmla="*/ 742384 w 1032095"/>
                <a:gd name="connsiteY28" fmla="*/ 488887 h 1448554"/>
                <a:gd name="connsiteX29" fmla="*/ 688063 w 1032095"/>
                <a:gd name="connsiteY29" fmla="*/ 407406 h 1448554"/>
                <a:gd name="connsiteX30" fmla="*/ 633742 w 1032095"/>
                <a:gd name="connsiteY30" fmla="*/ 362138 h 1448554"/>
                <a:gd name="connsiteX31" fmla="*/ 588475 w 1032095"/>
                <a:gd name="connsiteY31" fmla="*/ 289710 h 1448554"/>
                <a:gd name="connsiteX32" fmla="*/ 543208 w 1032095"/>
                <a:gd name="connsiteY32" fmla="*/ 199176 h 1448554"/>
                <a:gd name="connsiteX33" fmla="*/ 497940 w 1032095"/>
                <a:gd name="connsiteY33" fmla="*/ 108641 h 1448554"/>
                <a:gd name="connsiteX34" fmla="*/ 452673 w 1032095"/>
                <a:gd name="connsiteY34" fmla="*/ 0 h 1448554"/>
                <a:gd name="connsiteX0" fmla="*/ 452673 w 1032095"/>
                <a:gd name="connsiteY0" fmla="*/ 0 h 1448554"/>
                <a:gd name="connsiteX1" fmla="*/ 344031 w 1032095"/>
                <a:gd name="connsiteY1" fmla="*/ 0 h 1448554"/>
                <a:gd name="connsiteX2" fmla="*/ 190122 w 1032095"/>
                <a:gd name="connsiteY2" fmla="*/ 54320 h 1448554"/>
                <a:gd name="connsiteX3" fmla="*/ 153909 w 1032095"/>
                <a:gd name="connsiteY3" fmla="*/ 144855 h 1448554"/>
                <a:gd name="connsiteX4" fmla="*/ 81481 w 1032095"/>
                <a:gd name="connsiteY4" fmla="*/ 244443 h 1448554"/>
                <a:gd name="connsiteX5" fmla="*/ 27160 w 1032095"/>
                <a:gd name="connsiteY5" fmla="*/ 344031 h 1448554"/>
                <a:gd name="connsiteX6" fmla="*/ 0 w 1032095"/>
                <a:gd name="connsiteY6" fmla="*/ 443619 h 1448554"/>
                <a:gd name="connsiteX7" fmla="*/ 142521 w 1032095"/>
                <a:gd name="connsiteY7" fmla="*/ 565462 h 1448554"/>
                <a:gd name="connsiteX8" fmla="*/ 235390 w 1032095"/>
                <a:gd name="connsiteY8" fmla="*/ 697116 h 1448554"/>
                <a:gd name="connsiteX9" fmla="*/ 298764 w 1032095"/>
                <a:gd name="connsiteY9" fmla="*/ 769544 h 1448554"/>
                <a:gd name="connsiteX10" fmla="*/ 298764 w 1032095"/>
                <a:gd name="connsiteY10" fmla="*/ 769544 h 1448554"/>
                <a:gd name="connsiteX11" fmla="*/ 298764 w 1032095"/>
                <a:gd name="connsiteY11" fmla="*/ 851025 h 1448554"/>
                <a:gd name="connsiteX12" fmla="*/ 371192 w 1032095"/>
                <a:gd name="connsiteY12" fmla="*/ 932507 h 1448554"/>
                <a:gd name="connsiteX13" fmla="*/ 398352 w 1032095"/>
                <a:gd name="connsiteY13" fmla="*/ 1013988 h 1448554"/>
                <a:gd name="connsiteX14" fmla="*/ 479833 w 1032095"/>
                <a:gd name="connsiteY14" fmla="*/ 1176950 h 1448554"/>
                <a:gd name="connsiteX15" fmla="*/ 596196 w 1032095"/>
                <a:gd name="connsiteY15" fmla="*/ 1307791 h 1448554"/>
                <a:gd name="connsiteX16" fmla="*/ 660903 w 1032095"/>
                <a:gd name="connsiteY16" fmla="*/ 1412340 h 1448554"/>
                <a:gd name="connsiteX17" fmla="*/ 778598 w 1032095"/>
                <a:gd name="connsiteY17" fmla="*/ 1448554 h 1448554"/>
                <a:gd name="connsiteX18" fmla="*/ 932507 w 1032095"/>
                <a:gd name="connsiteY18" fmla="*/ 1421394 h 1448554"/>
                <a:gd name="connsiteX19" fmla="*/ 1032095 w 1032095"/>
                <a:gd name="connsiteY19" fmla="*/ 1385180 h 1448554"/>
                <a:gd name="connsiteX20" fmla="*/ 932507 w 1032095"/>
                <a:gd name="connsiteY20" fmla="*/ 1095469 h 1448554"/>
                <a:gd name="connsiteX21" fmla="*/ 932507 w 1032095"/>
                <a:gd name="connsiteY21" fmla="*/ 1095469 h 1448554"/>
                <a:gd name="connsiteX22" fmla="*/ 823865 w 1032095"/>
                <a:gd name="connsiteY22" fmla="*/ 1013988 h 1448554"/>
                <a:gd name="connsiteX23" fmla="*/ 760491 w 1032095"/>
                <a:gd name="connsiteY23" fmla="*/ 905346 h 1448554"/>
                <a:gd name="connsiteX24" fmla="*/ 742384 w 1032095"/>
                <a:gd name="connsiteY24" fmla="*/ 796705 h 1448554"/>
                <a:gd name="connsiteX25" fmla="*/ 778598 w 1032095"/>
                <a:gd name="connsiteY25" fmla="*/ 688063 h 1448554"/>
                <a:gd name="connsiteX26" fmla="*/ 778598 w 1032095"/>
                <a:gd name="connsiteY26" fmla="*/ 688063 h 1448554"/>
                <a:gd name="connsiteX27" fmla="*/ 796705 w 1032095"/>
                <a:gd name="connsiteY27" fmla="*/ 552261 h 1448554"/>
                <a:gd name="connsiteX28" fmla="*/ 742384 w 1032095"/>
                <a:gd name="connsiteY28" fmla="*/ 488887 h 1448554"/>
                <a:gd name="connsiteX29" fmla="*/ 688063 w 1032095"/>
                <a:gd name="connsiteY29" fmla="*/ 407406 h 1448554"/>
                <a:gd name="connsiteX30" fmla="*/ 633742 w 1032095"/>
                <a:gd name="connsiteY30" fmla="*/ 362138 h 1448554"/>
                <a:gd name="connsiteX31" fmla="*/ 588475 w 1032095"/>
                <a:gd name="connsiteY31" fmla="*/ 289710 h 1448554"/>
                <a:gd name="connsiteX32" fmla="*/ 543208 w 1032095"/>
                <a:gd name="connsiteY32" fmla="*/ 199176 h 1448554"/>
                <a:gd name="connsiteX33" fmla="*/ 497940 w 1032095"/>
                <a:gd name="connsiteY33" fmla="*/ 108641 h 1448554"/>
                <a:gd name="connsiteX34" fmla="*/ 452673 w 1032095"/>
                <a:gd name="connsiteY34" fmla="*/ 0 h 1448554"/>
                <a:gd name="connsiteX0" fmla="*/ 452673 w 1032095"/>
                <a:gd name="connsiteY0" fmla="*/ 0 h 1448554"/>
                <a:gd name="connsiteX1" fmla="*/ 344031 w 1032095"/>
                <a:gd name="connsiteY1" fmla="*/ 0 h 1448554"/>
                <a:gd name="connsiteX2" fmla="*/ 190122 w 1032095"/>
                <a:gd name="connsiteY2" fmla="*/ 54320 h 1448554"/>
                <a:gd name="connsiteX3" fmla="*/ 153909 w 1032095"/>
                <a:gd name="connsiteY3" fmla="*/ 144855 h 1448554"/>
                <a:gd name="connsiteX4" fmla="*/ 81481 w 1032095"/>
                <a:gd name="connsiteY4" fmla="*/ 244443 h 1448554"/>
                <a:gd name="connsiteX5" fmla="*/ 27160 w 1032095"/>
                <a:gd name="connsiteY5" fmla="*/ 344031 h 1448554"/>
                <a:gd name="connsiteX6" fmla="*/ 0 w 1032095"/>
                <a:gd name="connsiteY6" fmla="*/ 443619 h 1448554"/>
                <a:gd name="connsiteX7" fmla="*/ 142521 w 1032095"/>
                <a:gd name="connsiteY7" fmla="*/ 565462 h 1448554"/>
                <a:gd name="connsiteX8" fmla="*/ 235390 w 1032095"/>
                <a:gd name="connsiteY8" fmla="*/ 697116 h 1448554"/>
                <a:gd name="connsiteX9" fmla="*/ 298764 w 1032095"/>
                <a:gd name="connsiteY9" fmla="*/ 769544 h 1448554"/>
                <a:gd name="connsiteX10" fmla="*/ 298764 w 1032095"/>
                <a:gd name="connsiteY10" fmla="*/ 769544 h 1448554"/>
                <a:gd name="connsiteX11" fmla="*/ 298764 w 1032095"/>
                <a:gd name="connsiteY11" fmla="*/ 851025 h 1448554"/>
                <a:gd name="connsiteX12" fmla="*/ 371192 w 1032095"/>
                <a:gd name="connsiteY12" fmla="*/ 932507 h 1448554"/>
                <a:gd name="connsiteX13" fmla="*/ 398352 w 1032095"/>
                <a:gd name="connsiteY13" fmla="*/ 1013988 h 1448554"/>
                <a:gd name="connsiteX14" fmla="*/ 479833 w 1032095"/>
                <a:gd name="connsiteY14" fmla="*/ 1176950 h 1448554"/>
                <a:gd name="connsiteX15" fmla="*/ 596196 w 1032095"/>
                <a:gd name="connsiteY15" fmla="*/ 1307791 h 1448554"/>
                <a:gd name="connsiteX16" fmla="*/ 717801 w 1032095"/>
                <a:gd name="connsiteY16" fmla="*/ 1351330 h 1448554"/>
                <a:gd name="connsiteX17" fmla="*/ 778598 w 1032095"/>
                <a:gd name="connsiteY17" fmla="*/ 1448554 h 1448554"/>
                <a:gd name="connsiteX18" fmla="*/ 932507 w 1032095"/>
                <a:gd name="connsiteY18" fmla="*/ 1421394 h 1448554"/>
                <a:gd name="connsiteX19" fmla="*/ 1032095 w 1032095"/>
                <a:gd name="connsiteY19" fmla="*/ 1385180 h 1448554"/>
                <a:gd name="connsiteX20" fmla="*/ 932507 w 1032095"/>
                <a:gd name="connsiteY20" fmla="*/ 1095469 h 1448554"/>
                <a:gd name="connsiteX21" fmla="*/ 932507 w 1032095"/>
                <a:gd name="connsiteY21" fmla="*/ 1095469 h 1448554"/>
                <a:gd name="connsiteX22" fmla="*/ 823865 w 1032095"/>
                <a:gd name="connsiteY22" fmla="*/ 1013988 h 1448554"/>
                <a:gd name="connsiteX23" fmla="*/ 760491 w 1032095"/>
                <a:gd name="connsiteY23" fmla="*/ 905346 h 1448554"/>
                <a:gd name="connsiteX24" fmla="*/ 742384 w 1032095"/>
                <a:gd name="connsiteY24" fmla="*/ 796705 h 1448554"/>
                <a:gd name="connsiteX25" fmla="*/ 778598 w 1032095"/>
                <a:gd name="connsiteY25" fmla="*/ 688063 h 1448554"/>
                <a:gd name="connsiteX26" fmla="*/ 778598 w 1032095"/>
                <a:gd name="connsiteY26" fmla="*/ 688063 h 1448554"/>
                <a:gd name="connsiteX27" fmla="*/ 796705 w 1032095"/>
                <a:gd name="connsiteY27" fmla="*/ 552261 h 1448554"/>
                <a:gd name="connsiteX28" fmla="*/ 742384 w 1032095"/>
                <a:gd name="connsiteY28" fmla="*/ 488887 h 1448554"/>
                <a:gd name="connsiteX29" fmla="*/ 688063 w 1032095"/>
                <a:gd name="connsiteY29" fmla="*/ 407406 h 1448554"/>
                <a:gd name="connsiteX30" fmla="*/ 633742 w 1032095"/>
                <a:gd name="connsiteY30" fmla="*/ 362138 h 1448554"/>
                <a:gd name="connsiteX31" fmla="*/ 588475 w 1032095"/>
                <a:gd name="connsiteY31" fmla="*/ 289710 h 1448554"/>
                <a:gd name="connsiteX32" fmla="*/ 543208 w 1032095"/>
                <a:gd name="connsiteY32" fmla="*/ 199176 h 1448554"/>
                <a:gd name="connsiteX33" fmla="*/ 497940 w 1032095"/>
                <a:gd name="connsiteY33" fmla="*/ 108641 h 1448554"/>
                <a:gd name="connsiteX34" fmla="*/ 452673 w 1032095"/>
                <a:gd name="connsiteY34" fmla="*/ 0 h 1448554"/>
                <a:gd name="connsiteX0" fmla="*/ 425513 w 1004935"/>
                <a:gd name="connsiteY0" fmla="*/ 0 h 1448554"/>
                <a:gd name="connsiteX1" fmla="*/ 316871 w 1004935"/>
                <a:gd name="connsiteY1" fmla="*/ 0 h 1448554"/>
                <a:gd name="connsiteX2" fmla="*/ 162962 w 1004935"/>
                <a:gd name="connsiteY2" fmla="*/ 54320 h 1448554"/>
                <a:gd name="connsiteX3" fmla="*/ 126749 w 1004935"/>
                <a:gd name="connsiteY3" fmla="*/ 144855 h 1448554"/>
                <a:gd name="connsiteX4" fmla="*/ 54321 w 1004935"/>
                <a:gd name="connsiteY4" fmla="*/ 244443 h 1448554"/>
                <a:gd name="connsiteX5" fmla="*/ 0 w 1004935"/>
                <a:gd name="connsiteY5" fmla="*/ 344031 h 1448554"/>
                <a:gd name="connsiteX6" fmla="*/ 1289 w 1004935"/>
                <a:gd name="connsiteY6" fmla="*/ 413113 h 1448554"/>
                <a:gd name="connsiteX7" fmla="*/ 115361 w 1004935"/>
                <a:gd name="connsiteY7" fmla="*/ 565462 h 1448554"/>
                <a:gd name="connsiteX8" fmla="*/ 208230 w 1004935"/>
                <a:gd name="connsiteY8" fmla="*/ 697116 h 1448554"/>
                <a:gd name="connsiteX9" fmla="*/ 271604 w 1004935"/>
                <a:gd name="connsiteY9" fmla="*/ 769544 h 1448554"/>
                <a:gd name="connsiteX10" fmla="*/ 271604 w 1004935"/>
                <a:gd name="connsiteY10" fmla="*/ 769544 h 1448554"/>
                <a:gd name="connsiteX11" fmla="*/ 271604 w 1004935"/>
                <a:gd name="connsiteY11" fmla="*/ 851025 h 1448554"/>
                <a:gd name="connsiteX12" fmla="*/ 344032 w 1004935"/>
                <a:gd name="connsiteY12" fmla="*/ 932507 h 1448554"/>
                <a:gd name="connsiteX13" fmla="*/ 371192 w 1004935"/>
                <a:gd name="connsiteY13" fmla="*/ 1013988 h 1448554"/>
                <a:gd name="connsiteX14" fmla="*/ 452673 w 1004935"/>
                <a:gd name="connsiteY14" fmla="*/ 1176950 h 1448554"/>
                <a:gd name="connsiteX15" fmla="*/ 569036 w 1004935"/>
                <a:gd name="connsiteY15" fmla="*/ 1307791 h 1448554"/>
                <a:gd name="connsiteX16" fmla="*/ 690641 w 1004935"/>
                <a:gd name="connsiteY16" fmla="*/ 1351330 h 1448554"/>
                <a:gd name="connsiteX17" fmla="*/ 751438 w 1004935"/>
                <a:gd name="connsiteY17" fmla="*/ 1448554 h 1448554"/>
                <a:gd name="connsiteX18" fmla="*/ 905347 w 1004935"/>
                <a:gd name="connsiteY18" fmla="*/ 1421394 h 1448554"/>
                <a:gd name="connsiteX19" fmla="*/ 1004935 w 1004935"/>
                <a:gd name="connsiteY19" fmla="*/ 1385180 h 1448554"/>
                <a:gd name="connsiteX20" fmla="*/ 905347 w 1004935"/>
                <a:gd name="connsiteY20" fmla="*/ 1095469 h 1448554"/>
                <a:gd name="connsiteX21" fmla="*/ 905347 w 1004935"/>
                <a:gd name="connsiteY21" fmla="*/ 1095469 h 1448554"/>
                <a:gd name="connsiteX22" fmla="*/ 796705 w 1004935"/>
                <a:gd name="connsiteY22" fmla="*/ 1013988 h 1448554"/>
                <a:gd name="connsiteX23" fmla="*/ 733331 w 1004935"/>
                <a:gd name="connsiteY23" fmla="*/ 905346 h 1448554"/>
                <a:gd name="connsiteX24" fmla="*/ 715224 w 1004935"/>
                <a:gd name="connsiteY24" fmla="*/ 796705 h 1448554"/>
                <a:gd name="connsiteX25" fmla="*/ 751438 w 1004935"/>
                <a:gd name="connsiteY25" fmla="*/ 688063 h 1448554"/>
                <a:gd name="connsiteX26" fmla="*/ 751438 w 1004935"/>
                <a:gd name="connsiteY26" fmla="*/ 688063 h 1448554"/>
                <a:gd name="connsiteX27" fmla="*/ 769545 w 1004935"/>
                <a:gd name="connsiteY27" fmla="*/ 552261 h 1448554"/>
                <a:gd name="connsiteX28" fmla="*/ 715224 w 1004935"/>
                <a:gd name="connsiteY28" fmla="*/ 488887 h 1448554"/>
                <a:gd name="connsiteX29" fmla="*/ 660903 w 1004935"/>
                <a:gd name="connsiteY29" fmla="*/ 407406 h 1448554"/>
                <a:gd name="connsiteX30" fmla="*/ 606582 w 1004935"/>
                <a:gd name="connsiteY30" fmla="*/ 362138 h 1448554"/>
                <a:gd name="connsiteX31" fmla="*/ 561315 w 1004935"/>
                <a:gd name="connsiteY31" fmla="*/ 289710 h 1448554"/>
                <a:gd name="connsiteX32" fmla="*/ 516048 w 1004935"/>
                <a:gd name="connsiteY32" fmla="*/ 199176 h 1448554"/>
                <a:gd name="connsiteX33" fmla="*/ 470780 w 1004935"/>
                <a:gd name="connsiteY33" fmla="*/ 108641 h 1448554"/>
                <a:gd name="connsiteX34" fmla="*/ 425513 w 1004935"/>
                <a:gd name="connsiteY34" fmla="*/ 0 h 1448554"/>
                <a:gd name="connsiteX0" fmla="*/ 425513 w 1004935"/>
                <a:gd name="connsiteY0" fmla="*/ 0 h 1448554"/>
                <a:gd name="connsiteX1" fmla="*/ 316871 w 1004935"/>
                <a:gd name="connsiteY1" fmla="*/ 0 h 1448554"/>
                <a:gd name="connsiteX2" fmla="*/ 162962 w 1004935"/>
                <a:gd name="connsiteY2" fmla="*/ 54320 h 1448554"/>
                <a:gd name="connsiteX3" fmla="*/ 126749 w 1004935"/>
                <a:gd name="connsiteY3" fmla="*/ 144855 h 1448554"/>
                <a:gd name="connsiteX4" fmla="*/ 54321 w 1004935"/>
                <a:gd name="connsiteY4" fmla="*/ 244443 h 1448554"/>
                <a:gd name="connsiteX5" fmla="*/ 0 w 1004935"/>
                <a:gd name="connsiteY5" fmla="*/ 344031 h 1448554"/>
                <a:gd name="connsiteX6" fmla="*/ 1289 w 1004935"/>
                <a:gd name="connsiteY6" fmla="*/ 413113 h 1448554"/>
                <a:gd name="connsiteX7" fmla="*/ 115361 w 1004935"/>
                <a:gd name="connsiteY7" fmla="*/ 565462 h 1448554"/>
                <a:gd name="connsiteX8" fmla="*/ 208230 w 1004935"/>
                <a:gd name="connsiteY8" fmla="*/ 697116 h 1448554"/>
                <a:gd name="connsiteX9" fmla="*/ 271604 w 1004935"/>
                <a:gd name="connsiteY9" fmla="*/ 769544 h 1448554"/>
                <a:gd name="connsiteX10" fmla="*/ 271604 w 1004935"/>
                <a:gd name="connsiteY10" fmla="*/ 769544 h 1448554"/>
                <a:gd name="connsiteX11" fmla="*/ 319531 w 1004935"/>
                <a:gd name="connsiteY11" fmla="*/ 832009 h 1448554"/>
                <a:gd name="connsiteX12" fmla="*/ 344032 w 1004935"/>
                <a:gd name="connsiteY12" fmla="*/ 932507 h 1448554"/>
                <a:gd name="connsiteX13" fmla="*/ 371192 w 1004935"/>
                <a:gd name="connsiteY13" fmla="*/ 1013988 h 1448554"/>
                <a:gd name="connsiteX14" fmla="*/ 452673 w 1004935"/>
                <a:gd name="connsiteY14" fmla="*/ 1176950 h 1448554"/>
                <a:gd name="connsiteX15" fmla="*/ 569036 w 1004935"/>
                <a:gd name="connsiteY15" fmla="*/ 1307791 h 1448554"/>
                <a:gd name="connsiteX16" fmla="*/ 690641 w 1004935"/>
                <a:gd name="connsiteY16" fmla="*/ 1351330 h 1448554"/>
                <a:gd name="connsiteX17" fmla="*/ 751438 w 1004935"/>
                <a:gd name="connsiteY17" fmla="*/ 1448554 h 1448554"/>
                <a:gd name="connsiteX18" fmla="*/ 905347 w 1004935"/>
                <a:gd name="connsiteY18" fmla="*/ 1421394 h 1448554"/>
                <a:gd name="connsiteX19" fmla="*/ 1004935 w 1004935"/>
                <a:gd name="connsiteY19" fmla="*/ 1385180 h 1448554"/>
                <a:gd name="connsiteX20" fmla="*/ 905347 w 1004935"/>
                <a:gd name="connsiteY20" fmla="*/ 1095469 h 1448554"/>
                <a:gd name="connsiteX21" fmla="*/ 905347 w 1004935"/>
                <a:gd name="connsiteY21" fmla="*/ 1095469 h 1448554"/>
                <a:gd name="connsiteX22" fmla="*/ 796705 w 1004935"/>
                <a:gd name="connsiteY22" fmla="*/ 1013988 h 1448554"/>
                <a:gd name="connsiteX23" fmla="*/ 733331 w 1004935"/>
                <a:gd name="connsiteY23" fmla="*/ 905346 h 1448554"/>
                <a:gd name="connsiteX24" fmla="*/ 715224 w 1004935"/>
                <a:gd name="connsiteY24" fmla="*/ 796705 h 1448554"/>
                <a:gd name="connsiteX25" fmla="*/ 751438 w 1004935"/>
                <a:gd name="connsiteY25" fmla="*/ 688063 h 1448554"/>
                <a:gd name="connsiteX26" fmla="*/ 751438 w 1004935"/>
                <a:gd name="connsiteY26" fmla="*/ 688063 h 1448554"/>
                <a:gd name="connsiteX27" fmla="*/ 769545 w 1004935"/>
                <a:gd name="connsiteY27" fmla="*/ 552261 h 1448554"/>
                <a:gd name="connsiteX28" fmla="*/ 715224 w 1004935"/>
                <a:gd name="connsiteY28" fmla="*/ 488887 h 1448554"/>
                <a:gd name="connsiteX29" fmla="*/ 660903 w 1004935"/>
                <a:gd name="connsiteY29" fmla="*/ 407406 h 1448554"/>
                <a:gd name="connsiteX30" fmla="*/ 606582 w 1004935"/>
                <a:gd name="connsiteY30" fmla="*/ 362138 h 1448554"/>
                <a:gd name="connsiteX31" fmla="*/ 561315 w 1004935"/>
                <a:gd name="connsiteY31" fmla="*/ 289710 h 1448554"/>
                <a:gd name="connsiteX32" fmla="*/ 516048 w 1004935"/>
                <a:gd name="connsiteY32" fmla="*/ 199176 h 1448554"/>
                <a:gd name="connsiteX33" fmla="*/ 470780 w 1004935"/>
                <a:gd name="connsiteY33" fmla="*/ 108641 h 1448554"/>
                <a:gd name="connsiteX34" fmla="*/ 425513 w 1004935"/>
                <a:gd name="connsiteY34" fmla="*/ 0 h 1448554"/>
                <a:gd name="connsiteX0" fmla="*/ 425513 w 1004935"/>
                <a:gd name="connsiteY0" fmla="*/ 0 h 1421394"/>
                <a:gd name="connsiteX1" fmla="*/ 316871 w 1004935"/>
                <a:gd name="connsiteY1" fmla="*/ 0 h 1421394"/>
                <a:gd name="connsiteX2" fmla="*/ 162962 w 1004935"/>
                <a:gd name="connsiteY2" fmla="*/ 54320 h 1421394"/>
                <a:gd name="connsiteX3" fmla="*/ 126749 w 1004935"/>
                <a:gd name="connsiteY3" fmla="*/ 144855 h 1421394"/>
                <a:gd name="connsiteX4" fmla="*/ 54321 w 1004935"/>
                <a:gd name="connsiteY4" fmla="*/ 244443 h 1421394"/>
                <a:gd name="connsiteX5" fmla="*/ 0 w 1004935"/>
                <a:gd name="connsiteY5" fmla="*/ 344031 h 1421394"/>
                <a:gd name="connsiteX6" fmla="*/ 1289 w 1004935"/>
                <a:gd name="connsiteY6" fmla="*/ 413113 h 1421394"/>
                <a:gd name="connsiteX7" fmla="*/ 115361 w 1004935"/>
                <a:gd name="connsiteY7" fmla="*/ 565462 h 1421394"/>
                <a:gd name="connsiteX8" fmla="*/ 208230 w 1004935"/>
                <a:gd name="connsiteY8" fmla="*/ 697116 h 1421394"/>
                <a:gd name="connsiteX9" fmla="*/ 271604 w 1004935"/>
                <a:gd name="connsiteY9" fmla="*/ 769544 h 1421394"/>
                <a:gd name="connsiteX10" fmla="*/ 271604 w 1004935"/>
                <a:gd name="connsiteY10" fmla="*/ 769544 h 1421394"/>
                <a:gd name="connsiteX11" fmla="*/ 319531 w 1004935"/>
                <a:gd name="connsiteY11" fmla="*/ 832009 h 1421394"/>
                <a:gd name="connsiteX12" fmla="*/ 344032 w 1004935"/>
                <a:gd name="connsiteY12" fmla="*/ 932507 h 1421394"/>
                <a:gd name="connsiteX13" fmla="*/ 371192 w 1004935"/>
                <a:gd name="connsiteY13" fmla="*/ 1013988 h 1421394"/>
                <a:gd name="connsiteX14" fmla="*/ 452673 w 1004935"/>
                <a:gd name="connsiteY14" fmla="*/ 1176950 h 1421394"/>
                <a:gd name="connsiteX15" fmla="*/ 569036 w 1004935"/>
                <a:gd name="connsiteY15" fmla="*/ 1307791 h 1421394"/>
                <a:gd name="connsiteX16" fmla="*/ 690641 w 1004935"/>
                <a:gd name="connsiteY16" fmla="*/ 1351330 h 1421394"/>
                <a:gd name="connsiteX17" fmla="*/ 756918 w 1004935"/>
                <a:gd name="connsiteY17" fmla="*/ 1416059 h 1421394"/>
                <a:gd name="connsiteX18" fmla="*/ 905347 w 1004935"/>
                <a:gd name="connsiteY18" fmla="*/ 1421394 h 1421394"/>
                <a:gd name="connsiteX19" fmla="*/ 1004935 w 1004935"/>
                <a:gd name="connsiteY19" fmla="*/ 1385180 h 1421394"/>
                <a:gd name="connsiteX20" fmla="*/ 905347 w 1004935"/>
                <a:gd name="connsiteY20" fmla="*/ 1095469 h 1421394"/>
                <a:gd name="connsiteX21" fmla="*/ 905347 w 1004935"/>
                <a:gd name="connsiteY21" fmla="*/ 1095469 h 1421394"/>
                <a:gd name="connsiteX22" fmla="*/ 796705 w 1004935"/>
                <a:gd name="connsiteY22" fmla="*/ 1013988 h 1421394"/>
                <a:gd name="connsiteX23" fmla="*/ 733331 w 1004935"/>
                <a:gd name="connsiteY23" fmla="*/ 905346 h 1421394"/>
                <a:gd name="connsiteX24" fmla="*/ 715224 w 1004935"/>
                <a:gd name="connsiteY24" fmla="*/ 796705 h 1421394"/>
                <a:gd name="connsiteX25" fmla="*/ 751438 w 1004935"/>
                <a:gd name="connsiteY25" fmla="*/ 688063 h 1421394"/>
                <a:gd name="connsiteX26" fmla="*/ 751438 w 1004935"/>
                <a:gd name="connsiteY26" fmla="*/ 688063 h 1421394"/>
                <a:gd name="connsiteX27" fmla="*/ 769545 w 1004935"/>
                <a:gd name="connsiteY27" fmla="*/ 552261 h 1421394"/>
                <a:gd name="connsiteX28" fmla="*/ 715224 w 1004935"/>
                <a:gd name="connsiteY28" fmla="*/ 488887 h 1421394"/>
                <a:gd name="connsiteX29" fmla="*/ 660903 w 1004935"/>
                <a:gd name="connsiteY29" fmla="*/ 407406 h 1421394"/>
                <a:gd name="connsiteX30" fmla="*/ 606582 w 1004935"/>
                <a:gd name="connsiteY30" fmla="*/ 362138 h 1421394"/>
                <a:gd name="connsiteX31" fmla="*/ 561315 w 1004935"/>
                <a:gd name="connsiteY31" fmla="*/ 289710 h 1421394"/>
                <a:gd name="connsiteX32" fmla="*/ 516048 w 1004935"/>
                <a:gd name="connsiteY32" fmla="*/ 199176 h 1421394"/>
                <a:gd name="connsiteX33" fmla="*/ 470780 w 1004935"/>
                <a:gd name="connsiteY33" fmla="*/ 108641 h 1421394"/>
                <a:gd name="connsiteX34" fmla="*/ 425513 w 1004935"/>
                <a:gd name="connsiteY34" fmla="*/ 0 h 1421394"/>
                <a:gd name="connsiteX0" fmla="*/ 425513 w 1004935"/>
                <a:gd name="connsiteY0" fmla="*/ 0 h 1416059"/>
                <a:gd name="connsiteX1" fmla="*/ 316871 w 1004935"/>
                <a:gd name="connsiteY1" fmla="*/ 0 h 1416059"/>
                <a:gd name="connsiteX2" fmla="*/ 162962 w 1004935"/>
                <a:gd name="connsiteY2" fmla="*/ 54320 h 1416059"/>
                <a:gd name="connsiteX3" fmla="*/ 126749 w 1004935"/>
                <a:gd name="connsiteY3" fmla="*/ 144855 h 1416059"/>
                <a:gd name="connsiteX4" fmla="*/ 54321 w 1004935"/>
                <a:gd name="connsiteY4" fmla="*/ 244443 h 1416059"/>
                <a:gd name="connsiteX5" fmla="*/ 0 w 1004935"/>
                <a:gd name="connsiteY5" fmla="*/ 344031 h 1416059"/>
                <a:gd name="connsiteX6" fmla="*/ 1289 w 1004935"/>
                <a:gd name="connsiteY6" fmla="*/ 413113 h 1416059"/>
                <a:gd name="connsiteX7" fmla="*/ 115361 w 1004935"/>
                <a:gd name="connsiteY7" fmla="*/ 565462 h 1416059"/>
                <a:gd name="connsiteX8" fmla="*/ 208230 w 1004935"/>
                <a:gd name="connsiteY8" fmla="*/ 697116 h 1416059"/>
                <a:gd name="connsiteX9" fmla="*/ 271604 w 1004935"/>
                <a:gd name="connsiteY9" fmla="*/ 769544 h 1416059"/>
                <a:gd name="connsiteX10" fmla="*/ 271604 w 1004935"/>
                <a:gd name="connsiteY10" fmla="*/ 769544 h 1416059"/>
                <a:gd name="connsiteX11" fmla="*/ 319531 w 1004935"/>
                <a:gd name="connsiteY11" fmla="*/ 832009 h 1416059"/>
                <a:gd name="connsiteX12" fmla="*/ 344032 w 1004935"/>
                <a:gd name="connsiteY12" fmla="*/ 932507 h 1416059"/>
                <a:gd name="connsiteX13" fmla="*/ 371192 w 1004935"/>
                <a:gd name="connsiteY13" fmla="*/ 1013988 h 1416059"/>
                <a:gd name="connsiteX14" fmla="*/ 452673 w 1004935"/>
                <a:gd name="connsiteY14" fmla="*/ 1176950 h 1416059"/>
                <a:gd name="connsiteX15" fmla="*/ 569036 w 1004935"/>
                <a:gd name="connsiteY15" fmla="*/ 1307791 h 1416059"/>
                <a:gd name="connsiteX16" fmla="*/ 690641 w 1004935"/>
                <a:gd name="connsiteY16" fmla="*/ 1351330 h 1416059"/>
                <a:gd name="connsiteX17" fmla="*/ 756918 w 1004935"/>
                <a:gd name="connsiteY17" fmla="*/ 1416059 h 1416059"/>
                <a:gd name="connsiteX18" fmla="*/ 929805 w 1004935"/>
                <a:gd name="connsiteY18" fmla="*/ 1395889 h 1416059"/>
                <a:gd name="connsiteX19" fmla="*/ 1004935 w 1004935"/>
                <a:gd name="connsiteY19" fmla="*/ 1385180 h 1416059"/>
                <a:gd name="connsiteX20" fmla="*/ 905347 w 1004935"/>
                <a:gd name="connsiteY20" fmla="*/ 1095469 h 1416059"/>
                <a:gd name="connsiteX21" fmla="*/ 905347 w 1004935"/>
                <a:gd name="connsiteY21" fmla="*/ 1095469 h 1416059"/>
                <a:gd name="connsiteX22" fmla="*/ 796705 w 1004935"/>
                <a:gd name="connsiteY22" fmla="*/ 1013988 h 1416059"/>
                <a:gd name="connsiteX23" fmla="*/ 733331 w 1004935"/>
                <a:gd name="connsiteY23" fmla="*/ 905346 h 1416059"/>
                <a:gd name="connsiteX24" fmla="*/ 715224 w 1004935"/>
                <a:gd name="connsiteY24" fmla="*/ 796705 h 1416059"/>
                <a:gd name="connsiteX25" fmla="*/ 751438 w 1004935"/>
                <a:gd name="connsiteY25" fmla="*/ 688063 h 1416059"/>
                <a:gd name="connsiteX26" fmla="*/ 751438 w 1004935"/>
                <a:gd name="connsiteY26" fmla="*/ 688063 h 1416059"/>
                <a:gd name="connsiteX27" fmla="*/ 769545 w 1004935"/>
                <a:gd name="connsiteY27" fmla="*/ 552261 h 1416059"/>
                <a:gd name="connsiteX28" fmla="*/ 715224 w 1004935"/>
                <a:gd name="connsiteY28" fmla="*/ 488887 h 1416059"/>
                <a:gd name="connsiteX29" fmla="*/ 660903 w 1004935"/>
                <a:gd name="connsiteY29" fmla="*/ 407406 h 1416059"/>
                <a:gd name="connsiteX30" fmla="*/ 606582 w 1004935"/>
                <a:gd name="connsiteY30" fmla="*/ 362138 h 1416059"/>
                <a:gd name="connsiteX31" fmla="*/ 561315 w 1004935"/>
                <a:gd name="connsiteY31" fmla="*/ 289710 h 1416059"/>
                <a:gd name="connsiteX32" fmla="*/ 516048 w 1004935"/>
                <a:gd name="connsiteY32" fmla="*/ 199176 h 1416059"/>
                <a:gd name="connsiteX33" fmla="*/ 470780 w 1004935"/>
                <a:gd name="connsiteY33" fmla="*/ 108641 h 1416059"/>
                <a:gd name="connsiteX34" fmla="*/ 425513 w 1004935"/>
                <a:gd name="connsiteY34" fmla="*/ 0 h 1416059"/>
                <a:gd name="connsiteX0" fmla="*/ 425513 w 1004935"/>
                <a:gd name="connsiteY0" fmla="*/ 0 h 1434038"/>
                <a:gd name="connsiteX1" fmla="*/ 316871 w 1004935"/>
                <a:gd name="connsiteY1" fmla="*/ 0 h 1434038"/>
                <a:gd name="connsiteX2" fmla="*/ 162962 w 1004935"/>
                <a:gd name="connsiteY2" fmla="*/ 54320 h 1434038"/>
                <a:gd name="connsiteX3" fmla="*/ 126749 w 1004935"/>
                <a:gd name="connsiteY3" fmla="*/ 144855 h 1434038"/>
                <a:gd name="connsiteX4" fmla="*/ 54321 w 1004935"/>
                <a:gd name="connsiteY4" fmla="*/ 244443 h 1434038"/>
                <a:gd name="connsiteX5" fmla="*/ 0 w 1004935"/>
                <a:gd name="connsiteY5" fmla="*/ 344031 h 1434038"/>
                <a:gd name="connsiteX6" fmla="*/ 1289 w 1004935"/>
                <a:gd name="connsiteY6" fmla="*/ 413113 h 1434038"/>
                <a:gd name="connsiteX7" fmla="*/ 115361 w 1004935"/>
                <a:gd name="connsiteY7" fmla="*/ 565462 h 1434038"/>
                <a:gd name="connsiteX8" fmla="*/ 208230 w 1004935"/>
                <a:gd name="connsiteY8" fmla="*/ 697116 h 1434038"/>
                <a:gd name="connsiteX9" fmla="*/ 271604 w 1004935"/>
                <a:gd name="connsiteY9" fmla="*/ 769544 h 1434038"/>
                <a:gd name="connsiteX10" fmla="*/ 271604 w 1004935"/>
                <a:gd name="connsiteY10" fmla="*/ 769544 h 1434038"/>
                <a:gd name="connsiteX11" fmla="*/ 319531 w 1004935"/>
                <a:gd name="connsiteY11" fmla="*/ 832009 h 1434038"/>
                <a:gd name="connsiteX12" fmla="*/ 344032 w 1004935"/>
                <a:gd name="connsiteY12" fmla="*/ 932507 h 1434038"/>
                <a:gd name="connsiteX13" fmla="*/ 371192 w 1004935"/>
                <a:gd name="connsiteY13" fmla="*/ 1013988 h 1434038"/>
                <a:gd name="connsiteX14" fmla="*/ 452673 w 1004935"/>
                <a:gd name="connsiteY14" fmla="*/ 1176950 h 1434038"/>
                <a:gd name="connsiteX15" fmla="*/ 569036 w 1004935"/>
                <a:gd name="connsiteY15" fmla="*/ 1307791 h 1434038"/>
                <a:gd name="connsiteX16" fmla="*/ 690641 w 1004935"/>
                <a:gd name="connsiteY16" fmla="*/ 1351330 h 1434038"/>
                <a:gd name="connsiteX17" fmla="*/ 799866 w 1004935"/>
                <a:gd name="connsiteY17" fmla="*/ 1434038 h 1434038"/>
                <a:gd name="connsiteX18" fmla="*/ 929805 w 1004935"/>
                <a:gd name="connsiteY18" fmla="*/ 1395889 h 1434038"/>
                <a:gd name="connsiteX19" fmla="*/ 1004935 w 1004935"/>
                <a:gd name="connsiteY19" fmla="*/ 1385180 h 1434038"/>
                <a:gd name="connsiteX20" fmla="*/ 905347 w 1004935"/>
                <a:gd name="connsiteY20" fmla="*/ 1095469 h 1434038"/>
                <a:gd name="connsiteX21" fmla="*/ 905347 w 1004935"/>
                <a:gd name="connsiteY21" fmla="*/ 1095469 h 1434038"/>
                <a:gd name="connsiteX22" fmla="*/ 796705 w 1004935"/>
                <a:gd name="connsiteY22" fmla="*/ 1013988 h 1434038"/>
                <a:gd name="connsiteX23" fmla="*/ 733331 w 1004935"/>
                <a:gd name="connsiteY23" fmla="*/ 905346 h 1434038"/>
                <a:gd name="connsiteX24" fmla="*/ 715224 w 1004935"/>
                <a:gd name="connsiteY24" fmla="*/ 796705 h 1434038"/>
                <a:gd name="connsiteX25" fmla="*/ 751438 w 1004935"/>
                <a:gd name="connsiteY25" fmla="*/ 688063 h 1434038"/>
                <a:gd name="connsiteX26" fmla="*/ 751438 w 1004935"/>
                <a:gd name="connsiteY26" fmla="*/ 688063 h 1434038"/>
                <a:gd name="connsiteX27" fmla="*/ 769545 w 1004935"/>
                <a:gd name="connsiteY27" fmla="*/ 552261 h 1434038"/>
                <a:gd name="connsiteX28" fmla="*/ 715224 w 1004935"/>
                <a:gd name="connsiteY28" fmla="*/ 488887 h 1434038"/>
                <a:gd name="connsiteX29" fmla="*/ 660903 w 1004935"/>
                <a:gd name="connsiteY29" fmla="*/ 407406 h 1434038"/>
                <a:gd name="connsiteX30" fmla="*/ 606582 w 1004935"/>
                <a:gd name="connsiteY30" fmla="*/ 362138 h 1434038"/>
                <a:gd name="connsiteX31" fmla="*/ 561315 w 1004935"/>
                <a:gd name="connsiteY31" fmla="*/ 289710 h 1434038"/>
                <a:gd name="connsiteX32" fmla="*/ 516048 w 1004935"/>
                <a:gd name="connsiteY32" fmla="*/ 199176 h 1434038"/>
                <a:gd name="connsiteX33" fmla="*/ 470780 w 1004935"/>
                <a:gd name="connsiteY33" fmla="*/ 108641 h 1434038"/>
                <a:gd name="connsiteX34" fmla="*/ 425513 w 1004935"/>
                <a:gd name="connsiteY34" fmla="*/ 0 h 1434038"/>
                <a:gd name="connsiteX0" fmla="*/ 425513 w 984454"/>
                <a:gd name="connsiteY0" fmla="*/ 0 h 1434038"/>
                <a:gd name="connsiteX1" fmla="*/ 316871 w 984454"/>
                <a:gd name="connsiteY1" fmla="*/ 0 h 1434038"/>
                <a:gd name="connsiteX2" fmla="*/ 162962 w 984454"/>
                <a:gd name="connsiteY2" fmla="*/ 54320 h 1434038"/>
                <a:gd name="connsiteX3" fmla="*/ 126749 w 984454"/>
                <a:gd name="connsiteY3" fmla="*/ 144855 h 1434038"/>
                <a:gd name="connsiteX4" fmla="*/ 54321 w 984454"/>
                <a:gd name="connsiteY4" fmla="*/ 244443 h 1434038"/>
                <a:gd name="connsiteX5" fmla="*/ 0 w 984454"/>
                <a:gd name="connsiteY5" fmla="*/ 344031 h 1434038"/>
                <a:gd name="connsiteX6" fmla="*/ 1289 w 984454"/>
                <a:gd name="connsiteY6" fmla="*/ 413113 h 1434038"/>
                <a:gd name="connsiteX7" fmla="*/ 115361 w 984454"/>
                <a:gd name="connsiteY7" fmla="*/ 565462 h 1434038"/>
                <a:gd name="connsiteX8" fmla="*/ 208230 w 984454"/>
                <a:gd name="connsiteY8" fmla="*/ 697116 h 1434038"/>
                <a:gd name="connsiteX9" fmla="*/ 271604 w 984454"/>
                <a:gd name="connsiteY9" fmla="*/ 769544 h 1434038"/>
                <a:gd name="connsiteX10" fmla="*/ 271604 w 984454"/>
                <a:gd name="connsiteY10" fmla="*/ 769544 h 1434038"/>
                <a:gd name="connsiteX11" fmla="*/ 319531 w 984454"/>
                <a:gd name="connsiteY11" fmla="*/ 832009 h 1434038"/>
                <a:gd name="connsiteX12" fmla="*/ 344032 w 984454"/>
                <a:gd name="connsiteY12" fmla="*/ 932507 h 1434038"/>
                <a:gd name="connsiteX13" fmla="*/ 371192 w 984454"/>
                <a:gd name="connsiteY13" fmla="*/ 1013988 h 1434038"/>
                <a:gd name="connsiteX14" fmla="*/ 452673 w 984454"/>
                <a:gd name="connsiteY14" fmla="*/ 1176950 h 1434038"/>
                <a:gd name="connsiteX15" fmla="*/ 569036 w 984454"/>
                <a:gd name="connsiteY15" fmla="*/ 1307791 h 1434038"/>
                <a:gd name="connsiteX16" fmla="*/ 690641 w 984454"/>
                <a:gd name="connsiteY16" fmla="*/ 1351330 h 1434038"/>
                <a:gd name="connsiteX17" fmla="*/ 799866 w 984454"/>
                <a:gd name="connsiteY17" fmla="*/ 1434038 h 1434038"/>
                <a:gd name="connsiteX18" fmla="*/ 929805 w 984454"/>
                <a:gd name="connsiteY18" fmla="*/ 1395889 h 1434038"/>
                <a:gd name="connsiteX19" fmla="*/ 984454 w 984454"/>
                <a:gd name="connsiteY19" fmla="*/ 1364692 h 1434038"/>
                <a:gd name="connsiteX20" fmla="*/ 905347 w 984454"/>
                <a:gd name="connsiteY20" fmla="*/ 1095469 h 1434038"/>
                <a:gd name="connsiteX21" fmla="*/ 905347 w 984454"/>
                <a:gd name="connsiteY21" fmla="*/ 1095469 h 1434038"/>
                <a:gd name="connsiteX22" fmla="*/ 796705 w 984454"/>
                <a:gd name="connsiteY22" fmla="*/ 1013988 h 1434038"/>
                <a:gd name="connsiteX23" fmla="*/ 733331 w 984454"/>
                <a:gd name="connsiteY23" fmla="*/ 905346 h 1434038"/>
                <a:gd name="connsiteX24" fmla="*/ 715224 w 984454"/>
                <a:gd name="connsiteY24" fmla="*/ 796705 h 1434038"/>
                <a:gd name="connsiteX25" fmla="*/ 751438 w 984454"/>
                <a:gd name="connsiteY25" fmla="*/ 688063 h 1434038"/>
                <a:gd name="connsiteX26" fmla="*/ 751438 w 984454"/>
                <a:gd name="connsiteY26" fmla="*/ 688063 h 1434038"/>
                <a:gd name="connsiteX27" fmla="*/ 769545 w 984454"/>
                <a:gd name="connsiteY27" fmla="*/ 552261 h 1434038"/>
                <a:gd name="connsiteX28" fmla="*/ 715224 w 984454"/>
                <a:gd name="connsiteY28" fmla="*/ 488887 h 1434038"/>
                <a:gd name="connsiteX29" fmla="*/ 660903 w 984454"/>
                <a:gd name="connsiteY29" fmla="*/ 407406 h 1434038"/>
                <a:gd name="connsiteX30" fmla="*/ 606582 w 984454"/>
                <a:gd name="connsiteY30" fmla="*/ 362138 h 1434038"/>
                <a:gd name="connsiteX31" fmla="*/ 561315 w 984454"/>
                <a:gd name="connsiteY31" fmla="*/ 289710 h 1434038"/>
                <a:gd name="connsiteX32" fmla="*/ 516048 w 984454"/>
                <a:gd name="connsiteY32" fmla="*/ 199176 h 1434038"/>
                <a:gd name="connsiteX33" fmla="*/ 470780 w 984454"/>
                <a:gd name="connsiteY33" fmla="*/ 108641 h 1434038"/>
                <a:gd name="connsiteX34" fmla="*/ 425513 w 984454"/>
                <a:gd name="connsiteY34" fmla="*/ 0 h 143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84454" h="1434038">
                  <a:moveTo>
                    <a:pt x="425513" y="0"/>
                  </a:moveTo>
                  <a:lnTo>
                    <a:pt x="316871" y="0"/>
                  </a:lnTo>
                  <a:lnTo>
                    <a:pt x="162962" y="54320"/>
                  </a:lnTo>
                  <a:lnTo>
                    <a:pt x="126749" y="144855"/>
                  </a:lnTo>
                  <a:lnTo>
                    <a:pt x="54321" y="244443"/>
                  </a:lnTo>
                  <a:lnTo>
                    <a:pt x="0" y="344031"/>
                  </a:lnTo>
                  <a:cubicBezTo>
                    <a:pt x="430" y="367058"/>
                    <a:pt x="859" y="390086"/>
                    <a:pt x="1289" y="413113"/>
                  </a:cubicBezTo>
                  <a:lnTo>
                    <a:pt x="115361" y="565462"/>
                  </a:lnTo>
                  <a:lnTo>
                    <a:pt x="208230" y="697116"/>
                  </a:lnTo>
                  <a:lnTo>
                    <a:pt x="271604" y="769544"/>
                  </a:lnTo>
                  <a:lnTo>
                    <a:pt x="271604" y="769544"/>
                  </a:lnTo>
                  <a:lnTo>
                    <a:pt x="319531" y="832009"/>
                  </a:lnTo>
                  <a:lnTo>
                    <a:pt x="344032" y="932507"/>
                  </a:lnTo>
                  <a:lnTo>
                    <a:pt x="371192" y="1013988"/>
                  </a:lnTo>
                  <a:cubicBezTo>
                    <a:pt x="398352" y="1068309"/>
                    <a:pt x="419699" y="1127983"/>
                    <a:pt x="452673" y="1176950"/>
                  </a:cubicBezTo>
                  <a:cubicBezTo>
                    <a:pt x="485647" y="1225917"/>
                    <a:pt x="530248" y="1264177"/>
                    <a:pt x="569036" y="1307791"/>
                  </a:cubicBezTo>
                  <a:lnTo>
                    <a:pt x="690641" y="1351330"/>
                  </a:lnTo>
                  <a:lnTo>
                    <a:pt x="799866" y="1434038"/>
                  </a:lnTo>
                  <a:lnTo>
                    <a:pt x="929805" y="1395889"/>
                  </a:lnTo>
                  <a:lnTo>
                    <a:pt x="984454" y="1364692"/>
                  </a:lnTo>
                  <a:lnTo>
                    <a:pt x="905347" y="1095469"/>
                  </a:lnTo>
                  <a:lnTo>
                    <a:pt x="905347" y="1095469"/>
                  </a:lnTo>
                  <a:lnTo>
                    <a:pt x="796705" y="1013988"/>
                  </a:lnTo>
                  <a:lnTo>
                    <a:pt x="733331" y="905346"/>
                  </a:lnTo>
                  <a:lnTo>
                    <a:pt x="715224" y="796705"/>
                  </a:lnTo>
                  <a:lnTo>
                    <a:pt x="751438" y="688063"/>
                  </a:lnTo>
                  <a:lnTo>
                    <a:pt x="751438" y="688063"/>
                  </a:lnTo>
                  <a:lnTo>
                    <a:pt x="769545" y="552261"/>
                  </a:lnTo>
                  <a:lnTo>
                    <a:pt x="715224" y="488887"/>
                  </a:lnTo>
                  <a:lnTo>
                    <a:pt x="660903" y="407406"/>
                  </a:lnTo>
                  <a:lnTo>
                    <a:pt x="606582" y="362138"/>
                  </a:lnTo>
                  <a:lnTo>
                    <a:pt x="561315" y="289710"/>
                  </a:lnTo>
                  <a:lnTo>
                    <a:pt x="516048" y="199176"/>
                  </a:lnTo>
                  <a:lnTo>
                    <a:pt x="470780" y="108641"/>
                  </a:lnTo>
                  <a:lnTo>
                    <a:pt x="425513" y="0"/>
                  </a:ln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  <a:ln>
              <a:solidFill>
                <a:srgbClr val="FFFF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C2C78926-B296-0642-A331-B945C5FAFEE9}"/>
              </a:ext>
            </a:extLst>
          </p:cNvPr>
          <p:cNvSpPr txBox="1">
            <a:spLocks/>
          </p:cNvSpPr>
          <p:nvPr/>
        </p:nvSpPr>
        <p:spPr>
          <a:xfrm>
            <a:off x="167768" y="-13001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Acetabular Osteology</a:t>
            </a:r>
          </a:p>
        </p:txBody>
      </p:sp>
    </p:spTree>
    <p:extLst>
      <p:ext uri="{BB962C8B-B14F-4D97-AF65-F5344CB8AC3E}">
        <p14:creationId xmlns:p14="http://schemas.microsoft.com/office/powerpoint/2010/main" val="3685473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57457"/>
            <a:ext cx="10515600" cy="1033462"/>
          </a:xfrm>
        </p:spPr>
        <p:txBody>
          <a:bodyPr/>
          <a:lstStyle/>
          <a:p>
            <a:r>
              <a:rPr lang="en-US" dirty="0"/>
              <a:t>Pelvic Ring Anatomy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38AE87-91FF-9046-84BD-B6A8FD660E3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Osteology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Ligamentous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Muscular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Neurovascular</a:t>
            </a:r>
          </a:p>
        </p:txBody>
      </p:sp>
    </p:spTree>
    <p:extLst>
      <p:ext uri="{BB962C8B-B14F-4D97-AF65-F5344CB8AC3E}">
        <p14:creationId xmlns:p14="http://schemas.microsoft.com/office/powerpoint/2010/main" val="691508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Anterior wall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Iliopectineal eminence</a:t>
            </a:r>
          </a:p>
          <a:p>
            <a:pPr lvl="1"/>
            <a:r>
              <a:rPr lang="en-US" dirty="0"/>
              <a:t>Represents the anterior and medial boundary of the acetabulum</a:t>
            </a:r>
          </a:p>
          <a:p>
            <a:pPr lvl="1"/>
            <a:r>
              <a:rPr lang="en-US" dirty="0"/>
              <a:t>Iliopsoas runs just lateral to the eminence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2E635D5-2E92-D941-BBAB-4730141F25D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30" y="1591902"/>
            <a:ext cx="6561954" cy="4374635"/>
          </a:xfr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E21ECC-C369-2144-88D6-85494855C59D}"/>
              </a:ext>
            </a:extLst>
          </p:cNvPr>
          <p:cNvGrpSpPr/>
          <p:nvPr/>
        </p:nvGrpSpPr>
        <p:grpSpPr>
          <a:xfrm>
            <a:off x="7034213" y="3429000"/>
            <a:ext cx="5034171" cy="2925305"/>
            <a:chOff x="7364295" y="4136279"/>
            <a:chExt cx="3991093" cy="193881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6E9ECD-C0F5-9040-99CD-87FA77ED2DB3}"/>
                </a:ext>
              </a:extLst>
            </p:cNvPr>
            <p:cNvSpPr txBox="1"/>
            <p:nvPr/>
          </p:nvSpPr>
          <p:spPr>
            <a:xfrm>
              <a:off x="9544833" y="5860972"/>
              <a:ext cx="1810555" cy="214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>
                  <a:solidFill>
                    <a:schemeClr val="bg1"/>
                  </a:solidFill>
                </a:rPr>
                <a:t>Photo courtesy of Alesha N. Scott, D.O.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14594A3-83AF-034B-B149-EFF3ADF3E2EC}"/>
                </a:ext>
              </a:extLst>
            </p:cNvPr>
            <p:cNvSpPr/>
            <p:nvPr/>
          </p:nvSpPr>
          <p:spPr>
            <a:xfrm>
              <a:off x="7364295" y="4136279"/>
              <a:ext cx="711882" cy="687334"/>
            </a:xfrm>
            <a:custGeom>
              <a:avLst/>
              <a:gdLst>
                <a:gd name="connsiteX0" fmla="*/ 0 w 711882"/>
                <a:gd name="connsiteY0" fmla="*/ 135012 h 687334"/>
                <a:gd name="connsiteX1" fmla="*/ 49096 w 711882"/>
                <a:gd name="connsiteY1" fmla="*/ 190244 h 687334"/>
                <a:gd name="connsiteX2" fmla="*/ 92054 w 711882"/>
                <a:gd name="connsiteY2" fmla="*/ 233203 h 687334"/>
                <a:gd name="connsiteX3" fmla="*/ 159560 w 711882"/>
                <a:gd name="connsiteY3" fmla="*/ 245477 h 687334"/>
                <a:gd name="connsiteX4" fmla="*/ 159560 w 711882"/>
                <a:gd name="connsiteY4" fmla="*/ 245477 h 687334"/>
                <a:gd name="connsiteX5" fmla="*/ 288435 w 711882"/>
                <a:gd name="connsiteY5" fmla="*/ 300709 h 687334"/>
                <a:gd name="connsiteX6" fmla="*/ 331394 w 711882"/>
                <a:gd name="connsiteY6" fmla="*/ 368215 h 687334"/>
                <a:gd name="connsiteX7" fmla="*/ 355941 w 711882"/>
                <a:gd name="connsiteY7" fmla="*/ 454132 h 687334"/>
                <a:gd name="connsiteX8" fmla="*/ 368215 w 711882"/>
                <a:gd name="connsiteY8" fmla="*/ 515501 h 687334"/>
                <a:gd name="connsiteX9" fmla="*/ 405037 w 711882"/>
                <a:gd name="connsiteY9" fmla="*/ 558459 h 687334"/>
                <a:gd name="connsiteX10" fmla="*/ 454132 w 711882"/>
                <a:gd name="connsiteY10" fmla="*/ 576870 h 687334"/>
                <a:gd name="connsiteX11" fmla="*/ 484816 w 711882"/>
                <a:gd name="connsiteY11" fmla="*/ 601418 h 687334"/>
                <a:gd name="connsiteX12" fmla="*/ 521638 w 711882"/>
                <a:gd name="connsiteY12" fmla="*/ 632102 h 687334"/>
                <a:gd name="connsiteX13" fmla="*/ 552322 w 711882"/>
                <a:gd name="connsiteY13" fmla="*/ 656650 h 687334"/>
                <a:gd name="connsiteX14" fmla="*/ 601418 w 711882"/>
                <a:gd name="connsiteY14" fmla="*/ 675061 h 687334"/>
                <a:gd name="connsiteX15" fmla="*/ 638239 w 711882"/>
                <a:gd name="connsiteY15" fmla="*/ 687334 h 687334"/>
                <a:gd name="connsiteX16" fmla="*/ 687335 w 711882"/>
                <a:gd name="connsiteY16" fmla="*/ 650513 h 687334"/>
                <a:gd name="connsiteX17" fmla="*/ 705745 w 711882"/>
                <a:gd name="connsiteY17" fmla="*/ 583007 h 687334"/>
                <a:gd name="connsiteX18" fmla="*/ 711882 w 711882"/>
                <a:gd name="connsiteY18" fmla="*/ 472542 h 687334"/>
                <a:gd name="connsiteX19" fmla="*/ 675061 w 711882"/>
                <a:gd name="connsiteY19" fmla="*/ 349804 h 687334"/>
                <a:gd name="connsiteX20" fmla="*/ 625965 w 711882"/>
                <a:gd name="connsiteY20" fmla="*/ 239340 h 687334"/>
                <a:gd name="connsiteX21" fmla="*/ 527775 w 711882"/>
                <a:gd name="connsiteY21" fmla="*/ 128875 h 687334"/>
                <a:gd name="connsiteX22" fmla="*/ 368215 w 711882"/>
                <a:gd name="connsiteY22" fmla="*/ 18411 h 687334"/>
                <a:gd name="connsiteX23" fmla="*/ 251614 w 711882"/>
                <a:gd name="connsiteY23" fmla="*/ 0 h 687334"/>
                <a:gd name="connsiteX24" fmla="*/ 122739 w 711882"/>
                <a:gd name="connsiteY24" fmla="*/ 12274 h 687334"/>
                <a:gd name="connsiteX25" fmla="*/ 49096 w 711882"/>
                <a:gd name="connsiteY25" fmla="*/ 67506 h 687334"/>
                <a:gd name="connsiteX26" fmla="*/ 0 w 711882"/>
                <a:gd name="connsiteY26" fmla="*/ 135012 h 687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11882" h="687334">
                  <a:moveTo>
                    <a:pt x="0" y="135012"/>
                  </a:moveTo>
                  <a:lnTo>
                    <a:pt x="49096" y="190244"/>
                  </a:lnTo>
                  <a:lnTo>
                    <a:pt x="92054" y="233203"/>
                  </a:lnTo>
                  <a:lnTo>
                    <a:pt x="159560" y="245477"/>
                  </a:lnTo>
                  <a:lnTo>
                    <a:pt x="159560" y="245477"/>
                  </a:lnTo>
                  <a:lnTo>
                    <a:pt x="288435" y="300709"/>
                  </a:lnTo>
                  <a:lnTo>
                    <a:pt x="331394" y="368215"/>
                  </a:lnTo>
                  <a:lnTo>
                    <a:pt x="355941" y="454132"/>
                  </a:lnTo>
                  <a:lnTo>
                    <a:pt x="368215" y="515501"/>
                  </a:lnTo>
                  <a:lnTo>
                    <a:pt x="405037" y="558459"/>
                  </a:lnTo>
                  <a:lnTo>
                    <a:pt x="454132" y="576870"/>
                  </a:lnTo>
                  <a:lnTo>
                    <a:pt x="484816" y="601418"/>
                  </a:lnTo>
                  <a:lnTo>
                    <a:pt x="521638" y="632102"/>
                  </a:lnTo>
                  <a:lnTo>
                    <a:pt x="552322" y="656650"/>
                  </a:lnTo>
                  <a:lnTo>
                    <a:pt x="601418" y="675061"/>
                  </a:lnTo>
                  <a:lnTo>
                    <a:pt x="638239" y="687334"/>
                  </a:lnTo>
                  <a:lnTo>
                    <a:pt x="687335" y="650513"/>
                  </a:lnTo>
                  <a:lnTo>
                    <a:pt x="705745" y="583007"/>
                  </a:lnTo>
                  <a:lnTo>
                    <a:pt x="711882" y="472542"/>
                  </a:lnTo>
                  <a:lnTo>
                    <a:pt x="675061" y="349804"/>
                  </a:lnTo>
                  <a:lnTo>
                    <a:pt x="625965" y="239340"/>
                  </a:lnTo>
                  <a:lnTo>
                    <a:pt x="527775" y="128875"/>
                  </a:lnTo>
                  <a:lnTo>
                    <a:pt x="368215" y="18411"/>
                  </a:lnTo>
                  <a:lnTo>
                    <a:pt x="251614" y="0"/>
                  </a:lnTo>
                  <a:lnTo>
                    <a:pt x="122739" y="12274"/>
                  </a:lnTo>
                  <a:lnTo>
                    <a:pt x="49096" y="67506"/>
                  </a:lnTo>
                  <a:lnTo>
                    <a:pt x="0" y="135012"/>
                  </a:ln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  <a:ln>
              <a:solidFill>
                <a:srgbClr val="FFFF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357596E-9B92-1044-8260-8228BD8E6D84}"/>
                </a:ext>
              </a:extLst>
            </p:cNvPr>
            <p:cNvSpPr/>
            <p:nvPr/>
          </p:nvSpPr>
          <p:spPr>
            <a:xfrm flipH="1">
              <a:off x="9544833" y="4277428"/>
              <a:ext cx="679264" cy="611634"/>
            </a:xfrm>
            <a:custGeom>
              <a:avLst/>
              <a:gdLst>
                <a:gd name="connsiteX0" fmla="*/ 0 w 711882"/>
                <a:gd name="connsiteY0" fmla="*/ 135012 h 687334"/>
                <a:gd name="connsiteX1" fmla="*/ 49096 w 711882"/>
                <a:gd name="connsiteY1" fmla="*/ 190244 h 687334"/>
                <a:gd name="connsiteX2" fmla="*/ 92054 w 711882"/>
                <a:gd name="connsiteY2" fmla="*/ 233203 h 687334"/>
                <a:gd name="connsiteX3" fmla="*/ 159560 w 711882"/>
                <a:gd name="connsiteY3" fmla="*/ 245477 h 687334"/>
                <a:gd name="connsiteX4" fmla="*/ 159560 w 711882"/>
                <a:gd name="connsiteY4" fmla="*/ 245477 h 687334"/>
                <a:gd name="connsiteX5" fmla="*/ 288435 w 711882"/>
                <a:gd name="connsiteY5" fmla="*/ 300709 h 687334"/>
                <a:gd name="connsiteX6" fmla="*/ 331394 w 711882"/>
                <a:gd name="connsiteY6" fmla="*/ 368215 h 687334"/>
                <a:gd name="connsiteX7" fmla="*/ 355941 w 711882"/>
                <a:gd name="connsiteY7" fmla="*/ 454132 h 687334"/>
                <a:gd name="connsiteX8" fmla="*/ 368215 w 711882"/>
                <a:gd name="connsiteY8" fmla="*/ 515501 h 687334"/>
                <a:gd name="connsiteX9" fmla="*/ 405037 w 711882"/>
                <a:gd name="connsiteY9" fmla="*/ 558459 h 687334"/>
                <a:gd name="connsiteX10" fmla="*/ 454132 w 711882"/>
                <a:gd name="connsiteY10" fmla="*/ 576870 h 687334"/>
                <a:gd name="connsiteX11" fmla="*/ 484816 w 711882"/>
                <a:gd name="connsiteY11" fmla="*/ 601418 h 687334"/>
                <a:gd name="connsiteX12" fmla="*/ 521638 w 711882"/>
                <a:gd name="connsiteY12" fmla="*/ 632102 h 687334"/>
                <a:gd name="connsiteX13" fmla="*/ 552322 w 711882"/>
                <a:gd name="connsiteY13" fmla="*/ 656650 h 687334"/>
                <a:gd name="connsiteX14" fmla="*/ 601418 w 711882"/>
                <a:gd name="connsiteY14" fmla="*/ 675061 h 687334"/>
                <a:gd name="connsiteX15" fmla="*/ 638239 w 711882"/>
                <a:gd name="connsiteY15" fmla="*/ 687334 h 687334"/>
                <a:gd name="connsiteX16" fmla="*/ 687335 w 711882"/>
                <a:gd name="connsiteY16" fmla="*/ 650513 h 687334"/>
                <a:gd name="connsiteX17" fmla="*/ 705745 w 711882"/>
                <a:gd name="connsiteY17" fmla="*/ 583007 h 687334"/>
                <a:gd name="connsiteX18" fmla="*/ 711882 w 711882"/>
                <a:gd name="connsiteY18" fmla="*/ 472542 h 687334"/>
                <a:gd name="connsiteX19" fmla="*/ 675061 w 711882"/>
                <a:gd name="connsiteY19" fmla="*/ 349804 h 687334"/>
                <a:gd name="connsiteX20" fmla="*/ 625965 w 711882"/>
                <a:gd name="connsiteY20" fmla="*/ 239340 h 687334"/>
                <a:gd name="connsiteX21" fmla="*/ 527775 w 711882"/>
                <a:gd name="connsiteY21" fmla="*/ 128875 h 687334"/>
                <a:gd name="connsiteX22" fmla="*/ 368215 w 711882"/>
                <a:gd name="connsiteY22" fmla="*/ 18411 h 687334"/>
                <a:gd name="connsiteX23" fmla="*/ 251614 w 711882"/>
                <a:gd name="connsiteY23" fmla="*/ 0 h 687334"/>
                <a:gd name="connsiteX24" fmla="*/ 122739 w 711882"/>
                <a:gd name="connsiteY24" fmla="*/ 12274 h 687334"/>
                <a:gd name="connsiteX25" fmla="*/ 49096 w 711882"/>
                <a:gd name="connsiteY25" fmla="*/ 67506 h 687334"/>
                <a:gd name="connsiteX26" fmla="*/ 0 w 711882"/>
                <a:gd name="connsiteY26" fmla="*/ 135012 h 687334"/>
                <a:gd name="connsiteX0" fmla="*/ 0 w 711882"/>
                <a:gd name="connsiteY0" fmla="*/ 135012 h 687334"/>
                <a:gd name="connsiteX1" fmla="*/ 49096 w 711882"/>
                <a:gd name="connsiteY1" fmla="*/ 190244 h 687334"/>
                <a:gd name="connsiteX2" fmla="*/ 92054 w 711882"/>
                <a:gd name="connsiteY2" fmla="*/ 233203 h 687334"/>
                <a:gd name="connsiteX3" fmla="*/ 159560 w 711882"/>
                <a:gd name="connsiteY3" fmla="*/ 245477 h 687334"/>
                <a:gd name="connsiteX4" fmla="*/ 159560 w 711882"/>
                <a:gd name="connsiteY4" fmla="*/ 245477 h 687334"/>
                <a:gd name="connsiteX5" fmla="*/ 268470 w 711882"/>
                <a:gd name="connsiteY5" fmla="*/ 322117 h 687334"/>
                <a:gd name="connsiteX6" fmla="*/ 331394 w 711882"/>
                <a:gd name="connsiteY6" fmla="*/ 368215 h 687334"/>
                <a:gd name="connsiteX7" fmla="*/ 355941 w 711882"/>
                <a:gd name="connsiteY7" fmla="*/ 454132 h 687334"/>
                <a:gd name="connsiteX8" fmla="*/ 368215 w 711882"/>
                <a:gd name="connsiteY8" fmla="*/ 515501 h 687334"/>
                <a:gd name="connsiteX9" fmla="*/ 405037 w 711882"/>
                <a:gd name="connsiteY9" fmla="*/ 558459 h 687334"/>
                <a:gd name="connsiteX10" fmla="*/ 454132 w 711882"/>
                <a:gd name="connsiteY10" fmla="*/ 576870 h 687334"/>
                <a:gd name="connsiteX11" fmla="*/ 484816 w 711882"/>
                <a:gd name="connsiteY11" fmla="*/ 601418 h 687334"/>
                <a:gd name="connsiteX12" fmla="*/ 521638 w 711882"/>
                <a:gd name="connsiteY12" fmla="*/ 632102 h 687334"/>
                <a:gd name="connsiteX13" fmla="*/ 552322 w 711882"/>
                <a:gd name="connsiteY13" fmla="*/ 656650 h 687334"/>
                <a:gd name="connsiteX14" fmla="*/ 601418 w 711882"/>
                <a:gd name="connsiteY14" fmla="*/ 675061 h 687334"/>
                <a:gd name="connsiteX15" fmla="*/ 638239 w 711882"/>
                <a:gd name="connsiteY15" fmla="*/ 687334 h 687334"/>
                <a:gd name="connsiteX16" fmla="*/ 687335 w 711882"/>
                <a:gd name="connsiteY16" fmla="*/ 650513 h 687334"/>
                <a:gd name="connsiteX17" fmla="*/ 705745 w 711882"/>
                <a:gd name="connsiteY17" fmla="*/ 583007 h 687334"/>
                <a:gd name="connsiteX18" fmla="*/ 711882 w 711882"/>
                <a:gd name="connsiteY18" fmla="*/ 472542 h 687334"/>
                <a:gd name="connsiteX19" fmla="*/ 675061 w 711882"/>
                <a:gd name="connsiteY19" fmla="*/ 349804 h 687334"/>
                <a:gd name="connsiteX20" fmla="*/ 625965 w 711882"/>
                <a:gd name="connsiteY20" fmla="*/ 239340 h 687334"/>
                <a:gd name="connsiteX21" fmla="*/ 527775 w 711882"/>
                <a:gd name="connsiteY21" fmla="*/ 128875 h 687334"/>
                <a:gd name="connsiteX22" fmla="*/ 368215 w 711882"/>
                <a:gd name="connsiteY22" fmla="*/ 18411 h 687334"/>
                <a:gd name="connsiteX23" fmla="*/ 251614 w 711882"/>
                <a:gd name="connsiteY23" fmla="*/ 0 h 687334"/>
                <a:gd name="connsiteX24" fmla="*/ 122739 w 711882"/>
                <a:gd name="connsiteY24" fmla="*/ 12274 h 687334"/>
                <a:gd name="connsiteX25" fmla="*/ 49096 w 711882"/>
                <a:gd name="connsiteY25" fmla="*/ 67506 h 687334"/>
                <a:gd name="connsiteX26" fmla="*/ 0 w 711882"/>
                <a:gd name="connsiteY26" fmla="*/ 135012 h 687334"/>
                <a:gd name="connsiteX0" fmla="*/ 0 w 711882"/>
                <a:gd name="connsiteY0" fmla="*/ 135012 h 687334"/>
                <a:gd name="connsiteX1" fmla="*/ 49096 w 711882"/>
                <a:gd name="connsiteY1" fmla="*/ 190244 h 687334"/>
                <a:gd name="connsiteX2" fmla="*/ 92054 w 711882"/>
                <a:gd name="connsiteY2" fmla="*/ 233203 h 687334"/>
                <a:gd name="connsiteX3" fmla="*/ 159560 w 711882"/>
                <a:gd name="connsiteY3" fmla="*/ 245477 h 687334"/>
                <a:gd name="connsiteX4" fmla="*/ 159560 w 711882"/>
                <a:gd name="connsiteY4" fmla="*/ 245477 h 687334"/>
                <a:gd name="connsiteX5" fmla="*/ 268470 w 711882"/>
                <a:gd name="connsiteY5" fmla="*/ 322117 h 687334"/>
                <a:gd name="connsiteX6" fmla="*/ 318084 w 711882"/>
                <a:gd name="connsiteY6" fmla="*/ 389622 h 687334"/>
                <a:gd name="connsiteX7" fmla="*/ 355941 w 711882"/>
                <a:gd name="connsiteY7" fmla="*/ 454132 h 687334"/>
                <a:gd name="connsiteX8" fmla="*/ 368215 w 711882"/>
                <a:gd name="connsiteY8" fmla="*/ 515501 h 687334"/>
                <a:gd name="connsiteX9" fmla="*/ 405037 w 711882"/>
                <a:gd name="connsiteY9" fmla="*/ 558459 h 687334"/>
                <a:gd name="connsiteX10" fmla="*/ 454132 w 711882"/>
                <a:gd name="connsiteY10" fmla="*/ 576870 h 687334"/>
                <a:gd name="connsiteX11" fmla="*/ 484816 w 711882"/>
                <a:gd name="connsiteY11" fmla="*/ 601418 h 687334"/>
                <a:gd name="connsiteX12" fmla="*/ 521638 w 711882"/>
                <a:gd name="connsiteY12" fmla="*/ 632102 h 687334"/>
                <a:gd name="connsiteX13" fmla="*/ 552322 w 711882"/>
                <a:gd name="connsiteY13" fmla="*/ 656650 h 687334"/>
                <a:gd name="connsiteX14" fmla="*/ 601418 w 711882"/>
                <a:gd name="connsiteY14" fmla="*/ 675061 h 687334"/>
                <a:gd name="connsiteX15" fmla="*/ 638239 w 711882"/>
                <a:gd name="connsiteY15" fmla="*/ 687334 h 687334"/>
                <a:gd name="connsiteX16" fmla="*/ 687335 w 711882"/>
                <a:gd name="connsiteY16" fmla="*/ 650513 h 687334"/>
                <a:gd name="connsiteX17" fmla="*/ 705745 w 711882"/>
                <a:gd name="connsiteY17" fmla="*/ 583007 h 687334"/>
                <a:gd name="connsiteX18" fmla="*/ 711882 w 711882"/>
                <a:gd name="connsiteY18" fmla="*/ 472542 h 687334"/>
                <a:gd name="connsiteX19" fmla="*/ 675061 w 711882"/>
                <a:gd name="connsiteY19" fmla="*/ 349804 h 687334"/>
                <a:gd name="connsiteX20" fmla="*/ 625965 w 711882"/>
                <a:gd name="connsiteY20" fmla="*/ 239340 h 687334"/>
                <a:gd name="connsiteX21" fmla="*/ 527775 w 711882"/>
                <a:gd name="connsiteY21" fmla="*/ 128875 h 687334"/>
                <a:gd name="connsiteX22" fmla="*/ 368215 w 711882"/>
                <a:gd name="connsiteY22" fmla="*/ 18411 h 687334"/>
                <a:gd name="connsiteX23" fmla="*/ 251614 w 711882"/>
                <a:gd name="connsiteY23" fmla="*/ 0 h 687334"/>
                <a:gd name="connsiteX24" fmla="*/ 122739 w 711882"/>
                <a:gd name="connsiteY24" fmla="*/ 12274 h 687334"/>
                <a:gd name="connsiteX25" fmla="*/ 49096 w 711882"/>
                <a:gd name="connsiteY25" fmla="*/ 67506 h 687334"/>
                <a:gd name="connsiteX26" fmla="*/ 0 w 711882"/>
                <a:gd name="connsiteY26" fmla="*/ 135012 h 687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11882" h="687334">
                  <a:moveTo>
                    <a:pt x="0" y="135012"/>
                  </a:moveTo>
                  <a:lnTo>
                    <a:pt x="49096" y="190244"/>
                  </a:lnTo>
                  <a:lnTo>
                    <a:pt x="92054" y="233203"/>
                  </a:lnTo>
                  <a:lnTo>
                    <a:pt x="159560" y="245477"/>
                  </a:lnTo>
                  <a:lnTo>
                    <a:pt x="159560" y="245477"/>
                  </a:lnTo>
                  <a:lnTo>
                    <a:pt x="268470" y="322117"/>
                  </a:lnTo>
                  <a:lnTo>
                    <a:pt x="318084" y="389622"/>
                  </a:lnTo>
                  <a:lnTo>
                    <a:pt x="355941" y="454132"/>
                  </a:lnTo>
                  <a:lnTo>
                    <a:pt x="368215" y="515501"/>
                  </a:lnTo>
                  <a:lnTo>
                    <a:pt x="405037" y="558459"/>
                  </a:lnTo>
                  <a:lnTo>
                    <a:pt x="454132" y="576870"/>
                  </a:lnTo>
                  <a:lnTo>
                    <a:pt x="484816" y="601418"/>
                  </a:lnTo>
                  <a:lnTo>
                    <a:pt x="521638" y="632102"/>
                  </a:lnTo>
                  <a:lnTo>
                    <a:pt x="552322" y="656650"/>
                  </a:lnTo>
                  <a:lnTo>
                    <a:pt x="601418" y="675061"/>
                  </a:lnTo>
                  <a:lnTo>
                    <a:pt x="638239" y="687334"/>
                  </a:lnTo>
                  <a:lnTo>
                    <a:pt x="687335" y="650513"/>
                  </a:lnTo>
                  <a:lnTo>
                    <a:pt x="705745" y="583007"/>
                  </a:lnTo>
                  <a:lnTo>
                    <a:pt x="711882" y="472542"/>
                  </a:lnTo>
                  <a:lnTo>
                    <a:pt x="675061" y="349804"/>
                  </a:lnTo>
                  <a:lnTo>
                    <a:pt x="625965" y="239340"/>
                  </a:lnTo>
                  <a:lnTo>
                    <a:pt x="527775" y="128875"/>
                  </a:lnTo>
                  <a:lnTo>
                    <a:pt x="368215" y="18411"/>
                  </a:lnTo>
                  <a:lnTo>
                    <a:pt x="251614" y="0"/>
                  </a:lnTo>
                  <a:lnTo>
                    <a:pt x="122739" y="12274"/>
                  </a:lnTo>
                  <a:lnTo>
                    <a:pt x="49096" y="67506"/>
                  </a:lnTo>
                  <a:lnTo>
                    <a:pt x="0" y="135012"/>
                  </a:ln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  <a:ln>
              <a:solidFill>
                <a:srgbClr val="FFFF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112D1F0-0AED-A349-9247-388165C75DD4}"/>
              </a:ext>
            </a:extLst>
          </p:cNvPr>
          <p:cNvSpPr txBox="1"/>
          <p:nvPr/>
        </p:nvSpPr>
        <p:spPr>
          <a:xfrm>
            <a:off x="5778764" y="3891884"/>
            <a:ext cx="124062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Iliopectineal eminence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68917DE-B53F-464A-A973-4AA07B29DCBB}"/>
              </a:ext>
            </a:extLst>
          </p:cNvPr>
          <p:cNvCxnSpPr>
            <a:cxnSpLocks/>
          </p:cNvCxnSpPr>
          <p:nvPr/>
        </p:nvCxnSpPr>
        <p:spPr>
          <a:xfrm flipV="1">
            <a:off x="6999632" y="3947527"/>
            <a:ext cx="610036" cy="136874"/>
          </a:xfrm>
          <a:prstGeom prst="line">
            <a:avLst/>
          </a:prstGeom>
          <a:ln w="19050">
            <a:solidFill>
              <a:schemeClr val="bg1"/>
            </a:solidFill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8FE0CE4-BE57-7042-BCB4-2C1F70974865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Acetabular Osteology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D4A6FE-8B88-5F45-8922-1BE61BC6261F}"/>
              </a:ext>
            </a:extLst>
          </p:cNvPr>
          <p:cNvSpPr txBox="1"/>
          <p:nvPr/>
        </p:nvSpPr>
        <p:spPr>
          <a:xfrm rot="10800000" flipV="1">
            <a:off x="10010895" y="5751093"/>
            <a:ext cx="20574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Photo courtesy of Alesha N. Scott, D.O.</a:t>
            </a:r>
          </a:p>
        </p:txBody>
      </p:sp>
    </p:spTree>
    <p:extLst>
      <p:ext uri="{BB962C8B-B14F-4D97-AF65-F5344CB8AC3E}">
        <p14:creationId xmlns:p14="http://schemas.microsoft.com/office/powerpoint/2010/main" val="41335610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Posterior wall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Most common acetabular fracture type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9E76761-EE29-FF42-A39F-DF33DCDEE46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314" y="1649112"/>
            <a:ext cx="6590904" cy="439393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404960-78B0-D74A-B730-D5092E69239C}"/>
              </a:ext>
            </a:extLst>
          </p:cNvPr>
          <p:cNvSpPr txBox="1"/>
          <p:nvPr/>
        </p:nvSpPr>
        <p:spPr>
          <a:xfrm>
            <a:off x="10206663" y="5795166"/>
            <a:ext cx="1810555" cy="21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Photo courtesy of Alesha N. Scott, D.O.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03A1591-3F65-554B-8449-0F067272B0A9}"/>
              </a:ext>
            </a:extLst>
          </p:cNvPr>
          <p:cNvSpPr/>
          <p:nvPr/>
        </p:nvSpPr>
        <p:spPr>
          <a:xfrm>
            <a:off x="7152992" y="3905337"/>
            <a:ext cx="618211" cy="884064"/>
          </a:xfrm>
          <a:custGeom>
            <a:avLst/>
            <a:gdLst>
              <a:gd name="connsiteX0" fmla="*/ 35560 w 502920"/>
              <a:gd name="connsiteY0" fmla="*/ 0 h 736600"/>
              <a:gd name="connsiteX1" fmla="*/ 0 w 502920"/>
              <a:gd name="connsiteY1" fmla="*/ 60960 h 736600"/>
              <a:gd name="connsiteX2" fmla="*/ 10160 w 502920"/>
              <a:gd name="connsiteY2" fmla="*/ 137160 h 736600"/>
              <a:gd name="connsiteX3" fmla="*/ 35560 w 502920"/>
              <a:gd name="connsiteY3" fmla="*/ 182880 h 736600"/>
              <a:gd name="connsiteX4" fmla="*/ 76200 w 502920"/>
              <a:gd name="connsiteY4" fmla="*/ 294640 h 736600"/>
              <a:gd name="connsiteX5" fmla="*/ 177800 w 502920"/>
              <a:gd name="connsiteY5" fmla="*/ 426720 h 736600"/>
              <a:gd name="connsiteX6" fmla="*/ 254000 w 502920"/>
              <a:gd name="connsiteY6" fmla="*/ 553720 h 736600"/>
              <a:gd name="connsiteX7" fmla="*/ 325120 w 502920"/>
              <a:gd name="connsiteY7" fmla="*/ 640080 h 736600"/>
              <a:gd name="connsiteX8" fmla="*/ 360680 w 502920"/>
              <a:gd name="connsiteY8" fmla="*/ 690880 h 736600"/>
              <a:gd name="connsiteX9" fmla="*/ 426720 w 502920"/>
              <a:gd name="connsiteY9" fmla="*/ 736600 h 736600"/>
              <a:gd name="connsiteX10" fmla="*/ 502920 w 502920"/>
              <a:gd name="connsiteY10" fmla="*/ 721360 h 736600"/>
              <a:gd name="connsiteX11" fmla="*/ 497840 w 502920"/>
              <a:gd name="connsiteY11" fmla="*/ 584200 h 736600"/>
              <a:gd name="connsiteX12" fmla="*/ 472440 w 502920"/>
              <a:gd name="connsiteY12" fmla="*/ 411480 h 736600"/>
              <a:gd name="connsiteX13" fmla="*/ 421640 w 502920"/>
              <a:gd name="connsiteY13" fmla="*/ 289560 h 736600"/>
              <a:gd name="connsiteX14" fmla="*/ 360680 w 502920"/>
              <a:gd name="connsiteY14" fmla="*/ 193040 h 736600"/>
              <a:gd name="connsiteX15" fmla="*/ 304800 w 502920"/>
              <a:gd name="connsiteY15" fmla="*/ 167640 h 736600"/>
              <a:gd name="connsiteX16" fmla="*/ 243840 w 502920"/>
              <a:gd name="connsiteY16" fmla="*/ 157480 h 736600"/>
              <a:gd name="connsiteX17" fmla="*/ 172720 w 502920"/>
              <a:gd name="connsiteY17" fmla="*/ 147320 h 736600"/>
              <a:gd name="connsiteX18" fmla="*/ 111760 w 502920"/>
              <a:gd name="connsiteY18" fmla="*/ 106680 h 736600"/>
              <a:gd name="connsiteX19" fmla="*/ 60960 w 502920"/>
              <a:gd name="connsiteY19" fmla="*/ 71120 h 736600"/>
              <a:gd name="connsiteX20" fmla="*/ 35560 w 502920"/>
              <a:gd name="connsiteY20" fmla="*/ 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2920" h="736600">
                <a:moveTo>
                  <a:pt x="35560" y="0"/>
                </a:moveTo>
                <a:lnTo>
                  <a:pt x="0" y="60960"/>
                </a:lnTo>
                <a:lnTo>
                  <a:pt x="10160" y="137160"/>
                </a:lnTo>
                <a:lnTo>
                  <a:pt x="35560" y="182880"/>
                </a:lnTo>
                <a:lnTo>
                  <a:pt x="76200" y="294640"/>
                </a:lnTo>
                <a:lnTo>
                  <a:pt x="177800" y="426720"/>
                </a:lnTo>
                <a:lnTo>
                  <a:pt x="254000" y="553720"/>
                </a:lnTo>
                <a:lnTo>
                  <a:pt x="325120" y="640080"/>
                </a:lnTo>
                <a:lnTo>
                  <a:pt x="360680" y="690880"/>
                </a:lnTo>
                <a:lnTo>
                  <a:pt x="426720" y="736600"/>
                </a:lnTo>
                <a:lnTo>
                  <a:pt x="502920" y="721360"/>
                </a:lnTo>
                <a:lnTo>
                  <a:pt x="497840" y="584200"/>
                </a:lnTo>
                <a:lnTo>
                  <a:pt x="472440" y="411480"/>
                </a:lnTo>
                <a:lnTo>
                  <a:pt x="421640" y="289560"/>
                </a:lnTo>
                <a:lnTo>
                  <a:pt x="360680" y="193040"/>
                </a:lnTo>
                <a:lnTo>
                  <a:pt x="304800" y="167640"/>
                </a:lnTo>
                <a:lnTo>
                  <a:pt x="243840" y="157480"/>
                </a:lnTo>
                <a:lnTo>
                  <a:pt x="172720" y="147320"/>
                </a:lnTo>
                <a:lnTo>
                  <a:pt x="111760" y="106680"/>
                </a:lnTo>
                <a:lnTo>
                  <a:pt x="60960" y="71120"/>
                </a:lnTo>
                <a:lnTo>
                  <a:pt x="35560" y="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20DAECB-E3F7-8D4C-8CB2-BF7373D62187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Acetabular Osteology</a:t>
            </a:r>
          </a:p>
        </p:txBody>
      </p:sp>
    </p:spTree>
    <p:extLst>
      <p:ext uri="{BB962C8B-B14F-4D97-AF65-F5344CB8AC3E}">
        <p14:creationId xmlns:p14="http://schemas.microsoft.com/office/powerpoint/2010/main" val="3155719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Medial wall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209264" cy="3684588"/>
          </a:xfrm>
        </p:spPr>
        <p:txBody>
          <a:bodyPr/>
          <a:lstStyle/>
          <a:p>
            <a:r>
              <a:rPr lang="en-US" dirty="0"/>
              <a:t>Quadrilateral surface + acetabular fossa</a:t>
            </a:r>
          </a:p>
          <a:p>
            <a:r>
              <a:rPr lang="en-US" dirty="0"/>
              <a:t>Commonly involved in geriatric acetabular fracture patterns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1174484-D34C-1847-9C9C-6ECD2FCEFC5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71" y="2505075"/>
            <a:ext cx="3432711" cy="3684588"/>
          </a:xfr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9B42841E-F7A7-C248-8932-7A1C9943A526}"/>
              </a:ext>
            </a:extLst>
          </p:cNvPr>
          <p:cNvSpPr/>
          <p:nvPr/>
        </p:nvSpPr>
        <p:spPr>
          <a:xfrm>
            <a:off x="6453592" y="4380753"/>
            <a:ext cx="794870" cy="1027953"/>
          </a:xfrm>
          <a:custGeom>
            <a:avLst/>
            <a:gdLst>
              <a:gd name="connsiteX0" fmla="*/ 585694 w 794870"/>
              <a:gd name="connsiteY0" fmla="*/ 29882 h 1027953"/>
              <a:gd name="connsiteX1" fmla="*/ 657412 w 794870"/>
              <a:gd name="connsiteY1" fmla="*/ 167341 h 1027953"/>
              <a:gd name="connsiteX2" fmla="*/ 723153 w 794870"/>
              <a:gd name="connsiteY2" fmla="*/ 280894 h 1027953"/>
              <a:gd name="connsiteX3" fmla="*/ 764988 w 794870"/>
              <a:gd name="connsiteY3" fmla="*/ 376518 h 1027953"/>
              <a:gd name="connsiteX4" fmla="*/ 794870 w 794870"/>
              <a:gd name="connsiteY4" fmla="*/ 424329 h 1027953"/>
              <a:gd name="connsiteX5" fmla="*/ 723153 w 794870"/>
              <a:gd name="connsiteY5" fmla="*/ 478118 h 1027953"/>
              <a:gd name="connsiteX6" fmla="*/ 651435 w 794870"/>
              <a:gd name="connsiteY6" fmla="*/ 549835 h 1027953"/>
              <a:gd name="connsiteX7" fmla="*/ 579717 w 794870"/>
              <a:gd name="connsiteY7" fmla="*/ 693271 h 1027953"/>
              <a:gd name="connsiteX8" fmla="*/ 519953 w 794870"/>
              <a:gd name="connsiteY8" fmla="*/ 842682 h 1027953"/>
              <a:gd name="connsiteX9" fmla="*/ 466165 w 794870"/>
              <a:gd name="connsiteY9" fmla="*/ 1004047 h 1027953"/>
              <a:gd name="connsiteX10" fmla="*/ 454212 w 794870"/>
              <a:gd name="connsiteY10" fmla="*/ 1027953 h 1027953"/>
              <a:gd name="connsiteX11" fmla="*/ 418353 w 794870"/>
              <a:gd name="connsiteY11" fmla="*/ 944282 h 1027953"/>
              <a:gd name="connsiteX12" fmla="*/ 364565 w 794870"/>
              <a:gd name="connsiteY12" fmla="*/ 866588 h 1027953"/>
              <a:gd name="connsiteX13" fmla="*/ 304800 w 794870"/>
              <a:gd name="connsiteY13" fmla="*/ 800847 h 1027953"/>
              <a:gd name="connsiteX14" fmla="*/ 221129 w 794870"/>
              <a:gd name="connsiteY14" fmla="*/ 764988 h 1027953"/>
              <a:gd name="connsiteX15" fmla="*/ 155388 w 794870"/>
              <a:gd name="connsiteY15" fmla="*/ 753035 h 1027953"/>
              <a:gd name="connsiteX16" fmla="*/ 71717 w 794870"/>
              <a:gd name="connsiteY16" fmla="*/ 770965 h 1027953"/>
              <a:gd name="connsiteX17" fmla="*/ 0 w 794870"/>
              <a:gd name="connsiteY17" fmla="*/ 782918 h 1027953"/>
              <a:gd name="connsiteX18" fmla="*/ 17929 w 794870"/>
              <a:gd name="connsiteY18" fmla="*/ 717176 h 1027953"/>
              <a:gd name="connsiteX19" fmla="*/ 41835 w 794870"/>
              <a:gd name="connsiteY19" fmla="*/ 555812 h 1027953"/>
              <a:gd name="connsiteX20" fmla="*/ 89647 w 794870"/>
              <a:gd name="connsiteY20" fmla="*/ 466165 h 1027953"/>
              <a:gd name="connsiteX21" fmla="*/ 137459 w 794870"/>
              <a:gd name="connsiteY21" fmla="*/ 352612 h 1027953"/>
              <a:gd name="connsiteX22" fmla="*/ 179294 w 794870"/>
              <a:gd name="connsiteY22" fmla="*/ 239059 h 1027953"/>
              <a:gd name="connsiteX23" fmla="*/ 256988 w 794870"/>
              <a:gd name="connsiteY23" fmla="*/ 143435 h 1027953"/>
              <a:gd name="connsiteX24" fmla="*/ 340659 w 794870"/>
              <a:gd name="connsiteY24" fmla="*/ 77694 h 1027953"/>
              <a:gd name="connsiteX25" fmla="*/ 442259 w 794870"/>
              <a:gd name="connsiteY25" fmla="*/ 29882 h 1027953"/>
              <a:gd name="connsiteX26" fmla="*/ 537882 w 794870"/>
              <a:gd name="connsiteY26" fmla="*/ 0 h 1027953"/>
              <a:gd name="connsiteX27" fmla="*/ 585694 w 794870"/>
              <a:gd name="connsiteY27" fmla="*/ 29882 h 1027953"/>
              <a:gd name="connsiteX0" fmla="*/ 585694 w 794870"/>
              <a:gd name="connsiteY0" fmla="*/ 29882 h 1027953"/>
              <a:gd name="connsiteX1" fmla="*/ 657412 w 794870"/>
              <a:gd name="connsiteY1" fmla="*/ 167341 h 1027953"/>
              <a:gd name="connsiteX2" fmla="*/ 723153 w 794870"/>
              <a:gd name="connsiteY2" fmla="*/ 280894 h 1027953"/>
              <a:gd name="connsiteX3" fmla="*/ 764988 w 794870"/>
              <a:gd name="connsiteY3" fmla="*/ 376518 h 1027953"/>
              <a:gd name="connsiteX4" fmla="*/ 794870 w 794870"/>
              <a:gd name="connsiteY4" fmla="*/ 424329 h 1027953"/>
              <a:gd name="connsiteX5" fmla="*/ 723153 w 794870"/>
              <a:gd name="connsiteY5" fmla="*/ 478118 h 1027953"/>
              <a:gd name="connsiteX6" fmla="*/ 651435 w 794870"/>
              <a:gd name="connsiteY6" fmla="*/ 549835 h 1027953"/>
              <a:gd name="connsiteX7" fmla="*/ 579717 w 794870"/>
              <a:gd name="connsiteY7" fmla="*/ 693271 h 1027953"/>
              <a:gd name="connsiteX8" fmla="*/ 519953 w 794870"/>
              <a:gd name="connsiteY8" fmla="*/ 842682 h 1027953"/>
              <a:gd name="connsiteX9" fmla="*/ 466165 w 794870"/>
              <a:gd name="connsiteY9" fmla="*/ 1004047 h 1027953"/>
              <a:gd name="connsiteX10" fmla="*/ 454212 w 794870"/>
              <a:gd name="connsiteY10" fmla="*/ 1027953 h 1027953"/>
              <a:gd name="connsiteX11" fmla="*/ 418353 w 794870"/>
              <a:gd name="connsiteY11" fmla="*/ 944282 h 1027953"/>
              <a:gd name="connsiteX12" fmla="*/ 364565 w 794870"/>
              <a:gd name="connsiteY12" fmla="*/ 866588 h 1027953"/>
              <a:gd name="connsiteX13" fmla="*/ 304800 w 794870"/>
              <a:gd name="connsiteY13" fmla="*/ 800847 h 1027953"/>
              <a:gd name="connsiteX14" fmla="*/ 221129 w 794870"/>
              <a:gd name="connsiteY14" fmla="*/ 764988 h 1027953"/>
              <a:gd name="connsiteX15" fmla="*/ 155388 w 794870"/>
              <a:gd name="connsiteY15" fmla="*/ 753035 h 1027953"/>
              <a:gd name="connsiteX16" fmla="*/ 77468 w 794870"/>
              <a:gd name="connsiteY16" fmla="*/ 742211 h 1027953"/>
              <a:gd name="connsiteX17" fmla="*/ 0 w 794870"/>
              <a:gd name="connsiteY17" fmla="*/ 782918 h 1027953"/>
              <a:gd name="connsiteX18" fmla="*/ 17929 w 794870"/>
              <a:gd name="connsiteY18" fmla="*/ 717176 h 1027953"/>
              <a:gd name="connsiteX19" fmla="*/ 41835 w 794870"/>
              <a:gd name="connsiteY19" fmla="*/ 555812 h 1027953"/>
              <a:gd name="connsiteX20" fmla="*/ 89647 w 794870"/>
              <a:gd name="connsiteY20" fmla="*/ 466165 h 1027953"/>
              <a:gd name="connsiteX21" fmla="*/ 137459 w 794870"/>
              <a:gd name="connsiteY21" fmla="*/ 352612 h 1027953"/>
              <a:gd name="connsiteX22" fmla="*/ 179294 w 794870"/>
              <a:gd name="connsiteY22" fmla="*/ 239059 h 1027953"/>
              <a:gd name="connsiteX23" fmla="*/ 256988 w 794870"/>
              <a:gd name="connsiteY23" fmla="*/ 143435 h 1027953"/>
              <a:gd name="connsiteX24" fmla="*/ 340659 w 794870"/>
              <a:gd name="connsiteY24" fmla="*/ 77694 h 1027953"/>
              <a:gd name="connsiteX25" fmla="*/ 442259 w 794870"/>
              <a:gd name="connsiteY25" fmla="*/ 29882 h 1027953"/>
              <a:gd name="connsiteX26" fmla="*/ 537882 w 794870"/>
              <a:gd name="connsiteY26" fmla="*/ 0 h 1027953"/>
              <a:gd name="connsiteX27" fmla="*/ 585694 w 794870"/>
              <a:gd name="connsiteY27" fmla="*/ 29882 h 1027953"/>
              <a:gd name="connsiteX0" fmla="*/ 585694 w 794870"/>
              <a:gd name="connsiteY0" fmla="*/ 29882 h 1027953"/>
              <a:gd name="connsiteX1" fmla="*/ 657412 w 794870"/>
              <a:gd name="connsiteY1" fmla="*/ 167341 h 1027953"/>
              <a:gd name="connsiteX2" fmla="*/ 723153 w 794870"/>
              <a:gd name="connsiteY2" fmla="*/ 280894 h 1027953"/>
              <a:gd name="connsiteX3" fmla="*/ 764988 w 794870"/>
              <a:gd name="connsiteY3" fmla="*/ 376518 h 1027953"/>
              <a:gd name="connsiteX4" fmla="*/ 794870 w 794870"/>
              <a:gd name="connsiteY4" fmla="*/ 424329 h 1027953"/>
              <a:gd name="connsiteX5" fmla="*/ 723153 w 794870"/>
              <a:gd name="connsiteY5" fmla="*/ 478118 h 1027953"/>
              <a:gd name="connsiteX6" fmla="*/ 651435 w 794870"/>
              <a:gd name="connsiteY6" fmla="*/ 549835 h 1027953"/>
              <a:gd name="connsiteX7" fmla="*/ 579717 w 794870"/>
              <a:gd name="connsiteY7" fmla="*/ 693271 h 1027953"/>
              <a:gd name="connsiteX8" fmla="*/ 519953 w 794870"/>
              <a:gd name="connsiteY8" fmla="*/ 842682 h 1027953"/>
              <a:gd name="connsiteX9" fmla="*/ 466165 w 794870"/>
              <a:gd name="connsiteY9" fmla="*/ 1004047 h 1027953"/>
              <a:gd name="connsiteX10" fmla="*/ 454212 w 794870"/>
              <a:gd name="connsiteY10" fmla="*/ 1027953 h 1027953"/>
              <a:gd name="connsiteX11" fmla="*/ 418353 w 794870"/>
              <a:gd name="connsiteY11" fmla="*/ 944282 h 1027953"/>
              <a:gd name="connsiteX12" fmla="*/ 364565 w 794870"/>
              <a:gd name="connsiteY12" fmla="*/ 866588 h 1027953"/>
              <a:gd name="connsiteX13" fmla="*/ 304800 w 794870"/>
              <a:gd name="connsiteY13" fmla="*/ 800847 h 1027953"/>
              <a:gd name="connsiteX14" fmla="*/ 221129 w 794870"/>
              <a:gd name="connsiteY14" fmla="*/ 764988 h 1027953"/>
              <a:gd name="connsiteX15" fmla="*/ 155388 w 794870"/>
              <a:gd name="connsiteY15" fmla="*/ 753035 h 1027953"/>
              <a:gd name="connsiteX16" fmla="*/ 77468 w 794870"/>
              <a:gd name="connsiteY16" fmla="*/ 759019 h 1027953"/>
              <a:gd name="connsiteX17" fmla="*/ 0 w 794870"/>
              <a:gd name="connsiteY17" fmla="*/ 782918 h 1027953"/>
              <a:gd name="connsiteX18" fmla="*/ 17929 w 794870"/>
              <a:gd name="connsiteY18" fmla="*/ 717176 h 1027953"/>
              <a:gd name="connsiteX19" fmla="*/ 41835 w 794870"/>
              <a:gd name="connsiteY19" fmla="*/ 555812 h 1027953"/>
              <a:gd name="connsiteX20" fmla="*/ 89647 w 794870"/>
              <a:gd name="connsiteY20" fmla="*/ 466165 h 1027953"/>
              <a:gd name="connsiteX21" fmla="*/ 137459 w 794870"/>
              <a:gd name="connsiteY21" fmla="*/ 352612 h 1027953"/>
              <a:gd name="connsiteX22" fmla="*/ 179294 w 794870"/>
              <a:gd name="connsiteY22" fmla="*/ 239059 h 1027953"/>
              <a:gd name="connsiteX23" fmla="*/ 256988 w 794870"/>
              <a:gd name="connsiteY23" fmla="*/ 143435 h 1027953"/>
              <a:gd name="connsiteX24" fmla="*/ 340659 w 794870"/>
              <a:gd name="connsiteY24" fmla="*/ 77694 h 1027953"/>
              <a:gd name="connsiteX25" fmla="*/ 442259 w 794870"/>
              <a:gd name="connsiteY25" fmla="*/ 29882 h 1027953"/>
              <a:gd name="connsiteX26" fmla="*/ 537882 w 794870"/>
              <a:gd name="connsiteY26" fmla="*/ 0 h 1027953"/>
              <a:gd name="connsiteX27" fmla="*/ 585694 w 794870"/>
              <a:gd name="connsiteY27" fmla="*/ 29882 h 1027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94870" h="1027953">
                <a:moveTo>
                  <a:pt x="585694" y="29882"/>
                </a:moveTo>
                <a:lnTo>
                  <a:pt x="657412" y="167341"/>
                </a:lnTo>
                <a:lnTo>
                  <a:pt x="723153" y="280894"/>
                </a:lnTo>
                <a:lnTo>
                  <a:pt x="764988" y="376518"/>
                </a:lnTo>
                <a:lnTo>
                  <a:pt x="794870" y="424329"/>
                </a:lnTo>
                <a:lnTo>
                  <a:pt x="723153" y="478118"/>
                </a:lnTo>
                <a:lnTo>
                  <a:pt x="651435" y="549835"/>
                </a:lnTo>
                <a:lnTo>
                  <a:pt x="579717" y="693271"/>
                </a:lnTo>
                <a:lnTo>
                  <a:pt x="519953" y="842682"/>
                </a:lnTo>
                <a:lnTo>
                  <a:pt x="466165" y="1004047"/>
                </a:lnTo>
                <a:lnTo>
                  <a:pt x="454212" y="1027953"/>
                </a:lnTo>
                <a:lnTo>
                  <a:pt x="418353" y="944282"/>
                </a:lnTo>
                <a:lnTo>
                  <a:pt x="364565" y="866588"/>
                </a:lnTo>
                <a:lnTo>
                  <a:pt x="304800" y="800847"/>
                </a:lnTo>
                <a:lnTo>
                  <a:pt x="221129" y="764988"/>
                </a:lnTo>
                <a:lnTo>
                  <a:pt x="155388" y="753035"/>
                </a:lnTo>
                <a:lnTo>
                  <a:pt x="77468" y="759019"/>
                </a:lnTo>
                <a:lnTo>
                  <a:pt x="0" y="782918"/>
                </a:lnTo>
                <a:lnTo>
                  <a:pt x="17929" y="717176"/>
                </a:lnTo>
                <a:lnTo>
                  <a:pt x="41835" y="555812"/>
                </a:lnTo>
                <a:lnTo>
                  <a:pt x="89647" y="466165"/>
                </a:lnTo>
                <a:lnTo>
                  <a:pt x="137459" y="352612"/>
                </a:lnTo>
                <a:lnTo>
                  <a:pt x="179294" y="239059"/>
                </a:lnTo>
                <a:lnTo>
                  <a:pt x="256988" y="143435"/>
                </a:lnTo>
                <a:lnTo>
                  <a:pt x="340659" y="77694"/>
                </a:lnTo>
                <a:lnTo>
                  <a:pt x="442259" y="29882"/>
                </a:lnTo>
                <a:lnTo>
                  <a:pt x="537882" y="0"/>
                </a:lnTo>
                <a:lnTo>
                  <a:pt x="585694" y="29882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CDB6F6-3D4E-B742-A9BC-CA99B3E755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082" y="2505075"/>
            <a:ext cx="3159246" cy="3684588"/>
          </a:xfrm>
          <a:prstGeom prst="rect">
            <a:avLst/>
          </a:prstGeom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B2495F3D-CAFD-BE4F-A8F2-3E716866374A}"/>
              </a:ext>
            </a:extLst>
          </p:cNvPr>
          <p:cNvSpPr>
            <a:spLocks noChangeAspect="1"/>
          </p:cNvSpPr>
          <p:nvPr/>
        </p:nvSpPr>
        <p:spPr>
          <a:xfrm flipH="1">
            <a:off x="9478352" y="4337210"/>
            <a:ext cx="741436" cy="973766"/>
          </a:xfrm>
          <a:custGeom>
            <a:avLst/>
            <a:gdLst>
              <a:gd name="connsiteX0" fmla="*/ 585694 w 794870"/>
              <a:gd name="connsiteY0" fmla="*/ 29882 h 1027953"/>
              <a:gd name="connsiteX1" fmla="*/ 657412 w 794870"/>
              <a:gd name="connsiteY1" fmla="*/ 167341 h 1027953"/>
              <a:gd name="connsiteX2" fmla="*/ 723153 w 794870"/>
              <a:gd name="connsiteY2" fmla="*/ 280894 h 1027953"/>
              <a:gd name="connsiteX3" fmla="*/ 764988 w 794870"/>
              <a:gd name="connsiteY3" fmla="*/ 376518 h 1027953"/>
              <a:gd name="connsiteX4" fmla="*/ 794870 w 794870"/>
              <a:gd name="connsiteY4" fmla="*/ 424329 h 1027953"/>
              <a:gd name="connsiteX5" fmla="*/ 723153 w 794870"/>
              <a:gd name="connsiteY5" fmla="*/ 478118 h 1027953"/>
              <a:gd name="connsiteX6" fmla="*/ 651435 w 794870"/>
              <a:gd name="connsiteY6" fmla="*/ 549835 h 1027953"/>
              <a:gd name="connsiteX7" fmla="*/ 579717 w 794870"/>
              <a:gd name="connsiteY7" fmla="*/ 693271 h 1027953"/>
              <a:gd name="connsiteX8" fmla="*/ 519953 w 794870"/>
              <a:gd name="connsiteY8" fmla="*/ 842682 h 1027953"/>
              <a:gd name="connsiteX9" fmla="*/ 466165 w 794870"/>
              <a:gd name="connsiteY9" fmla="*/ 1004047 h 1027953"/>
              <a:gd name="connsiteX10" fmla="*/ 454212 w 794870"/>
              <a:gd name="connsiteY10" fmla="*/ 1027953 h 1027953"/>
              <a:gd name="connsiteX11" fmla="*/ 418353 w 794870"/>
              <a:gd name="connsiteY11" fmla="*/ 944282 h 1027953"/>
              <a:gd name="connsiteX12" fmla="*/ 364565 w 794870"/>
              <a:gd name="connsiteY12" fmla="*/ 866588 h 1027953"/>
              <a:gd name="connsiteX13" fmla="*/ 304800 w 794870"/>
              <a:gd name="connsiteY13" fmla="*/ 800847 h 1027953"/>
              <a:gd name="connsiteX14" fmla="*/ 221129 w 794870"/>
              <a:gd name="connsiteY14" fmla="*/ 764988 h 1027953"/>
              <a:gd name="connsiteX15" fmla="*/ 155388 w 794870"/>
              <a:gd name="connsiteY15" fmla="*/ 753035 h 1027953"/>
              <a:gd name="connsiteX16" fmla="*/ 71717 w 794870"/>
              <a:gd name="connsiteY16" fmla="*/ 770965 h 1027953"/>
              <a:gd name="connsiteX17" fmla="*/ 0 w 794870"/>
              <a:gd name="connsiteY17" fmla="*/ 782918 h 1027953"/>
              <a:gd name="connsiteX18" fmla="*/ 17929 w 794870"/>
              <a:gd name="connsiteY18" fmla="*/ 717176 h 1027953"/>
              <a:gd name="connsiteX19" fmla="*/ 41835 w 794870"/>
              <a:gd name="connsiteY19" fmla="*/ 555812 h 1027953"/>
              <a:gd name="connsiteX20" fmla="*/ 89647 w 794870"/>
              <a:gd name="connsiteY20" fmla="*/ 466165 h 1027953"/>
              <a:gd name="connsiteX21" fmla="*/ 137459 w 794870"/>
              <a:gd name="connsiteY21" fmla="*/ 352612 h 1027953"/>
              <a:gd name="connsiteX22" fmla="*/ 179294 w 794870"/>
              <a:gd name="connsiteY22" fmla="*/ 239059 h 1027953"/>
              <a:gd name="connsiteX23" fmla="*/ 256988 w 794870"/>
              <a:gd name="connsiteY23" fmla="*/ 143435 h 1027953"/>
              <a:gd name="connsiteX24" fmla="*/ 340659 w 794870"/>
              <a:gd name="connsiteY24" fmla="*/ 77694 h 1027953"/>
              <a:gd name="connsiteX25" fmla="*/ 442259 w 794870"/>
              <a:gd name="connsiteY25" fmla="*/ 29882 h 1027953"/>
              <a:gd name="connsiteX26" fmla="*/ 537882 w 794870"/>
              <a:gd name="connsiteY26" fmla="*/ 0 h 1027953"/>
              <a:gd name="connsiteX27" fmla="*/ 585694 w 794870"/>
              <a:gd name="connsiteY27" fmla="*/ 29882 h 1027953"/>
              <a:gd name="connsiteX0" fmla="*/ 585694 w 794870"/>
              <a:gd name="connsiteY0" fmla="*/ 29882 h 1027953"/>
              <a:gd name="connsiteX1" fmla="*/ 657412 w 794870"/>
              <a:gd name="connsiteY1" fmla="*/ 167341 h 1027953"/>
              <a:gd name="connsiteX2" fmla="*/ 758640 w 794870"/>
              <a:gd name="connsiteY2" fmla="*/ 260574 h 1027953"/>
              <a:gd name="connsiteX3" fmla="*/ 764988 w 794870"/>
              <a:gd name="connsiteY3" fmla="*/ 376518 h 1027953"/>
              <a:gd name="connsiteX4" fmla="*/ 794870 w 794870"/>
              <a:gd name="connsiteY4" fmla="*/ 424329 h 1027953"/>
              <a:gd name="connsiteX5" fmla="*/ 723153 w 794870"/>
              <a:gd name="connsiteY5" fmla="*/ 478118 h 1027953"/>
              <a:gd name="connsiteX6" fmla="*/ 651435 w 794870"/>
              <a:gd name="connsiteY6" fmla="*/ 549835 h 1027953"/>
              <a:gd name="connsiteX7" fmla="*/ 579717 w 794870"/>
              <a:gd name="connsiteY7" fmla="*/ 693271 h 1027953"/>
              <a:gd name="connsiteX8" fmla="*/ 519953 w 794870"/>
              <a:gd name="connsiteY8" fmla="*/ 842682 h 1027953"/>
              <a:gd name="connsiteX9" fmla="*/ 466165 w 794870"/>
              <a:gd name="connsiteY9" fmla="*/ 1004047 h 1027953"/>
              <a:gd name="connsiteX10" fmla="*/ 454212 w 794870"/>
              <a:gd name="connsiteY10" fmla="*/ 1027953 h 1027953"/>
              <a:gd name="connsiteX11" fmla="*/ 418353 w 794870"/>
              <a:gd name="connsiteY11" fmla="*/ 944282 h 1027953"/>
              <a:gd name="connsiteX12" fmla="*/ 364565 w 794870"/>
              <a:gd name="connsiteY12" fmla="*/ 866588 h 1027953"/>
              <a:gd name="connsiteX13" fmla="*/ 304800 w 794870"/>
              <a:gd name="connsiteY13" fmla="*/ 800847 h 1027953"/>
              <a:gd name="connsiteX14" fmla="*/ 221129 w 794870"/>
              <a:gd name="connsiteY14" fmla="*/ 764988 h 1027953"/>
              <a:gd name="connsiteX15" fmla="*/ 155388 w 794870"/>
              <a:gd name="connsiteY15" fmla="*/ 753035 h 1027953"/>
              <a:gd name="connsiteX16" fmla="*/ 71717 w 794870"/>
              <a:gd name="connsiteY16" fmla="*/ 770965 h 1027953"/>
              <a:gd name="connsiteX17" fmla="*/ 0 w 794870"/>
              <a:gd name="connsiteY17" fmla="*/ 782918 h 1027953"/>
              <a:gd name="connsiteX18" fmla="*/ 17929 w 794870"/>
              <a:gd name="connsiteY18" fmla="*/ 717176 h 1027953"/>
              <a:gd name="connsiteX19" fmla="*/ 41835 w 794870"/>
              <a:gd name="connsiteY19" fmla="*/ 555812 h 1027953"/>
              <a:gd name="connsiteX20" fmla="*/ 89647 w 794870"/>
              <a:gd name="connsiteY20" fmla="*/ 466165 h 1027953"/>
              <a:gd name="connsiteX21" fmla="*/ 137459 w 794870"/>
              <a:gd name="connsiteY21" fmla="*/ 352612 h 1027953"/>
              <a:gd name="connsiteX22" fmla="*/ 179294 w 794870"/>
              <a:gd name="connsiteY22" fmla="*/ 239059 h 1027953"/>
              <a:gd name="connsiteX23" fmla="*/ 256988 w 794870"/>
              <a:gd name="connsiteY23" fmla="*/ 143435 h 1027953"/>
              <a:gd name="connsiteX24" fmla="*/ 340659 w 794870"/>
              <a:gd name="connsiteY24" fmla="*/ 77694 h 1027953"/>
              <a:gd name="connsiteX25" fmla="*/ 442259 w 794870"/>
              <a:gd name="connsiteY25" fmla="*/ 29882 h 1027953"/>
              <a:gd name="connsiteX26" fmla="*/ 537882 w 794870"/>
              <a:gd name="connsiteY26" fmla="*/ 0 h 1027953"/>
              <a:gd name="connsiteX27" fmla="*/ 585694 w 794870"/>
              <a:gd name="connsiteY27" fmla="*/ 29882 h 1027953"/>
              <a:gd name="connsiteX0" fmla="*/ 585694 w 794870"/>
              <a:gd name="connsiteY0" fmla="*/ 29882 h 1027953"/>
              <a:gd name="connsiteX1" fmla="*/ 668059 w 794870"/>
              <a:gd name="connsiteY1" fmla="*/ 160568 h 1027953"/>
              <a:gd name="connsiteX2" fmla="*/ 758640 w 794870"/>
              <a:gd name="connsiteY2" fmla="*/ 260574 h 1027953"/>
              <a:gd name="connsiteX3" fmla="*/ 764988 w 794870"/>
              <a:gd name="connsiteY3" fmla="*/ 376518 h 1027953"/>
              <a:gd name="connsiteX4" fmla="*/ 794870 w 794870"/>
              <a:gd name="connsiteY4" fmla="*/ 424329 h 1027953"/>
              <a:gd name="connsiteX5" fmla="*/ 723153 w 794870"/>
              <a:gd name="connsiteY5" fmla="*/ 478118 h 1027953"/>
              <a:gd name="connsiteX6" fmla="*/ 651435 w 794870"/>
              <a:gd name="connsiteY6" fmla="*/ 549835 h 1027953"/>
              <a:gd name="connsiteX7" fmla="*/ 579717 w 794870"/>
              <a:gd name="connsiteY7" fmla="*/ 693271 h 1027953"/>
              <a:gd name="connsiteX8" fmla="*/ 519953 w 794870"/>
              <a:gd name="connsiteY8" fmla="*/ 842682 h 1027953"/>
              <a:gd name="connsiteX9" fmla="*/ 466165 w 794870"/>
              <a:gd name="connsiteY9" fmla="*/ 1004047 h 1027953"/>
              <a:gd name="connsiteX10" fmla="*/ 454212 w 794870"/>
              <a:gd name="connsiteY10" fmla="*/ 1027953 h 1027953"/>
              <a:gd name="connsiteX11" fmla="*/ 418353 w 794870"/>
              <a:gd name="connsiteY11" fmla="*/ 944282 h 1027953"/>
              <a:gd name="connsiteX12" fmla="*/ 364565 w 794870"/>
              <a:gd name="connsiteY12" fmla="*/ 866588 h 1027953"/>
              <a:gd name="connsiteX13" fmla="*/ 304800 w 794870"/>
              <a:gd name="connsiteY13" fmla="*/ 800847 h 1027953"/>
              <a:gd name="connsiteX14" fmla="*/ 221129 w 794870"/>
              <a:gd name="connsiteY14" fmla="*/ 764988 h 1027953"/>
              <a:gd name="connsiteX15" fmla="*/ 155388 w 794870"/>
              <a:gd name="connsiteY15" fmla="*/ 753035 h 1027953"/>
              <a:gd name="connsiteX16" fmla="*/ 71717 w 794870"/>
              <a:gd name="connsiteY16" fmla="*/ 770965 h 1027953"/>
              <a:gd name="connsiteX17" fmla="*/ 0 w 794870"/>
              <a:gd name="connsiteY17" fmla="*/ 782918 h 1027953"/>
              <a:gd name="connsiteX18" fmla="*/ 17929 w 794870"/>
              <a:gd name="connsiteY18" fmla="*/ 717176 h 1027953"/>
              <a:gd name="connsiteX19" fmla="*/ 41835 w 794870"/>
              <a:gd name="connsiteY19" fmla="*/ 555812 h 1027953"/>
              <a:gd name="connsiteX20" fmla="*/ 89647 w 794870"/>
              <a:gd name="connsiteY20" fmla="*/ 466165 h 1027953"/>
              <a:gd name="connsiteX21" fmla="*/ 137459 w 794870"/>
              <a:gd name="connsiteY21" fmla="*/ 352612 h 1027953"/>
              <a:gd name="connsiteX22" fmla="*/ 179294 w 794870"/>
              <a:gd name="connsiteY22" fmla="*/ 239059 h 1027953"/>
              <a:gd name="connsiteX23" fmla="*/ 256988 w 794870"/>
              <a:gd name="connsiteY23" fmla="*/ 143435 h 1027953"/>
              <a:gd name="connsiteX24" fmla="*/ 340659 w 794870"/>
              <a:gd name="connsiteY24" fmla="*/ 77694 h 1027953"/>
              <a:gd name="connsiteX25" fmla="*/ 442259 w 794870"/>
              <a:gd name="connsiteY25" fmla="*/ 29882 h 1027953"/>
              <a:gd name="connsiteX26" fmla="*/ 537882 w 794870"/>
              <a:gd name="connsiteY26" fmla="*/ 0 h 1027953"/>
              <a:gd name="connsiteX27" fmla="*/ 585694 w 794870"/>
              <a:gd name="connsiteY27" fmla="*/ 29882 h 1027953"/>
              <a:gd name="connsiteX0" fmla="*/ 585694 w 794870"/>
              <a:gd name="connsiteY0" fmla="*/ 29882 h 1027953"/>
              <a:gd name="connsiteX1" fmla="*/ 668059 w 794870"/>
              <a:gd name="connsiteY1" fmla="*/ 160568 h 1027953"/>
              <a:gd name="connsiteX2" fmla="*/ 758640 w 794870"/>
              <a:gd name="connsiteY2" fmla="*/ 260574 h 1027953"/>
              <a:gd name="connsiteX3" fmla="*/ 775635 w 794870"/>
              <a:gd name="connsiteY3" fmla="*/ 373131 h 1027953"/>
              <a:gd name="connsiteX4" fmla="*/ 794870 w 794870"/>
              <a:gd name="connsiteY4" fmla="*/ 424329 h 1027953"/>
              <a:gd name="connsiteX5" fmla="*/ 723153 w 794870"/>
              <a:gd name="connsiteY5" fmla="*/ 478118 h 1027953"/>
              <a:gd name="connsiteX6" fmla="*/ 651435 w 794870"/>
              <a:gd name="connsiteY6" fmla="*/ 549835 h 1027953"/>
              <a:gd name="connsiteX7" fmla="*/ 579717 w 794870"/>
              <a:gd name="connsiteY7" fmla="*/ 693271 h 1027953"/>
              <a:gd name="connsiteX8" fmla="*/ 519953 w 794870"/>
              <a:gd name="connsiteY8" fmla="*/ 842682 h 1027953"/>
              <a:gd name="connsiteX9" fmla="*/ 466165 w 794870"/>
              <a:gd name="connsiteY9" fmla="*/ 1004047 h 1027953"/>
              <a:gd name="connsiteX10" fmla="*/ 454212 w 794870"/>
              <a:gd name="connsiteY10" fmla="*/ 1027953 h 1027953"/>
              <a:gd name="connsiteX11" fmla="*/ 418353 w 794870"/>
              <a:gd name="connsiteY11" fmla="*/ 944282 h 1027953"/>
              <a:gd name="connsiteX12" fmla="*/ 364565 w 794870"/>
              <a:gd name="connsiteY12" fmla="*/ 866588 h 1027953"/>
              <a:gd name="connsiteX13" fmla="*/ 304800 w 794870"/>
              <a:gd name="connsiteY13" fmla="*/ 800847 h 1027953"/>
              <a:gd name="connsiteX14" fmla="*/ 221129 w 794870"/>
              <a:gd name="connsiteY14" fmla="*/ 764988 h 1027953"/>
              <a:gd name="connsiteX15" fmla="*/ 155388 w 794870"/>
              <a:gd name="connsiteY15" fmla="*/ 753035 h 1027953"/>
              <a:gd name="connsiteX16" fmla="*/ 71717 w 794870"/>
              <a:gd name="connsiteY16" fmla="*/ 770965 h 1027953"/>
              <a:gd name="connsiteX17" fmla="*/ 0 w 794870"/>
              <a:gd name="connsiteY17" fmla="*/ 782918 h 1027953"/>
              <a:gd name="connsiteX18" fmla="*/ 17929 w 794870"/>
              <a:gd name="connsiteY18" fmla="*/ 717176 h 1027953"/>
              <a:gd name="connsiteX19" fmla="*/ 41835 w 794870"/>
              <a:gd name="connsiteY19" fmla="*/ 555812 h 1027953"/>
              <a:gd name="connsiteX20" fmla="*/ 89647 w 794870"/>
              <a:gd name="connsiteY20" fmla="*/ 466165 h 1027953"/>
              <a:gd name="connsiteX21" fmla="*/ 137459 w 794870"/>
              <a:gd name="connsiteY21" fmla="*/ 352612 h 1027953"/>
              <a:gd name="connsiteX22" fmla="*/ 179294 w 794870"/>
              <a:gd name="connsiteY22" fmla="*/ 239059 h 1027953"/>
              <a:gd name="connsiteX23" fmla="*/ 256988 w 794870"/>
              <a:gd name="connsiteY23" fmla="*/ 143435 h 1027953"/>
              <a:gd name="connsiteX24" fmla="*/ 340659 w 794870"/>
              <a:gd name="connsiteY24" fmla="*/ 77694 h 1027953"/>
              <a:gd name="connsiteX25" fmla="*/ 442259 w 794870"/>
              <a:gd name="connsiteY25" fmla="*/ 29882 h 1027953"/>
              <a:gd name="connsiteX26" fmla="*/ 537882 w 794870"/>
              <a:gd name="connsiteY26" fmla="*/ 0 h 1027953"/>
              <a:gd name="connsiteX27" fmla="*/ 585694 w 794870"/>
              <a:gd name="connsiteY27" fmla="*/ 29882 h 1027953"/>
              <a:gd name="connsiteX0" fmla="*/ 585694 w 794870"/>
              <a:gd name="connsiteY0" fmla="*/ 29882 h 1027953"/>
              <a:gd name="connsiteX1" fmla="*/ 668059 w 794870"/>
              <a:gd name="connsiteY1" fmla="*/ 160568 h 1027953"/>
              <a:gd name="connsiteX2" fmla="*/ 758640 w 794870"/>
              <a:gd name="connsiteY2" fmla="*/ 260574 h 1027953"/>
              <a:gd name="connsiteX3" fmla="*/ 775635 w 794870"/>
              <a:gd name="connsiteY3" fmla="*/ 373131 h 1027953"/>
              <a:gd name="connsiteX4" fmla="*/ 794870 w 794870"/>
              <a:gd name="connsiteY4" fmla="*/ 424329 h 1027953"/>
              <a:gd name="connsiteX5" fmla="*/ 723153 w 794870"/>
              <a:gd name="connsiteY5" fmla="*/ 478118 h 1027953"/>
              <a:gd name="connsiteX6" fmla="*/ 651435 w 794870"/>
              <a:gd name="connsiteY6" fmla="*/ 549835 h 1027953"/>
              <a:gd name="connsiteX7" fmla="*/ 579717 w 794870"/>
              <a:gd name="connsiteY7" fmla="*/ 693271 h 1027953"/>
              <a:gd name="connsiteX8" fmla="*/ 519953 w 794870"/>
              <a:gd name="connsiteY8" fmla="*/ 842682 h 1027953"/>
              <a:gd name="connsiteX9" fmla="*/ 466165 w 794870"/>
              <a:gd name="connsiteY9" fmla="*/ 1004047 h 1027953"/>
              <a:gd name="connsiteX10" fmla="*/ 454212 w 794870"/>
              <a:gd name="connsiteY10" fmla="*/ 1027953 h 1027953"/>
              <a:gd name="connsiteX11" fmla="*/ 418353 w 794870"/>
              <a:gd name="connsiteY11" fmla="*/ 944282 h 1027953"/>
              <a:gd name="connsiteX12" fmla="*/ 251001 w 794870"/>
              <a:gd name="connsiteY12" fmla="*/ 853041 h 1027953"/>
              <a:gd name="connsiteX13" fmla="*/ 304800 w 794870"/>
              <a:gd name="connsiteY13" fmla="*/ 800847 h 1027953"/>
              <a:gd name="connsiteX14" fmla="*/ 221129 w 794870"/>
              <a:gd name="connsiteY14" fmla="*/ 764988 h 1027953"/>
              <a:gd name="connsiteX15" fmla="*/ 155388 w 794870"/>
              <a:gd name="connsiteY15" fmla="*/ 753035 h 1027953"/>
              <a:gd name="connsiteX16" fmla="*/ 71717 w 794870"/>
              <a:gd name="connsiteY16" fmla="*/ 770965 h 1027953"/>
              <a:gd name="connsiteX17" fmla="*/ 0 w 794870"/>
              <a:gd name="connsiteY17" fmla="*/ 782918 h 1027953"/>
              <a:gd name="connsiteX18" fmla="*/ 17929 w 794870"/>
              <a:gd name="connsiteY18" fmla="*/ 717176 h 1027953"/>
              <a:gd name="connsiteX19" fmla="*/ 41835 w 794870"/>
              <a:gd name="connsiteY19" fmla="*/ 555812 h 1027953"/>
              <a:gd name="connsiteX20" fmla="*/ 89647 w 794870"/>
              <a:gd name="connsiteY20" fmla="*/ 466165 h 1027953"/>
              <a:gd name="connsiteX21" fmla="*/ 137459 w 794870"/>
              <a:gd name="connsiteY21" fmla="*/ 352612 h 1027953"/>
              <a:gd name="connsiteX22" fmla="*/ 179294 w 794870"/>
              <a:gd name="connsiteY22" fmla="*/ 239059 h 1027953"/>
              <a:gd name="connsiteX23" fmla="*/ 256988 w 794870"/>
              <a:gd name="connsiteY23" fmla="*/ 143435 h 1027953"/>
              <a:gd name="connsiteX24" fmla="*/ 340659 w 794870"/>
              <a:gd name="connsiteY24" fmla="*/ 77694 h 1027953"/>
              <a:gd name="connsiteX25" fmla="*/ 442259 w 794870"/>
              <a:gd name="connsiteY25" fmla="*/ 29882 h 1027953"/>
              <a:gd name="connsiteX26" fmla="*/ 537882 w 794870"/>
              <a:gd name="connsiteY26" fmla="*/ 0 h 1027953"/>
              <a:gd name="connsiteX27" fmla="*/ 585694 w 794870"/>
              <a:gd name="connsiteY27" fmla="*/ 29882 h 1027953"/>
              <a:gd name="connsiteX0" fmla="*/ 585694 w 794870"/>
              <a:gd name="connsiteY0" fmla="*/ 29882 h 1027953"/>
              <a:gd name="connsiteX1" fmla="*/ 668059 w 794870"/>
              <a:gd name="connsiteY1" fmla="*/ 160568 h 1027953"/>
              <a:gd name="connsiteX2" fmla="*/ 758640 w 794870"/>
              <a:gd name="connsiteY2" fmla="*/ 260574 h 1027953"/>
              <a:gd name="connsiteX3" fmla="*/ 775635 w 794870"/>
              <a:gd name="connsiteY3" fmla="*/ 373131 h 1027953"/>
              <a:gd name="connsiteX4" fmla="*/ 794870 w 794870"/>
              <a:gd name="connsiteY4" fmla="*/ 424329 h 1027953"/>
              <a:gd name="connsiteX5" fmla="*/ 723153 w 794870"/>
              <a:gd name="connsiteY5" fmla="*/ 478118 h 1027953"/>
              <a:gd name="connsiteX6" fmla="*/ 651435 w 794870"/>
              <a:gd name="connsiteY6" fmla="*/ 549835 h 1027953"/>
              <a:gd name="connsiteX7" fmla="*/ 579717 w 794870"/>
              <a:gd name="connsiteY7" fmla="*/ 693271 h 1027953"/>
              <a:gd name="connsiteX8" fmla="*/ 519953 w 794870"/>
              <a:gd name="connsiteY8" fmla="*/ 842682 h 1027953"/>
              <a:gd name="connsiteX9" fmla="*/ 466165 w 794870"/>
              <a:gd name="connsiteY9" fmla="*/ 1004047 h 1027953"/>
              <a:gd name="connsiteX10" fmla="*/ 454212 w 794870"/>
              <a:gd name="connsiteY10" fmla="*/ 1027953 h 1027953"/>
              <a:gd name="connsiteX11" fmla="*/ 418353 w 794870"/>
              <a:gd name="connsiteY11" fmla="*/ 944282 h 1027953"/>
              <a:gd name="connsiteX12" fmla="*/ 251001 w 794870"/>
              <a:gd name="connsiteY12" fmla="*/ 853041 h 1027953"/>
              <a:gd name="connsiteX13" fmla="*/ 233823 w 794870"/>
              <a:gd name="connsiteY13" fmla="*/ 824554 h 1027953"/>
              <a:gd name="connsiteX14" fmla="*/ 221129 w 794870"/>
              <a:gd name="connsiteY14" fmla="*/ 764988 h 1027953"/>
              <a:gd name="connsiteX15" fmla="*/ 155388 w 794870"/>
              <a:gd name="connsiteY15" fmla="*/ 753035 h 1027953"/>
              <a:gd name="connsiteX16" fmla="*/ 71717 w 794870"/>
              <a:gd name="connsiteY16" fmla="*/ 770965 h 1027953"/>
              <a:gd name="connsiteX17" fmla="*/ 0 w 794870"/>
              <a:gd name="connsiteY17" fmla="*/ 782918 h 1027953"/>
              <a:gd name="connsiteX18" fmla="*/ 17929 w 794870"/>
              <a:gd name="connsiteY18" fmla="*/ 717176 h 1027953"/>
              <a:gd name="connsiteX19" fmla="*/ 41835 w 794870"/>
              <a:gd name="connsiteY19" fmla="*/ 555812 h 1027953"/>
              <a:gd name="connsiteX20" fmla="*/ 89647 w 794870"/>
              <a:gd name="connsiteY20" fmla="*/ 466165 h 1027953"/>
              <a:gd name="connsiteX21" fmla="*/ 137459 w 794870"/>
              <a:gd name="connsiteY21" fmla="*/ 352612 h 1027953"/>
              <a:gd name="connsiteX22" fmla="*/ 179294 w 794870"/>
              <a:gd name="connsiteY22" fmla="*/ 239059 h 1027953"/>
              <a:gd name="connsiteX23" fmla="*/ 256988 w 794870"/>
              <a:gd name="connsiteY23" fmla="*/ 143435 h 1027953"/>
              <a:gd name="connsiteX24" fmla="*/ 340659 w 794870"/>
              <a:gd name="connsiteY24" fmla="*/ 77694 h 1027953"/>
              <a:gd name="connsiteX25" fmla="*/ 442259 w 794870"/>
              <a:gd name="connsiteY25" fmla="*/ 29882 h 1027953"/>
              <a:gd name="connsiteX26" fmla="*/ 537882 w 794870"/>
              <a:gd name="connsiteY26" fmla="*/ 0 h 1027953"/>
              <a:gd name="connsiteX27" fmla="*/ 585694 w 794870"/>
              <a:gd name="connsiteY27" fmla="*/ 29882 h 1027953"/>
              <a:gd name="connsiteX0" fmla="*/ 585694 w 794870"/>
              <a:gd name="connsiteY0" fmla="*/ 29882 h 1027953"/>
              <a:gd name="connsiteX1" fmla="*/ 668059 w 794870"/>
              <a:gd name="connsiteY1" fmla="*/ 160568 h 1027953"/>
              <a:gd name="connsiteX2" fmla="*/ 758640 w 794870"/>
              <a:gd name="connsiteY2" fmla="*/ 260574 h 1027953"/>
              <a:gd name="connsiteX3" fmla="*/ 775635 w 794870"/>
              <a:gd name="connsiteY3" fmla="*/ 373131 h 1027953"/>
              <a:gd name="connsiteX4" fmla="*/ 794870 w 794870"/>
              <a:gd name="connsiteY4" fmla="*/ 424329 h 1027953"/>
              <a:gd name="connsiteX5" fmla="*/ 723153 w 794870"/>
              <a:gd name="connsiteY5" fmla="*/ 478118 h 1027953"/>
              <a:gd name="connsiteX6" fmla="*/ 651435 w 794870"/>
              <a:gd name="connsiteY6" fmla="*/ 549835 h 1027953"/>
              <a:gd name="connsiteX7" fmla="*/ 579717 w 794870"/>
              <a:gd name="connsiteY7" fmla="*/ 693271 h 1027953"/>
              <a:gd name="connsiteX8" fmla="*/ 519953 w 794870"/>
              <a:gd name="connsiteY8" fmla="*/ 842682 h 1027953"/>
              <a:gd name="connsiteX9" fmla="*/ 466165 w 794870"/>
              <a:gd name="connsiteY9" fmla="*/ 1004047 h 1027953"/>
              <a:gd name="connsiteX10" fmla="*/ 454212 w 794870"/>
              <a:gd name="connsiteY10" fmla="*/ 1027953 h 1027953"/>
              <a:gd name="connsiteX11" fmla="*/ 418353 w 794870"/>
              <a:gd name="connsiteY11" fmla="*/ 944282 h 1027953"/>
              <a:gd name="connsiteX12" fmla="*/ 251001 w 794870"/>
              <a:gd name="connsiteY12" fmla="*/ 853041 h 1027953"/>
              <a:gd name="connsiteX13" fmla="*/ 233823 w 794870"/>
              <a:gd name="connsiteY13" fmla="*/ 824554 h 1027953"/>
              <a:gd name="connsiteX14" fmla="*/ 182092 w 794870"/>
              <a:gd name="connsiteY14" fmla="*/ 785308 h 1027953"/>
              <a:gd name="connsiteX15" fmla="*/ 155388 w 794870"/>
              <a:gd name="connsiteY15" fmla="*/ 753035 h 1027953"/>
              <a:gd name="connsiteX16" fmla="*/ 71717 w 794870"/>
              <a:gd name="connsiteY16" fmla="*/ 770965 h 1027953"/>
              <a:gd name="connsiteX17" fmla="*/ 0 w 794870"/>
              <a:gd name="connsiteY17" fmla="*/ 782918 h 1027953"/>
              <a:gd name="connsiteX18" fmla="*/ 17929 w 794870"/>
              <a:gd name="connsiteY18" fmla="*/ 717176 h 1027953"/>
              <a:gd name="connsiteX19" fmla="*/ 41835 w 794870"/>
              <a:gd name="connsiteY19" fmla="*/ 555812 h 1027953"/>
              <a:gd name="connsiteX20" fmla="*/ 89647 w 794870"/>
              <a:gd name="connsiteY20" fmla="*/ 466165 h 1027953"/>
              <a:gd name="connsiteX21" fmla="*/ 137459 w 794870"/>
              <a:gd name="connsiteY21" fmla="*/ 352612 h 1027953"/>
              <a:gd name="connsiteX22" fmla="*/ 179294 w 794870"/>
              <a:gd name="connsiteY22" fmla="*/ 239059 h 1027953"/>
              <a:gd name="connsiteX23" fmla="*/ 256988 w 794870"/>
              <a:gd name="connsiteY23" fmla="*/ 143435 h 1027953"/>
              <a:gd name="connsiteX24" fmla="*/ 340659 w 794870"/>
              <a:gd name="connsiteY24" fmla="*/ 77694 h 1027953"/>
              <a:gd name="connsiteX25" fmla="*/ 442259 w 794870"/>
              <a:gd name="connsiteY25" fmla="*/ 29882 h 1027953"/>
              <a:gd name="connsiteX26" fmla="*/ 537882 w 794870"/>
              <a:gd name="connsiteY26" fmla="*/ 0 h 1027953"/>
              <a:gd name="connsiteX27" fmla="*/ 585694 w 794870"/>
              <a:gd name="connsiteY27" fmla="*/ 29882 h 1027953"/>
              <a:gd name="connsiteX0" fmla="*/ 585694 w 794870"/>
              <a:gd name="connsiteY0" fmla="*/ 29882 h 1027953"/>
              <a:gd name="connsiteX1" fmla="*/ 668059 w 794870"/>
              <a:gd name="connsiteY1" fmla="*/ 160568 h 1027953"/>
              <a:gd name="connsiteX2" fmla="*/ 758640 w 794870"/>
              <a:gd name="connsiteY2" fmla="*/ 260574 h 1027953"/>
              <a:gd name="connsiteX3" fmla="*/ 775635 w 794870"/>
              <a:gd name="connsiteY3" fmla="*/ 373131 h 1027953"/>
              <a:gd name="connsiteX4" fmla="*/ 794870 w 794870"/>
              <a:gd name="connsiteY4" fmla="*/ 424329 h 1027953"/>
              <a:gd name="connsiteX5" fmla="*/ 723153 w 794870"/>
              <a:gd name="connsiteY5" fmla="*/ 478118 h 1027953"/>
              <a:gd name="connsiteX6" fmla="*/ 651435 w 794870"/>
              <a:gd name="connsiteY6" fmla="*/ 549835 h 1027953"/>
              <a:gd name="connsiteX7" fmla="*/ 579717 w 794870"/>
              <a:gd name="connsiteY7" fmla="*/ 693271 h 1027953"/>
              <a:gd name="connsiteX8" fmla="*/ 519953 w 794870"/>
              <a:gd name="connsiteY8" fmla="*/ 842682 h 1027953"/>
              <a:gd name="connsiteX9" fmla="*/ 466165 w 794870"/>
              <a:gd name="connsiteY9" fmla="*/ 1004047 h 1027953"/>
              <a:gd name="connsiteX10" fmla="*/ 454212 w 794870"/>
              <a:gd name="connsiteY10" fmla="*/ 1027953 h 1027953"/>
              <a:gd name="connsiteX11" fmla="*/ 418353 w 794870"/>
              <a:gd name="connsiteY11" fmla="*/ 944282 h 1027953"/>
              <a:gd name="connsiteX12" fmla="*/ 251001 w 794870"/>
              <a:gd name="connsiteY12" fmla="*/ 853041 h 1027953"/>
              <a:gd name="connsiteX13" fmla="*/ 233823 w 794870"/>
              <a:gd name="connsiteY13" fmla="*/ 824554 h 1027953"/>
              <a:gd name="connsiteX14" fmla="*/ 182092 w 794870"/>
              <a:gd name="connsiteY14" fmla="*/ 785308 h 1027953"/>
              <a:gd name="connsiteX15" fmla="*/ 155388 w 794870"/>
              <a:gd name="connsiteY15" fmla="*/ 753035 h 1027953"/>
              <a:gd name="connsiteX16" fmla="*/ 89462 w 794870"/>
              <a:gd name="connsiteY16" fmla="*/ 726939 h 1027953"/>
              <a:gd name="connsiteX17" fmla="*/ 0 w 794870"/>
              <a:gd name="connsiteY17" fmla="*/ 782918 h 1027953"/>
              <a:gd name="connsiteX18" fmla="*/ 17929 w 794870"/>
              <a:gd name="connsiteY18" fmla="*/ 717176 h 1027953"/>
              <a:gd name="connsiteX19" fmla="*/ 41835 w 794870"/>
              <a:gd name="connsiteY19" fmla="*/ 555812 h 1027953"/>
              <a:gd name="connsiteX20" fmla="*/ 89647 w 794870"/>
              <a:gd name="connsiteY20" fmla="*/ 466165 h 1027953"/>
              <a:gd name="connsiteX21" fmla="*/ 137459 w 794870"/>
              <a:gd name="connsiteY21" fmla="*/ 352612 h 1027953"/>
              <a:gd name="connsiteX22" fmla="*/ 179294 w 794870"/>
              <a:gd name="connsiteY22" fmla="*/ 239059 h 1027953"/>
              <a:gd name="connsiteX23" fmla="*/ 256988 w 794870"/>
              <a:gd name="connsiteY23" fmla="*/ 143435 h 1027953"/>
              <a:gd name="connsiteX24" fmla="*/ 340659 w 794870"/>
              <a:gd name="connsiteY24" fmla="*/ 77694 h 1027953"/>
              <a:gd name="connsiteX25" fmla="*/ 442259 w 794870"/>
              <a:gd name="connsiteY25" fmla="*/ 29882 h 1027953"/>
              <a:gd name="connsiteX26" fmla="*/ 537882 w 794870"/>
              <a:gd name="connsiteY26" fmla="*/ 0 h 1027953"/>
              <a:gd name="connsiteX27" fmla="*/ 585694 w 794870"/>
              <a:gd name="connsiteY27" fmla="*/ 29882 h 1027953"/>
              <a:gd name="connsiteX0" fmla="*/ 567765 w 776941"/>
              <a:gd name="connsiteY0" fmla="*/ 29882 h 1027953"/>
              <a:gd name="connsiteX1" fmla="*/ 650130 w 776941"/>
              <a:gd name="connsiteY1" fmla="*/ 160568 h 1027953"/>
              <a:gd name="connsiteX2" fmla="*/ 740711 w 776941"/>
              <a:gd name="connsiteY2" fmla="*/ 260574 h 1027953"/>
              <a:gd name="connsiteX3" fmla="*/ 757706 w 776941"/>
              <a:gd name="connsiteY3" fmla="*/ 373131 h 1027953"/>
              <a:gd name="connsiteX4" fmla="*/ 776941 w 776941"/>
              <a:gd name="connsiteY4" fmla="*/ 424329 h 1027953"/>
              <a:gd name="connsiteX5" fmla="*/ 705224 w 776941"/>
              <a:gd name="connsiteY5" fmla="*/ 478118 h 1027953"/>
              <a:gd name="connsiteX6" fmla="*/ 633506 w 776941"/>
              <a:gd name="connsiteY6" fmla="*/ 549835 h 1027953"/>
              <a:gd name="connsiteX7" fmla="*/ 561788 w 776941"/>
              <a:gd name="connsiteY7" fmla="*/ 693271 h 1027953"/>
              <a:gd name="connsiteX8" fmla="*/ 502024 w 776941"/>
              <a:gd name="connsiteY8" fmla="*/ 842682 h 1027953"/>
              <a:gd name="connsiteX9" fmla="*/ 448236 w 776941"/>
              <a:gd name="connsiteY9" fmla="*/ 1004047 h 1027953"/>
              <a:gd name="connsiteX10" fmla="*/ 436283 w 776941"/>
              <a:gd name="connsiteY10" fmla="*/ 1027953 h 1027953"/>
              <a:gd name="connsiteX11" fmla="*/ 400424 w 776941"/>
              <a:gd name="connsiteY11" fmla="*/ 944282 h 1027953"/>
              <a:gd name="connsiteX12" fmla="*/ 233072 w 776941"/>
              <a:gd name="connsiteY12" fmla="*/ 853041 h 1027953"/>
              <a:gd name="connsiteX13" fmla="*/ 215894 w 776941"/>
              <a:gd name="connsiteY13" fmla="*/ 824554 h 1027953"/>
              <a:gd name="connsiteX14" fmla="*/ 164163 w 776941"/>
              <a:gd name="connsiteY14" fmla="*/ 785308 h 1027953"/>
              <a:gd name="connsiteX15" fmla="*/ 137459 w 776941"/>
              <a:gd name="connsiteY15" fmla="*/ 753035 h 1027953"/>
              <a:gd name="connsiteX16" fmla="*/ 71533 w 776941"/>
              <a:gd name="connsiteY16" fmla="*/ 726939 h 1027953"/>
              <a:gd name="connsiteX17" fmla="*/ 21108 w 776941"/>
              <a:gd name="connsiteY17" fmla="*/ 715184 h 1027953"/>
              <a:gd name="connsiteX18" fmla="*/ 0 w 776941"/>
              <a:gd name="connsiteY18" fmla="*/ 717176 h 1027953"/>
              <a:gd name="connsiteX19" fmla="*/ 23906 w 776941"/>
              <a:gd name="connsiteY19" fmla="*/ 555812 h 1027953"/>
              <a:gd name="connsiteX20" fmla="*/ 71718 w 776941"/>
              <a:gd name="connsiteY20" fmla="*/ 466165 h 1027953"/>
              <a:gd name="connsiteX21" fmla="*/ 119530 w 776941"/>
              <a:gd name="connsiteY21" fmla="*/ 352612 h 1027953"/>
              <a:gd name="connsiteX22" fmla="*/ 161365 w 776941"/>
              <a:gd name="connsiteY22" fmla="*/ 239059 h 1027953"/>
              <a:gd name="connsiteX23" fmla="*/ 239059 w 776941"/>
              <a:gd name="connsiteY23" fmla="*/ 143435 h 1027953"/>
              <a:gd name="connsiteX24" fmla="*/ 322730 w 776941"/>
              <a:gd name="connsiteY24" fmla="*/ 77694 h 1027953"/>
              <a:gd name="connsiteX25" fmla="*/ 424330 w 776941"/>
              <a:gd name="connsiteY25" fmla="*/ 29882 h 1027953"/>
              <a:gd name="connsiteX26" fmla="*/ 519953 w 776941"/>
              <a:gd name="connsiteY26" fmla="*/ 0 h 1027953"/>
              <a:gd name="connsiteX27" fmla="*/ 567765 w 776941"/>
              <a:gd name="connsiteY27" fmla="*/ 29882 h 1027953"/>
              <a:gd name="connsiteX0" fmla="*/ 567765 w 776941"/>
              <a:gd name="connsiteY0" fmla="*/ 29882 h 1027953"/>
              <a:gd name="connsiteX1" fmla="*/ 650130 w 776941"/>
              <a:gd name="connsiteY1" fmla="*/ 160568 h 1027953"/>
              <a:gd name="connsiteX2" fmla="*/ 740711 w 776941"/>
              <a:gd name="connsiteY2" fmla="*/ 260574 h 1027953"/>
              <a:gd name="connsiteX3" fmla="*/ 757706 w 776941"/>
              <a:gd name="connsiteY3" fmla="*/ 373131 h 1027953"/>
              <a:gd name="connsiteX4" fmla="*/ 776941 w 776941"/>
              <a:gd name="connsiteY4" fmla="*/ 424329 h 1027953"/>
              <a:gd name="connsiteX5" fmla="*/ 705224 w 776941"/>
              <a:gd name="connsiteY5" fmla="*/ 478118 h 1027953"/>
              <a:gd name="connsiteX6" fmla="*/ 633506 w 776941"/>
              <a:gd name="connsiteY6" fmla="*/ 549835 h 1027953"/>
              <a:gd name="connsiteX7" fmla="*/ 561788 w 776941"/>
              <a:gd name="connsiteY7" fmla="*/ 693271 h 1027953"/>
              <a:gd name="connsiteX8" fmla="*/ 502024 w 776941"/>
              <a:gd name="connsiteY8" fmla="*/ 842682 h 1027953"/>
              <a:gd name="connsiteX9" fmla="*/ 448236 w 776941"/>
              <a:gd name="connsiteY9" fmla="*/ 1004047 h 1027953"/>
              <a:gd name="connsiteX10" fmla="*/ 436283 w 776941"/>
              <a:gd name="connsiteY10" fmla="*/ 1027953 h 1027953"/>
              <a:gd name="connsiteX11" fmla="*/ 272665 w 776941"/>
              <a:gd name="connsiteY11" fmla="*/ 907029 h 1027953"/>
              <a:gd name="connsiteX12" fmla="*/ 233072 w 776941"/>
              <a:gd name="connsiteY12" fmla="*/ 853041 h 1027953"/>
              <a:gd name="connsiteX13" fmla="*/ 215894 w 776941"/>
              <a:gd name="connsiteY13" fmla="*/ 824554 h 1027953"/>
              <a:gd name="connsiteX14" fmla="*/ 164163 w 776941"/>
              <a:gd name="connsiteY14" fmla="*/ 785308 h 1027953"/>
              <a:gd name="connsiteX15" fmla="*/ 137459 w 776941"/>
              <a:gd name="connsiteY15" fmla="*/ 753035 h 1027953"/>
              <a:gd name="connsiteX16" fmla="*/ 71533 w 776941"/>
              <a:gd name="connsiteY16" fmla="*/ 726939 h 1027953"/>
              <a:gd name="connsiteX17" fmla="*/ 21108 w 776941"/>
              <a:gd name="connsiteY17" fmla="*/ 715184 h 1027953"/>
              <a:gd name="connsiteX18" fmla="*/ 0 w 776941"/>
              <a:gd name="connsiteY18" fmla="*/ 717176 h 1027953"/>
              <a:gd name="connsiteX19" fmla="*/ 23906 w 776941"/>
              <a:gd name="connsiteY19" fmla="*/ 555812 h 1027953"/>
              <a:gd name="connsiteX20" fmla="*/ 71718 w 776941"/>
              <a:gd name="connsiteY20" fmla="*/ 466165 h 1027953"/>
              <a:gd name="connsiteX21" fmla="*/ 119530 w 776941"/>
              <a:gd name="connsiteY21" fmla="*/ 352612 h 1027953"/>
              <a:gd name="connsiteX22" fmla="*/ 161365 w 776941"/>
              <a:gd name="connsiteY22" fmla="*/ 239059 h 1027953"/>
              <a:gd name="connsiteX23" fmla="*/ 239059 w 776941"/>
              <a:gd name="connsiteY23" fmla="*/ 143435 h 1027953"/>
              <a:gd name="connsiteX24" fmla="*/ 322730 w 776941"/>
              <a:gd name="connsiteY24" fmla="*/ 77694 h 1027953"/>
              <a:gd name="connsiteX25" fmla="*/ 424330 w 776941"/>
              <a:gd name="connsiteY25" fmla="*/ 29882 h 1027953"/>
              <a:gd name="connsiteX26" fmla="*/ 519953 w 776941"/>
              <a:gd name="connsiteY26" fmla="*/ 0 h 1027953"/>
              <a:gd name="connsiteX27" fmla="*/ 567765 w 776941"/>
              <a:gd name="connsiteY27" fmla="*/ 29882 h 1027953"/>
              <a:gd name="connsiteX0" fmla="*/ 567765 w 776941"/>
              <a:gd name="connsiteY0" fmla="*/ 29882 h 1004047"/>
              <a:gd name="connsiteX1" fmla="*/ 650130 w 776941"/>
              <a:gd name="connsiteY1" fmla="*/ 160568 h 1004047"/>
              <a:gd name="connsiteX2" fmla="*/ 740711 w 776941"/>
              <a:gd name="connsiteY2" fmla="*/ 260574 h 1004047"/>
              <a:gd name="connsiteX3" fmla="*/ 757706 w 776941"/>
              <a:gd name="connsiteY3" fmla="*/ 373131 h 1004047"/>
              <a:gd name="connsiteX4" fmla="*/ 776941 w 776941"/>
              <a:gd name="connsiteY4" fmla="*/ 424329 h 1004047"/>
              <a:gd name="connsiteX5" fmla="*/ 705224 w 776941"/>
              <a:gd name="connsiteY5" fmla="*/ 478118 h 1004047"/>
              <a:gd name="connsiteX6" fmla="*/ 633506 w 776941"/>
              <a:gd name="connsiteY6" fmla="*/ 549835 h 1004047"/>
              <a:gd name="connsiteX7" fmla="*/ 561788 w 776941"/>
              <a:gd name="connsiteY7" fmla="*/ 693271 h 1004047"/>
              <a:gd name="connsiteX8" fmla="*/ 502024 w 776941"/>
              <a:gd name="connsiteY8" fmla="*/ 842682 h 1004047"/>
              <a:gd name="connsiteX9" fmla="*/ 448236 w 776941"/>
              <a:gd name="connsiteY9" fmla="*/ 1004047 h 1004047"/>
              <a:gd name="connsiteX10" fmla="*/ 319172 w 776941"/>
              <a:gd name="connsiteY10" fmla="*/ 936513 h 1004047"/>
              <a:gd name="connsiteX11" fmla="*/ 272665 w 776941"/>
              <a:gd name="connsiteY11" fmla="*/ 907029 h 1004047"/>
              <a:gd name="connsiteX12" fmla="*/ 233072 w 776941"/>
              <a:gd name="connsiteY12" fmla="*/ 853041 h 1004047"/>
              <a:gd name="connsiteX13" fmla="*/ 215894 w 776941"/>
              <a:gd name="connsiteY13" fmla="*/ 824554 h 1004047"/>
              <a:gd name="connsiteX14" fmla="*/ 164163 w 776941"/>
              <a:gd name="connsiteY14" fmla="*/ 785308 h 1004047"/>
              <a:gd name="connsiteX15" fmla="*/ 137459 w 776941"/>
              <a:gd name="connsiteY15" fmla="*/ 753035 h 1004047"/>
              <a:gd name="connsiteX16" fmla="*/ 71533 w 776941"/>
              <a:gd name="connsiteY16" fmla="*/ 726939 h 1004047"/>
              <a:gd name="connsiteX17" fmla="*/ 21108 w 776941"/>
              <a:gd name="connsiteY17" fmla="*/ 715184 h 1004047"/>
              <a:gd name="connsiteX18" fmla="*/ 0 w 776941"/>
              <a:gd name="connsiteY18" fmla="*/ 717176 h 1004047"/>
              <a:gd name="connsiteX19" fmla="*/ 23906 w 776941"/>
              <a:gd name="connsiteY19" fmla="*/ 555812 h 1004047"/>
              <a:gd name="connsiteX20" fmla="*/ 71718 w 776941"/>
              <a:gd name="connsiteY20" fmla="*/ 466165 h 1004047"/>
              <a:gd name="connsiteX21" fmla="*/ 119530 w 776941"/>
              <a:gd name="connsiteY21" fmla="*/ 352612 h 1004047"/>
              <a:gd name="connsiteX22" fmla="*/ 161365 w 776941"/>
              <a:gd name="connsiteY22" fmla="*/ 239059 h 1004047"/>
              <a:gd name="connsiteX23" fmla="*/ 239059 w 776941"/>
              <a:gd name="connsiteY23" fmla="*/ 143435 h 1004047"/>
              <a:gd name="connsiteX24" fmla="*/ 322730 w 776941"/>
              <a:gd name="connsiteY24" fmla="*/ 77694 h 1004047"/>
              <a:gd name="connsiteX25" fmla="*/ 424330 w 776941"/>
              <a:gd name="connsiteY25" fmla="*/ 29882 h 1004047"/>
              <a:gd name="connsiteX26" fmla="*/ 519953 w 776941"/>
              <a:gd name="connsiteY26" fmla="*/ 0 h 1004047"/>
              <a:gd name="connsiteX27" fmla="*/ 567765 w 776941"/>
              <a:gd name="connsiteY27" fmla="*/ 29882 h 1004047"/>
              <a:gd name="connsiteX0" fmla="*/ 567765 w 776941"/>
              <a:gd name="connsiteY0" fmla="*/ 29882 h 936513"/>
              <a:gd name="connsiteX1" fmla="*/ 650130 w 776941"/>
              <a:gd name="connsiteY1" fmla="*/ 160568 h 936513"/>
              <a:gd name="connsiteX2" fmla="*/ 740711 w 776941"/>
              <a:gd name="connsiteY2" fmla="*/ 260574 h 936513"/>
              <a:gd name="connsiteX3" fmla="*/ 757706 w 776941"/>
              <a:gd name="connsiteY3" fmla="*/ 373131 h 936513"/>
              <a:gd name="connsiteX4" fmla="*/ 776941 w 776941"/>
              <a:gd name="connsiteY4" fmla="*/ 424329 h 936513"/>
              <a:gd name="connsiteX5" fmla="*/ 705224 w 776941"/>
              <a:gd name="connsiteY5" fmla="*/ 478118 h 936513"/>
              <a:gd name="connsiteX6" fmla="*/ 633506 w 776941"/>
              <a:gd name="connsiteY6" fmla="*/ 549835 h 936513"/>
              <a:gd name="connsiteX7" fmla="*/ 561788 w 776941"/>
              <a:gd name="connsiteY7" fmla="*/ 693271 h 936513"/>
              <a:gd name="connsiteX8" fmla="*/ 502024 w 776941"/>
              <a:gd name="connsiteY8" fmla="*/ 842682 h 936513"/>
              <a:gd name="connsiteX9" fmla="*/ 419845 w 776941"/>
              <a:gd name="connsiteY9" fmla="*/ 888900 h 936513"/>
              <a:gd name="connsiteX10" fmla="*/ 319172 w 776941"/>
              <a:gd name="connsiteY10" fmla="*/ 936513 h 936513"/>
              <a:gd name="connsiteX11" fmla="*/ 272665 w 776941"/>
              <a:gd name="connsiteY11" fmla="*/ 907029 h 936513"/>
              <a:gd name="connsiteX12" fmla="*/ 233072 w 776941"/>
              <a:gd name="connsiteY12" fmla="*/ 853041 h 936513"/>
              <a:gd name="connsiteX13" fmla="*/ 215894 w 776941"/>
              <a:gd name="connsiteY13" fmla="*/ 824554 h 936513"/>
              <a:gd name="connsiteX14" fmla="*/ 164163 w 776941"/>
              <a:gd name="connsiteY14" fmla="*/ 785308 h 936513"/>
              <a:gd name="connsiteX15" fmla="*/ 137459 w 776941"/>
              <a:gd name="connsiteY15" fmla="*/ 753035 h 936513"/>
              <a:gd name="connsiteX16" fmla="*/ 71533 w 776941"/>
              <a:gd name="connsiteY16" fmla="*/ 726939 h 936513"/>
              <a:gd name="connsiteX17" fmla="*/ 21108 w 776941"/>
              <a:gd name="connsiteY17" fmla="*/ 715184 h 936513"/>
              <a:gd name="connsiteX18" fmla="*/ 0 w 776941"/>
              <a:gd name="connsiteY18" fmla="*/ 717176 h 936513"/>
              <a:gd name="connsiteX19" fmla="*/ 23906 w 776941"/>
              <a:gd name="connsiteY19" fmla="*/ 555812 h 936513"/>
              <a:gd name="connsiteX20" fmla="*/ 71718 w 776941"/>
              <a:gd name="connsiteY20" fmla="*/ 466165 h 936513"/>
              <a:gd name="connsiteX21" fmla="*/ 119530 w 776941"/>
              <a:gd name="connsiteY21" fmla="*/ 352612 h 936513"/>
              <a:gd name="connsiteX22" fmla="*/ 161365 w 776941"/>
              <a:gd name="connsiteY22" fmla="*/ 239059 h 936513"/>
              <a:gd name="connsiteX23" fmla="*/ 239059 w 776941"/>
              <a:gd name="connsiteY23" fmla="*/ 143435 h 936513"/>
              <a:gd name="connsiteX24" fmla="*/ 322730 w 776941"/>
              <a:gd name="connsiteY24" fmla="*/ 77694 h 936513"/>
              <a:gd name="connsiteX25" fmla="*/ 424330 w 776941"/>
              <a:gd name="connsiteY25" fmla="*/ 29882 h 936513"/>
              <a:gd name="connsiteX26" fmla="*/ 519953 w 776941"/>
              <a:gd name="connsiteY26" fmla="*/ 0 h 936513"/>
              <a:gd name="connsiteX27" fmla="*/ 567765 w 776941"/>
              <a:gd name="connsiteY27" fmla="*/ 29882 h 936513"/>
              <a:gd name="connsiteX0" fmla="*/ 567765 w 776941"/>
              <a:gd name="connsiteY0" fmla="*/ 29882 h 936513"/>
              <a:gd name="connsiteX1" fmla="*/ 650130 w 776941"/>
              <a:gd name="connsiteY1" fmla="*/ 160568 h 936513"/>
              <a:gd name="connsiteX2" fmla="*/ 740711 w 776941"/>
              <a:gd name="connsiteY2" fmla="*/ 260574 h 936513"/>
              <a:gd name="connsiteX3" fmla="*/ 757706 w 776941"/>
              <a:gd name="connsiteY3" fmla="*/ 373131 h 936513"/>
              <a:gd name="connsiteX4" fmla="*/ 776941 w 776941"/>
              <a:gd name="connsiteY4" fmla="*/ 424329 h 936513"/>
              <a:gd name="connsiteX5" fmla="*/ 705224 w 776941"/>
              <a:gd name="connsiteY5" fmla="*/ 478118 h 936513"/>
              <a:gd name="connsiteX6" fmla="*/ 633506 w 776941"/>
              <a:gd name="connsiteY6" fmla="*/ 549835 h 936513"/>
              <a:gd name="connsiteX7" fmla="*/ 561788 w 776941"/>
              <a:gd name="connsiteY7" fmla="*/ 693271 h 936513"/>
              <a:gd name="connsiteX8" fmla="*/ 491377 w 776941"/>
              <a:gd name="connsiteY8" fmla="*/ 808816 h 936513"/>
              <a:gd name="connsiteX9" fmla="*/ 419845 w 776941"/>
              <a:gd name="connsiteY9" fmla="*/ 888900 h 936513"/>
              <a:gd name="connsiteX10" fmla="*/ 319172 w 776941"/>
              <a:gd name="connsiteY10" fmla="*/ 936513 h 936513"/>
              <a:gd name="connsiteX11" fmla="*/ 272665 w 776941"/>
              <a:gd name="connsiteY11" fmla="*/ 907029 h 936513"/>
              <a:gd name="connsiteX12" fmla="*/ 233072 w 776941"/>
              <a:gd name="connsiteY12" fmla="*/ 853041 h 936513"/>
              <a:gd name="connsiteX13" fmla="*/ 215894 w 776941"/>
              <a:gd name="connsiteY13" fmla="*/ 824554 h 936513"/>
              <a:gd name="connsiteX14" fmla="*/ 164163 w 776941"/>
              <a:gd name="connsiteY14" fmla="*/ 785308 h 936513"/>
              <a:gd name="connsiteX15" fmla="*/ 137459 w 776941"/>
              <a:gd name="connsiteY15" fmla="*/ 753035 h 936513"/>
              <a:gd name="connsiteX16" fmla="*/ 71533 w 776941"/>
              <a:gd name="connsiteY16" fmla="*/ 726939 h 936513"/>
              <a:gd name="connsiteX17" fmla="*/ 21108 w 776941"/>
              <a:gd name="connsiteY17" fmla="*/ 715184 h 936513"/>
              <a:gd name="connsiteX18" fmla="*/ 0 w 776941"/>
              <a:gd name="connsiteY18" fmla="*/ 717176 h 936513"/>
              <a:gd name="connsiteX19" fmla="*/ 23906 w 776941"/>
              <a:gd name="connsiteY19" fmla="*/ 555812 h 936513"/>
              <a:gd name="connsiteX20" fmla="*/ 71718 w 776941"/>
              <a:gd name="connsiteY20" fmla="*/ 466165 h 936513"/>
              <a:gd name="connsiteX21" fmla="*/ 119530 w 776941"/>
              <a:gd name="connsiteY21" fmla="*/ 352612 h 936513"/>
              <a:gd name="connsiteX22" fmla="*/ 161365 w 776941"/>
              <a:gd name="connsiteY22" fmla="*/ 239059 h 936513"/>
              <a:gd name="connsiteX23" fmla="*/ 239059 w 776941"/>
              <a:gd name="connsiteY23" fmla="*/ 143435 h 936513"/>
              <a:gd name="connsiteX24" fmla="*/ 322730 w 776941"/>
              <a:gd name="connsiteY24" fmla="*/ 77694 h 936513"/>
              <a:gd name="connsiteX25" fmla="*/ 424330 w 776941"/>
              <a:gd name="connsiteY25" fmla="*/ 29882 h 936513"/>
              <a:gd name="connsiteX26" fmla="*/ 519953 w 776941"/>
              <a:gd name="connsiteY26" fmla="*/ 0 h 936513"/>
              <a:gd name="connsiteX27" fmla="*/ 567765 w 776941"/>
              <a:gd name="connsiteY27" fmla="*/ 29882 h 936513"/>
              <a:gd name="connsiteX0" fmla="*/ 567765 w 776941"/>
              <a:gd name="connsiteY0" fmla="*/ 29882 h 936513"/>
              <a:gd name="connsiteX1" fmla="*/ 650130 w 776941"/>
              <a:gd name="connsiteY1" fmla="*/ 160568 h 936513"/>
              <a:gd name="connsiteX2" fmla="*/ 740711 w 776941"/>
              <a:gd name="connsiteY2" fmla="*/ 260574 h 936513"/>
              <a:gd name="connsiteX3" fmla="*/ 757706 w 776941"/>
              <a:gd name="connsiteY3" fmla="*/ 373131 h 936513"/>
              <a:gd name="connsiteX4" fmla="*/ 776941 w 776941"/>
              <a:gd name="connsiteY4" fmla="*/ 424329 h 936513"/>
              <a:gd name="connsiteX5" fmla="*/ 705224 w 776941"/>
              <a:gd name="connsiteY5" fmla="*/ 478118 h 936513"/>
              <a:gd name="connsiteX6" fmla="*/ 633506 w 776941"/>
              <a:gd name="connsiteY6" fmla="*/ 549835 h 936513"/>
              <a:gd name="connsiteX7" fmla="*/ 579532 w 776941"/>
              <a:gd name="connsiteY7" fmla="*/ 693271 h 936513"/>
              <a:gd name="connsiteX8" fmla="*/ 491377 w 776941"/>
              <a:gd name="connsiteY8" fmla="*/ 808816 h 936513"/>
              <a:gd name="connsiteX9" fmla="*/ 419845 w 776941"/>
              <a:gd name="connsiteY9" fmla="*/ 888900 h 936513"/>
              <a:gd name="connsiteX10" fmla="*/ 319172 w 776941"/>
              <a:gd name="connsiteY10" fmla="*/ 936513 h 936513"/>
              <a:gd name="connsiteX11" fmla="*/ 272665 w 776941"/>
              <a:gd name="connsiteY11" fmla="*/ 907029 h 936513"/>
              <a:gd name="connsiteX12" fmla="*/ 233072 w 776941"/>
              <a:gd name="connsiteY12" fmla="*/ 853041 h 936513"/>
              <a:gd name="connsiteX13" fmla="*/ 215894 w 776941"/>
              <a:gd name="connsiteY13" fmla="*/ 824554 h 936513"/>
              <a:gd name="connsiteX14" fmla="*/ 164163 w 776941"/>
              <a:gd name="connsiteY14" fmla="*/ 785308 h 936513"/>
              <a:gd name="connsiteX15" fmla="*/ 137459 w 776941"/>
              <a:gd name="connsiteY15" fmla="*/ 753035 h 936513"/>
              <a:gd name="connsiteX16" fmla="*/ 71533 w 776941"/>
              <a:gd name="connsiteY16" fmla="*/ 726939 h 936513"/>
              <a:gd name="connsiteX17" fmla="*/ 21108 w 776941"/>
              <a:gd name="connsiteY17" fmla="*/ 715184 h 936513"/>
              <a:gd name="connsiteX18" fmla="*/ 0 w 776941"/>
              <a:gd name="connsiteY18" fmla="*/ 717176 h 936513"/>
              <a:gd name="connsiteX19" fmla="*/ 23906 w 776941"/>
              <a:gd name="connsiteY19" fmla="*/ 555812 h 936513"/>
              <a:gd name="connsiteX20" fmla="*/ 71718 w 776941"/>
              <a:gd name="connsiteY20" fmla="*/ 466165 h 936513"/>
              <a:gd name="connsiteX21" fmla="*/ 119530 w 776941"/>
              <a:gd name="connsiteY21" fmla="*/ 352612 h 936513"/>
              <a:gd name="connsiteX22" fmla="*/ 161365 w 776941"/>
              <a:gd name="connsiteY22" fmla="*/ 239059 h 936513"/>
              <a:gd name="connsiteX23" fmla="*/ 239059 w 776941"/>
              <a:gd name="connsiteY23" fmla="*/ 143435 h 936513"/>
              <a:gd name="connsiteX24" fmla="*/ 322730 w 776941"/>
              <a:gd name="connsiteY24" fmla="*/ 77694 h 936513"/>
              <a:gd name="connsiteX25" fmla="*/ 424330 w 776941"/>
              <a:gd name="connsiteY25" fmla="*/ 29882 h 936513"/>
              <a:gd name="connsiteX26" fmla="*/ 519953 w 776941"/>
              <a:gd name="connsiteY26" fmla="*/ 0 h 936513"/>
              <a:gd name="connsiteX27" fmla="*/ 567765 w 776941"/>
              <a:gd name="connsiteY27" fmla="*/ 29882 h 936513"/>
              <a:gd name="connsiteX0" fmla="*/ 567765 w 776941"/>
              <a:gd name="connsiteY0" fmla="*/ 29882 h 936513"/>
              <a:gd name="connsiteX1" fmla="*/ 650130 w 776941"/>
              <a:gd name="connsiteY1" fmla="*/ 160568 h 936513"/>
              <a:gd name="connsiteX2" fmla="*/ 740711 w 776941"/>
              <a:gd name="connsiteY2" fmla="*/ 260574 h 936513"/>
              <a:gd name="connsiteX3" fmla="*/ 757706 w 776941"/>
              <a:gd name="connsiteY3" fmla="*/ 373131 h 936513"/>
              <a:gd name="connsiteX4" fmla="*/ 776941 w 776941"/>
              <a:gd name="connsiteY4" fmla="*/ 424329 h 936513"/>
              <a:gd name="connsiteX5" fmla="*/ 705224 w 776941"/>
              <a:gd name="connsiteY5" fmla="*/ 478118 h 936513"/>
              <a:gd name="connsiteX6" fmla="*/ 661897 w 776941"/>
              <a:gd name="connsiteY6" fmla="*/ 573541 h 936513"/>
              <a:gd name="connsiteX7" fmla="*/ 579532 w 776941"/>
              <a:gd name="connsiteY7" fmla="*/ 693271 h 936513"/>
              <a:gd name="connsiteX8" fmla="*/ 491377 w 776941"/>
              <a:gd name="connsiteY8" fmla="*/ 808816 h 936513"/>
              <a:gd name="connsiteX9" fmla="*/ 419845 w 776941"/>
              <a:gd name="connsiteY9" fmla="*/ 888900 h 936513"/>
              <a:gd name="connsiteX10" fmla="*/ 319172 w 776941"/>
              <a:gd name="connsiteY10" fmla="*/ 936513 h 936513"/>
              <a:gd name="connsiteX11" fmla="*/ 272665 w 776941"/>
              <a:gd name="connsiteY11" fmla="*/ 907029 h 936513"/>
              <a:gd name="connsiteX12" fmla="*/ 233072 w 776941"/>
              <a:gd name="connsiteY12" fmla="*/ 853041 h 936513"/>
              <a:gd name="connsiteX13" fmla="*/ 215894 w 776941"/>
              <a:gd name="connsiteY13" fmla="*/ 824554 h 936513"/>
              <a:gd name="connsiteX14" fmla="*/ 164163 w 776941"/>
              <a:gd name="connsiteY14" fmla="*/ 785308 h 936513"/>
              <a:gd name="connsiteX15" fmla="*/ 137459 w 776941"/>
              <a:gd name="connsiteY15" fmla="*/ 753035 h 936513"/>
              <a:gd name="connsiteX16" fmla="*/ 71533 w 776941"/>
              <a:gd name="connsiteY16" fmla="*/ 726939 h 936513"/>
              <a:gd name="connsiteX17" fmla="*/ 21108 w 776941"/>
              <a:gd name="connsiteY17" fmla="*/ 715184 h 936513"/>
              <a:gd name="connsiteX18" fmla="*/ 0 w 776941"/>
              <a:gd name="connsiteY18" fmla="*/ 717176 h 936513"/>
              <a:gd name="connsiteX19" fmla="*/ 23906 w 776941"/>
              <a:gd name="connsiteY19" fmla="*/ 555812 h 936513"/>
              <a:gd name="connsiteX20" fmla="*/ 71718 w 776941"/>
              <a:gd name="connsiteY20" fmla="*/ 466165 h 936513"/>
              <a:gd name="connsiteX21" fmla="*/ 119530 w 776941"/>
              <a:gd name="connsiteY21" fmla="*/ 352612 h 936513"/>
              <a:gd name="connsiteX22" fmla="*/ 161365 w 776941"/>
              <a:gd name="connsiteY22" fmla="*/ 239059 h 936513"/>
              <a:gd name="connsiteX23" fmla="*/ 239059 w 776941"/>
              <a:gd name="connsiteY23" fmla="*/ 143435 h 936513"/>
              <a:gd name="connsiteX24" fmla="*/ 322730 w 776941"/>
              <a:gd name="connsiteY24" fmla="*/ 77694 h 936513"/>
              <a:gd name="connsiteX25" fmla="*/ 424330 w 776941"/>
              <a:gd name="connsiteY25" fmla="*/ 29882 h 936513"/>
              <a:gd name="connsiteX26" fmla="*/ 519953 w 776941"/>
              <a:gd name="connsiteY26" fmla="*/ 0 h 936513"/>
              <a:gd name="connsiteX27" fmla="*/ 567765 w 776941"/>
              <a:gd name="connsiteY27" fmla="*/ 29882 h 936513"/>
              <a:gd name="connsiteX0" fmla="*/ 567765 w 776941"/>
              <a:gd name="connsiteY0" fmla="*/ 29882 h 936513"/>
              <a:gd name="connsiteX1" fmla="*/ 650130 w 776941"/>
              <a:gd name="connsiteY1" fmla="*/ 160568 h 936513"/>
              <a:gd name="connsiteX2" fmla="*/ 740711 w 776941"/>
              <a:gd name="connsiteY2" fmla="*/ 260574 h 936513"/>
              <a:gd name="connsiteX3" fmla="*/ 757706 w 776941"/>
              <a:gd name="connsiteY3" fmla="*/ 373131 h 936513"/>
              <a:gd name="connsiteX4" fmla="*/ 776941 w 776941"/>
              <a:gd name="connsiteY4" fmla="*/ 424329 h 936513"/>
              <a:gd name="connsiteX5" fmla="*/ 719418 w 776941"/>
              <a:gd name="connsiteY5" fmla="*/ 498438 h 936513"/>
              <a:gd name="connsiteX6" fmla="*/ 661897 w 776941"/>
              <a:gd name="connsiteY6" fmla="*/ 573541 h 936513"/>
              <a:gd name="connsiteX7" fmla="*/ 579532 w 776941"/>
              <a:gd name="connsiteY7" fmla="*/ 693271 h 936513"/>
              <a:gd name="connsiteX8" fmla="*/ 491377 w 776941"/>
              <a:gd name="connsiteY8" fmla="*/ 808816 h 936513"/>
              <a:gd name="connsiteX9" fmla="*/ 419845 w 776941"/>
              <a:gd name="connsiteY9" fmla="*/ 888900 h 936513"/>
              <a:gd name="connsiteX10" fmla="*/ 319172 w 776941"/>
              <a:gd name="connsiteY10" fmla="*/ 936513 h 936513"/>
              <a:gd name="connsiteX11" fmla="*/ 272665 w 776941"/>
              <a:gd name="connsiteY11" fmla="*/ 907029 h 936513"/>
              <a:gd name="connsiteX12" fmla="*/ 233072 w 776941"/>
              <a:gd name="connsiteY12" fmla="*/ 853041 h 936513"/>
              <a:gd name="connsiteX13" fmla="*/ 215894 w 776941"/>
              <a:gd name="connsiteY13" fmla="*/ 824554 h 936513"/>
              <a:gd name="connsiteX14" fmla="*/ 164163 w 776941"/>
              <a:gd name="connsiteY14" fmla="*/ 785308 h 936513"/>
              <a:gd name="connsiteX15" fmla="*/ 137459 w 776941"/>
              <a:gd name="connsiteY15" fmla="*/ 753035 h 936513"/>
              <a:gd name="connsiteX16" fmla="*/ 71533 w 776941"/>
              <a:gd name="connsiteY16" fmla="*/ 726939 h 936513"/>
              <a:gd name="connsiteX17" fmla="*/ 21108 w 776941"/>
              <a:gd name="connsiteY17" fmla="*/ 715184 h 936513"/>
              <a:gd name="connsiteX18" fmla="*/ 0 w 776941"/>
              <a:gd name="connsiteY18" fmla="*/ 717176 h 936513"/>
              <a:gd name="connsiteX19" fmla="*/ 23906 w 776941"/>
              <a:gd name="connsiteY19" fmla="*/ 555812 h 936513"/>
              <a:gd name="connsiteX20" fmla="*/ 71718 w 776941"/>
              <a:gd name="connsiteY20" fmla="*/ 466165 h 936513"/>
              <a:gd name="connsiteX21" fmla="*/ 119530 w 776941"/>
              <a:gd name="connsiteY21" fmla="*/ 352612 h 936513"/>
              <a:gd name="connsiteX22" fmla="*/ 161365 w 776941"/>
              <a:gd name="connsiteY22" fmla="*/ 239059 h 936513"/>
              <a:gd name="connsiteX23" fmla="*/ 239059 w 776941"/>
              <a:gd name="connsiteY23" fmla="*/ 143435 h 936513"/>
              <a:gd name="connsiteX24" fmla="*/ 322730 w 776941"/>
              <a:gd name="connsiteY24" fmla="*/ 77694 h 936513"/>
              <a:gd name="connsiteX25" fmla="*/ 424330 w 776941"/>
              <a:gd name="connsiteY25" fmla="*/ 29882 h 936513"/>
              <a:gd name="connsiteX26" fmla="*/ 519953 w 776941"/>
              <a:gd name="connsiteY26" fmla="*/ 0 h 936513"/>
              <a:gd name="connsiteX27" fmla="*/ 567765 w 776941"/>
              <a:gd name="connsiteY27" fmla="*/ 29882 h 936513"/>
              <a:gd name="connsiteX0" fmla="*/ 567765 w 776941"/>
              <a:gd name="connsiteY0" fmla="*/ 29882 h 936513"/>
              <a:gd name="connsiteX1" fmla="*/ 639483 w 776941"/>
              <a:gd name="connsiteY1" fmla="*/ 174115 h 936513"/>
              <a:gd name="connsiteX2" fmla="*/ 740711 w 776941"/>
              <a:gd name="connsiteY2" fmla="*/ 260574 h 936513"/>
              <a:gd name="connsiteX3" fmla="*/ 757706 w 776941"/>
              <a:gd name="connsiteY3" fmla="*/ 373131 h 936513"/>
              <a:gd name="connsiteX4" fmla="*/ 776941 w 776941"/>
              <a:gd name="connsiteY4" fmla="*/ 424329 h 936513"/>
              <a:gd name="connsiteX5" fmla="*/ 719418 w 776941"/>
              <a:gd name="connsiteY5" fmla="*/ 498438 h 936513"/>
              <a:gd name="connsiteX6" fmla="*/ 661897 w 776941"/>
              <a:gd name="connsiteY6" fmla="*/ 573541 h 936513"/>
              <a:gd name="connsiteX7" fmla="*/ 579532 w 776941"/>
              <a:gd name="connsiteY7" fmla="*/ 693271 h 936513"/>
              <a:gd name="connsiteX8" fmla="*/ 491377 w 776941"/>
              <a:gd name="connsiteY8" fmla="*/ 808816 h 936513"/>
              <a:gd name="connsiteX9" fmla="*/ 419845 w 776941"/>
              <a:gd name="connsiteY9" fmla="*/ 888900 h 936513"/>
              <a:gd name="connsiteX10" fmla="*/ 319172 w 776941"/>
              <a:gd name="connsiteY10" fmla="*/ 936513 h 936513"/>
              <a:gd name="connsiteX11" fmla="*/ 272665 w 776941"/>
              <a:gd name="connsiteY11" fmla="*/ 907029 h 936513"/>
              <a:gd name="connsiteX12" fmla="*/ 233072 w 776941"/>
              <a:gd name="connsiteY12" fmla="*/ 853041 h 936513"/>
              <a:gd name="connsiteX13" fmla="*/ 215894 w 776941"/>
              <a:gd name="connsiteY13" fmla="*/ 824554 h 936513"/>
              <a:gd name="connsiteX14" fmla="*/ 164163 w 776941"/>
              <a:gd name="connsiteY14" fmla="*/ 785308 h 936513"/>
              <a:gd name="connsiteX15" fmla="*/ 137459 w 776941"/>
              <a:gd name="connsiteY15" fmla="*/ 753035 h 936513"/>
              <a:gd name="connsiteX16" fmla="*/ 71533 w 776941"/>
              <a:gd name="connsiteY16" fmla="*/ 726939 h 936513"/>
              <a:gd name="connsiteX17" fmla="*/ 21108 w 776941"/>
              <a:gd name="connsiteY17" fmla="*/ 715184 h 936513"/>
              <a:gd name="connsiteX18" fmla="*/ 0 w 776941"/>
              <a:gd name="connsiteY18" fmla="*/ 717176 h 936513"/>
              <a:gd name="connsiteX19" fmla="*/ 23906 w 776941"/>
              <a:gd name="connsiteY19" fmla="*/ 555812 h 936513"/>
              <a:gd name="connsiteX20" fmla="*/ 71718 w 776941"/>
              <a:gd name="connsiteY20" fmla="*/ 466165 h 936513"/>
              <a:gd name="connsiteX21" fmla="*/ 119530 w 776941"/>
              <a:gd name="connsiteY21" fmla="*/ 352612 h 936513"/>
              <a:gd name="connsiteX22" fmla="*/ 161365 w 776941"/>
              <a:gd name="connsiteY22" fmla="*/ 239059 h 936513"/>
              <a:gd name="connsiteX23" fmla="*/ 239059 w 776941"/>
              <a:gd name="connsiteY23" fmla="*/ 143435 h 936513"/>
              <a:gd name="connsiteX24" fmla="*/ 322730 w 776941"/>
              <a:gd name="connsiteY24" fmla="*/ 77694 h 936513"/>
              <a:gd name="connsiteX25" fmla="*/ 424330 w 776941"/>
              <a:gd name="connsiteY25" fmla="*/ 29882 h 936513"/>
              <a:gd name="connsiteX26" fmla="*/ 519953 w 776941"/>
              <a:gd name="connsiteY26" fmla="*/ 0 h 936513"/>
              <a:gd name="connsiteX27" fmla="*/ 567765 w 776941"/>
              <a:gd name="connsiteY27" fmla="*/ 29882 h 936513"/>
              <a:gd name="connsiteX0" fmla="*/ 567765 w 776941"/>
              <a:gd name="connsiteY0" fmla="*/ 29882 h 936513"/>
              <a:gd name="connsiteX1" fmla="*/ 639483 w 776941"/>
              <a:gd name="connsiteY1" fmla="*/ 174115 h 936513"/>
              <a:gd name="connsiteX2" fmla="*/ 740711 w 776941"/>
              <a:gd name="connsiteY2" fmla="*/ 260574 h 936513"/>
              <a:gd name="connsiteX3" fmla="*/ 757706 w 776941"/>
              <a:gd name="connsiteY3" fmla="*/ 373131 h 936513"/>
              <a:gd name="connsiteX4" fmla="*/ 776941 w 776941"/>
              <a:gd name="connsiteY4" fmla="*/ 424329 h 936513"/>
              <a:gd name="connsiteX5" fmla="*/ 719418 w 776941"/>
              <a:gd name="connsiteY5" fmla="*/ 498438 h 936513"/>
              <a:gd name="connsiteX6" fmla="*/ 661897 w 776941"/>
              <a:gd name="connsiteY6" fmla="*/ 573541 h 936513"/>
              <a:gd name="connsiteX7" fmla="*/ 579532 w 776941"/>
              <a:gd name="connsiteY7" fmla="*/ 693271 h 936513"/>
              <a:gd name="connsiteX8" fmla="*/ 491377 w 776941"/>
              <a:gd name="connsiteY8" fmla="*/ 808816 h 936513"/>
              <a:gd name="connsiteX9" fmla="*/ 419845 w 776941"/>
              <a:gd name="connsiteY9" fmla="*/ 888900 h 936513"/>
              <a:gd name="connsiteX10" fmla="*/ 319172 w 776941"/>
              <a:gd name="connsiteY10" fmla="*/ 936513 h 936513"/>
              <a:gd name="connsiteX11" fmla="*/ 272665 w 776941"/>
              <a:gd name="connsiteY11" fmla="*/ 907029 h 936513"/>
              <a:gd name="connsiteX12" fmla="*/ 233072 w 776941"/>
              <a:gd name="connsiteY12" fmla="*/ 853041 h 936513"/>
              <a:gd name="connsiteX13" fmla="*/ 215894 w 776941"/>
              <a:gd name="connsiteY13" fmla="*/ 824554 h 936513"/>
              <a:gd name="connsiteX14" fmla="*/ 164163 w 776941"/>
              <a:gd name="connsiteY14" fmla="*/ 785308 h 936513"/>
              <a:gd name="connsiteX15" fmla="*/ 137459 w 776941"/>
              <a:gd name="connsiteY15" fmla="*/ 753035 h 936513"/>
              <a:gd name="connsiteX16" fmla="*/ 71533 w 776941"/>
              <a:gd name="connsiteY16" fmla="*/ 726939 h 936513"/>
              <a:gd name="connsiteX17" fmla="*/ 21108 w 776941"/>
              <a:gd name="connsiteY17" fmla="*/ 715184 h 936513"/>
              <a:gd name="connsiteX18" fmla="*/ 0 w 776941"/>
              <a:gd name="connsiteY18" fmla="*/ 717176 h 936513"/>
              <a:gd name="connsiteX19" fmla="*/ 23906 w 776941"/>
              <a:gd name="connsiteY19" fmla="*/ 555812 h 936513"/>
              <a:gd name="connsiteX20" fmla="*/ 71718 w 776941"/>
              <a:gd name="connsiteY20" fmla="*/ 466165 h 936513"/>
              <a:gd name="connsiteX21" fmla="*/ 119530 w 776941"/>
              <a:gd name="connsiteY21" fmla="*/ 352612 h 936513"/>
              <a:gd name="connsiteX22" fmla="*/ 161365 w 776941"/>
              <a:gd name="connsiteY22" fmla="*/ 239059 h 936513"/>
              <a:gd name="connsiteX23" fmla="*/ 239059 w 776941"/>
              <a:gd name="connsiteY23" fmla="*/ 143435 h 936513"/>
              <a:gd name="connsiteX24" fmla="*/ 322730 w 776941"/>
              <a:gd name="connsiteY24" fmla="*/ 77694 h 936513"/>
              <a:gd name="connsiteX25" fmla="*/ 424330 w 776941"/>
              <a:gd name="connsiteY25" fmla="*/ 29882 h 936513"/>
              <a:gd name="connsiteX26" fmla="*/ 519953 w 776941"/>
              <a:gd name="connsiteY26" fmla="*/ 0 h 936513"/>
              <a:gd name="connsiteX27" fmla="*/ 567765 w 776941"/>
              <a:gd name="connsiteY27" fmla="*/ 29882 h 936513"/>
              <a:gd name="connsiteX0" fmla="*/ 567765 w 776941"/>
              <a:gd name="connsiteY0" fmla="*/ 29882 h 936513"/>
              <a:gd name="connsiteX1" fmla="*/ 639483 w 776941"/>
              <a:gd name="connsiteY1" fmla="*/ 174115 h 936513"/>
              <a:gd name="connsiteX2" fmla="*/ 740711 w 776941"/>
              <a:gd name="connsiteY2" fmla="*/ 260574 h 936513"/>
              <a:gd name="connsiteX3" fmla="*/ 757706 w 776941"/>
              <a:gd name="connsiteY3" fmla="*/ 373131 h 936513"/>
              <a:gd name="connsiteX4" fmla="*/ 776941 w 776941"/>
              <a:gd name="connsiteY4" fmla="*/ 424329 h 936513"/>
              <a:gd name="connsiteX5" fmla="*/ 719418 w 776941"/>
              <a:gd name="connsiteY5" fmla="*/ 498438 h 936513"/>
              <a:gd name="connsiteX6" fmla="*/ 661897 w 776941"/>
              <a:gd name="connsiteY6" fmla="*/ 573541 h 936513"/>
              <a:gd name="connsiteX7" fmla="*/ 579532 w 776941"/>
              <a:gd name="connsiteY7" fmla="*/ 693271 h 936513"/>
              <a:gd name="connsiteX8" fmla="*/ 491377 w 776941"/>
              <a:gd name="connsiteY8" fmla="*/ 808816 h 936513"/>
              <a:gd name="connsiteX9" fmla="*/ 419845 w 776941"/>
              <a:gd name="connsiteY9" fmla="*/ 888900 h 936513"/>
              <a:gd name="connsiteX10" fmla="*/ 319172 w 776941"/>
              <a:gd name="connsiteY10" fmla="*/ 936513 h 936513"/>
              <a:gd name="connsiteX11" fmla="*/ 272665 w 776941"/>
              <a:gd name="connsiteY11" fmla="*/ 907029 h 936513"/>
              <a:gd name="connsiteX12" fmla="*/ 233072 w 776941"/>
              <a:gd name="connsiteY12" fmla="*/ 853041 h 936513"/>
              <a:gd name="connsiteX13" fmla="*/ 215894 w 776941"/>
              <a:gd name="connsiteY13" fmla="*/ 824554 h 936513"/>
              <a:gd name="connsiteX14" fmla="*/ 164163 w 776941"/>
              <a:gd name="connsiteY14" fmla="*/ 785308 h 936513"/>
              <a:gd name="connsiteX15" fmla="*/ 137459 w 776941"/>
              <a:gd name="connsiteY15" fmla="*/ 753035 h 936513"/>
              <a:gd name="connsiteX16" fmla="*/ 71533 w 776941"/>
              <a:gd name="connsiteY16" fmla="*/ 726939 h 936513"/>
              <a:gd name="connsiteX17" fmla="*/ 21108 w 776941"/>
              <a:gd name="connsiteY17" fmla="*/ 715184 h 936513"/>
              <a:gd name="connsiteX18" fmla="*/ 0 w 776941"/>
              <a:gd name="connsiteY18" fmla="*/ 717176 h 936513"/>
              <a:gd name="connsiteX19" fmla="*/ 23906 w 776941"/>
              <a:gd name="connsiteY19" fmla="*/ 555812 h 936513"/>
              <a:gd name="connsiteX20" fmla="*/ 71718 w 776941"/>
              <a:gd name="connsiteY20" fmla="*/ 466165 h 936513"/>
              <a:gd name="connsiteX21" fmla="*/ 119530 w 776941"/>
              <a:gd name="connsiteY21" fmla="*/ 352612 h 936513"/>
              <a:gd name="connsiteX22" fmla="*/ 161365 w 776941"/>
              <a:gd name="connsiteY22" fmla="*/ 239059 h 936513"/>
              <a:gd name="connsiteX23" fmla="*/ 239059 w 776941"/>
              <a:gd name="connsiteY23" fmla="*/ 143435 h 936513"/>
              <a:gd name="connsiteX24" fmla="*/ 322730 w 776941"/>
              <a:gd name="connsiteY24" fmla="*/ 77694 h 936513"/>
              <a:gd name="connsiteX25" fmla="*/ 424330 w 776941"/>
              <a:gd name="connsiteY25" fmla="*/ 29882 h 936513"/>
              <a:gd name="connsiteX26" fmla="*/ 519953 w 776941"/>
              <a:gd name="connsiteY26" fmla="*/ 0 h 936513"/>
              <a:gd name="connsiteX27" fmla="*/ 567765 w 776941"/>
              <a:gd name="connsiteY27" fmla="*/ 29882 h 936513"/>
              <a:gd name="connsiteX0" fmla="*/ 567765 w 776941"/>
              <a:gd name="connsiteY0" fmla="*/ 40042 h 946673"/>
              <a:gd name="connsiteX1" fmla="*/ 639483 w 776941"/>
              <a:gd name="connsiteY1" fmla="*/ 184275 h 946673"/>
              <a:gd name="connsiteX2" fmla="*/ 740711 w 776941"/>
              <a:gd name="connsiteY2" fmla="*/ 270734 h 946673"/>
              <a:gd name="connsiteX3" fmla="*/ 757706 w 776941"/>
              <a:gd name="connsiteY3" fmla="*/ 383291 h 946673"/>
              <a:gd name="connsiteX4" fmla="*/ 776941 w 776941"/>
              <a:gd name="connsiteY4" fmla="*/ 434489 h 946673"/>
              <a:gd name="connsiteX5" fmla="*/ 719418 w 776941"/>
              <a:gd name="connsiteY5" fmla="*/ 508598 h 946673"/>
              <a:gd name="connsiteX6" fmla="*/ 661897 w 776941"/>
              <a:gd name="connsiteY6" fmla="*/ 583701 h 946673"/>
              <a:gd name="connsiteX7" fmla="*/ 579532 w 776941"/>
              <a:gd name="connsiteY7" fmla="*/ 703431 h 946673"/>
              <a:gd name="connsiteX8" fmla="*/ 491377 w 776941"/>
              <a:gd name="connsiteY8" fmla="*/ 818976 h 946673"/>
              <a:gd name="connsiteX9" fmla="*/ 419845 w 776941"/>
              <a:gd name="connsiteY9" fmla="*/ 899060 h 946673"/>
              <a:gd name="connsiteX10" fmla="*/ 319172 w 776941"/>
              <a:gd name="connsiteY10" fmla="*/ 946673 h 946673"/>
              <a:gd name="connsiteX11" fmla="*/ 272665 w 776941"/>
              <a:gd name="connsiteY11" fmla="*/ 917189 h 946673"/>
              <a:gd name="connsiteX12" fmla="*/ 233072 w 776941"/>
              <a:gd name="connsiteY12" fmla="*/ 863201 h 946673"/>
              <a:gd name="connsiteX13" fmla="*/ 215894 w 776941"/>
              <a:gd name="connsiteY13" fmla="*/ 834714 h 946673"/>
              <a:gd name="connsiteX14" fmla="*/ 164163 w 776941"/>
              <a:gd name="connsiteY14" fmla="*/ 795468 h 946673"/>
              <a:gd name="connsiteX15" fmla="*/ 137459 w 776941"/>
              <a:gd name="connsiteY15" fmla="*/ 763195 h 946673"/>
              <a:gd name="connsiteX16" fmla="*/ 71533 w 776941"/>
              <a:gd name="connsiteY16" fmla="*/ 737099 h 946673"/>
              <a:gd name="connsiteX17" fmla="*/ 21108 w 776941"/>
              <a:gd name="connsiteY17" fmla="*/ 725344 h 946673"/>
              <a:gd name="connsiteX18" fmla="*/ 0 w 776941"/>
              <a:gd name="connsiteY18" fmla="*/ 727336 h 946673"/>
              <a:gd name="connsiteX19" fmla="*/ 23906 w 776941"/>
              <a:gd name="connsiteY19" fmla="*/ 565972 h 946673"/>
              <a:gd name="connsiteX20" fmla="*/ 71718 w 776941"/>
              <a:gd name="connsiteY20" fmla="*/ 476325 h 946673"/>
              <a:gd name="connsiteX21" fmla="*/ 119530 w 776941"/>
              <a:gd name="connsiteY21" fmla="*/ 362772 h 946673"/>
              <a:gd name="connsiteX22" fmla="*/ 161365 w 776941"/>
              <a:gd name="connsiteY22" fmla="*/ 249219 h 946673"/>
              <a:gd name="connsiteX23" fmla="*/ 239059 w 776941"/>
              <a:gd name="connsiteY23" fmla="*/ 153595 h 946673"/>
              <a:gd name="connsiteX24" fmla="*/ 322730 w 776941"/>
              <a:gd name="connsiteY24" fmla="*/ 87854 h 946673"/>
              <a:gd name="connsiteX25" fmla="*/ 424330 w 776941"/>
              <a:gd name="connsiteY25" fmla="*/ 40042 h 946673"/>
              <a:gd name="connsiteX26" fmla="*/ 558991 w 776941"/>
              <a:gd name="connsiteY26" fmla="*/ 0 h 946673"/>
              <a:gd name="connsiteX27" fmla="*/ 567765 w 776941"/>
              <a:gd name="connsiteY27" fmla="*/ 40042 h 946673"/>
              <a:gd name="connsiteX0" fmla="*/ 567765 w 776941"/>
              <a:gd name="connsiteY0" fmla="*/ 40042 h 946673"/>
              <a:gd name="connsiteX1" fmla="*/ 639483 w 776941"/>
              <a:gd name="connsiteY1" fmla="*/ 184275 h 946673"/>
              <a:gd name="connsiteX2" fmla="*/ 740711 w 776941"/>
              <a:gd name="connsiteY2" fmla="*/ 270734 h 946673"/>
              <a:gd name="connsiteX3" fmla="*/ 757706 w 776941"/>
              <a:gd name="connsiteY3" fmla="*/ 383291 h 946673"/>
              <a:gd name="connsiteX4" fmla="*/ 776941 w 776941"/>
              <a:gd name="connsiteY4" fmla="*/ 434489 h 946673"/>
              <a:gd name="connsiteX5" fmla="*/ 719418 w 776941"/>
              <a:gd name="connsiteY5" fmla="*/ 508598 h 946673"/>
              <a:gd name="connsiteX6" fmla="*/ 661897 w 776941"/>
              <a:gd name="connsiteY6" fmla="*/ 583701 h 946673"/>
              <a:gd name="connsiteX7" fmla="*/ 579532 w 776941"/>
              <a:gd name="connsiteY7" fmla="*/ 703431 h 946673"/>
              <a:gd name="connsiteX8" fmla="*/ 491377 w 776941"/>
              <a:gd name="connsiteY8" fmla="*/ 818976 h 946673"/>
              <a:gd name="connsiteX9" fmla="*/ 419845 w 776941"/>
              <a:gd name="connsiteY9" fmla="*/ 899060 h 946673"/>
              <a:gd name="connsiteX10" fmla="*/ 319172 w 776941"/>
              <a:gd name="connsiteY10" fmla="*/ 946673 h 946673"/>
              <a:gd name="connsiteX11" fmla="*/ 258470 w 776941"/>
              <a:gd name="connsiteY11" fmla="*/ 934123 h 946673"/>
              <a:gd name="connsiteX12" fmla="*/ 233072 w 776941"/>
              <a:gd name="connsiteY12" fmla="*/ 863201 h 946673"/>
              <a:gd name="connsiteX13" fmla="*/ 215894 w 776941"/>
              <a:gd name="connsiteY13" fmla="*/ 834714 h 946673"/>
              <a:gd name="connsiteX14" fmla="*/ 164163 w 776941"/>
              <a:gd name="connsiteY14" fmla="*/ 795468 h 946673"/>
              <a:gd name="connsiteX15" fmla="*/ 137459 w 776941"/>
              <a:gd name="connsiteY15" fmla="*/ 763195 h 946673"/>
              <a:gd name="connsiteX16" fmla="*/ 71533 w 776941"/>
              <a:gd name="connsiteY16" fmla="*/ 737099 h 946673"/>
              <a:gd name="connsiteX17" fmla="*/ 21108 w 776941"/>
              <a:gd name="connsiteY17" fmla="*/ 725344 h 946673"/>
              <a:gd name="connsiteX18" fmla="*/ 0 w 776941"/>
              <a:gd name="connsiteY18" fmla="*/ 727336 h 946673"/>
              <a:gd name="connsiteX19" fmla="*/ 23906 w 776941"/>
              <a:gd name="connsiteY19" fmla="*/ 565972 h 946673"/>
              <a:gd name="connsiteX20" fmla="*/ 71718 w 776941"/>
              <a:gd name="connsiteY20" fmla="*/ 476325 h 946673"/>
              <a:gd name="connsiteX21" fmla="*/ 119530 w 776941"/>
              <a:gd name="connsiteY21" fmla="*/ 362772 h 946673"/>
              <a:gd name="connsiteX22" fmla="*/ 161365 w 776941"/>
              <a:gd name="connsiteY22" fmla="*/ 249219 h 946673"/>
              <a:gd name="connsiteX23" fmla="*/ 239059 w 776941"/>
              <a:gd name="connsiteY23" fmla="*/ 153595 h 946673"/>
              <a:gd name="connsiteX24" fmla="*/ 322730 w 776941"/>
              <a:gd name="connsiteY24" fmla="*/ 87854 h 946673"/>
              <a:gd name="connsiteX25" fmla="*/ 424330 w 776941"/>
              <a:gd name="connsiteY25" fmla="*/ 40042 h 946673"/>
              <a:gd name="connsiteX26" fmla="*/ 558991 w 776941"/>
              <a:gd name="connsiteY26" fmla="*/ 0 h 946673"/>
              <a:gd name="connsiteX27" fmla="*/ 567765 w 776941"/>
              <a:gd name="connsiteY27" fmla="*/ 40042 h 946673"/>
              <a:gd name="connsiteX0" fmla="*/ 567765 w 776941"/>
              <a:gd name="connsiteY0" fmla="*/ 40042 h 973766"/>
              <a:gd name="connsiteX1" fmla="*/ 639483 w 776941"/>
              <a:gd name="connsiteY1" fmla="*/ 184275 h 973766"/>
              <a:gd name="connsiteX2" fmla="*/ 740711 w 776941"/>
              <a:gd name="connsiteY2" fmla="*/ 270734 h 973766"/>
              <a:gd name="connsiteX3" fmla="*/ 757706 w 776941"/>
              <a:gd name="connsiteY3" fmla="*/ 383291 h 973766"/>
              <a:gd name="connsiteX4" fmla="*/ 776941 w 776941"/>
              <a:gd name="connsiteY4" fmla="*/ 434489 h 973766"/>
              <a:gd name="connsiteX5" fmla="*/ 719418 w 776941"/>
              <a:gd name="connsiteY5" fmla="*/ 508598 h 973766"/>
              <a:gd name="connsiteX6" fmla="*/ 661897 w 776941"/>
              <a:gd name="connsiteY6" fmla="*/ 583701 h 973766"/>
              <a:gd name="connsiteX7" fmla="*/ 579532 w 776941"/>
              <a:gd name="connsiteY7" fmla="*/ 703431 h 973766"/>
              <a:gd name="connsiteX8" fmla="*/ 491377 w 776941"/>
              <a:gd name="connsiteY8" fmla="*/ 818976 h 973766"/>
              <a:gd name="connsiteX9" fmla="*/ 419845 w 776941"/>
              <a:gd name="connsiteY9" fmla="*/ 899060 h 973766"/>
              <a:gd name="connsiteX10" fmla="*/ 280134 w 776941"/>
              <a:gd name="connsiteY10" fmla="*/ 973766 h 973766"/>
              <a:gd name="connsiteX11" fmla="*/ 258470 w 776941"/>
              <a:gd name="connsiteY11" fmla="*/ 934123 h 973766"/>
              <a:gd name="connsiteX12" fmla="*/ 233072 w 776941"/>
              <a:gd name="connsiteY12" fmla="*/ 863201 h 973766"/>
              <a:gd name="connsiteX13" fmla="*/ 215894 w 776941"/>
              <a:gd name="connsiteY13" fmla="*/ 834714 h 973766"/>
              <a:gd name="connsiteX14" fmla="*/ 164163 w 776941"/>
              <a:gd name="connsiteY14" fmla="*/ 795468 h 973766"/>
              <a:gd name="connsiteX15" fmla="*/ 137459 w 776941"/>
              <a:gd name="connsiteY15" fmla="*/ 763195 h 973766"/>
              <a:gd name="connsiteX16" fmla="*/ 71533 w 776941"/>
              <a:gd name="connsiteY16" fmla="*/ 737099 h 973766"/>
              <a:gd name="connsiteX17" fmla="*/ 21108 w 776941"/>
              <a:gd name="connsiteY17" fmla="*/ 725344 h 973766"/>
              <a:gd name="connsiteX18" fmla="*/ 0 w 776941"/>
              <a:gd name="connsiteY18" fmla="*/ 727336 h 973766"/>
              <a:gd name="connsiteX19" fmla="*/ 23906 w 776941"/>
              <a:gd name="connsiteY19" fmla="*/ 565972 h 973766"/>
              <a:gd name="connsiteX20" fmla="*/ 71718 w 776941"/>
              <a:gd name="connsiteY20" fmla="*/ 476325 h 973766"/>
              <a:gd name="connsiteX21" fmla="*/ 119530 w 776941"/>
              <a:gd name="connsiteY21" fmla="*/ 362772 h 973766"/>
              <a:gd name="connsiteX22" fmla="*/ 161365 w 776941"/>
              <a:gd name="connsiteY22" fmla="*/ 249219 h 973766"/>
              <a:gd name="connsiteX23" fmla="*/ 239059 w 776941"/>
              <a:gd name="connsiteY23" fmla="*/ 153595 h 973766"/>
              <a:gd name="connsiteX24" fmla="*/ 322730 w 776941"/>
              <a:gd name="connsiteY24" fmla="*/ 87854 h 973766"/>
              <a:gd name="connsiteX25" fmla="*/ 424330 w 776941"/>
              <a:gd name="connsiteY25" fmla="*/ 40042 h 973766"/>
              <a:gd name="connsiteX26" fmla="*/ 558991 w 776941"/>
              <a:gd name="connsiteY26" fmla="*/ 0 h 973766"/>
              <a:gd name="connsiteX27" fmla="*/ 567765 w 776941"/>
              <a:gd name="connsiteY27" fmla="*/ 40042 h 97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76941" h="973766">
                <a:moveTo>
                  <a:pt x="567765" y="40042"/>
                </a:moveTo>
                <a:cubicBezTo>
                  <a:pt x="591671" y="88120"/>
                  <a:pt x="604930" y="146357"/>
                  <a:pt x="639483" y="184275"/>
                </a:cubicBezTo>
                <a:cubicBezTo>
                  <a:pt x="687422" y="209708"/>
                  <a:pt x="706968" y="241914"/>
                  <a:pt x="740711" y="270734"/>
                </a:cubicBezTo>
                <a:lnTo>
                  <a:pt x="757706" y="383291"/>
                </a:lnTo>
                <a:lnTo>
                  <a:pt x="776941" y="434489"/>
                </a:lnTo>
                <a:lnTo>
                  <a:pt x="719418" y="508598"/>
                </a:lnTo>
                <a:lnTo>
                  <a:pt x="661897" y="583701"/>
                </a:lnTo>
                <a:lnTo>
                  <a:pt x="579532" y="703431"/>
                </a:lnTo>
                <a:lnTo>
                  <a:pt x="491377" y="818976"/>
                </a:lnTo>
                <a:lnTo>
                  <a:pt x="419845" y="899060"/>
                </a:lnTo>
                <a:lnTo>
                  <a:pt x="280134" y="973766"/>
                </a:lnTo>
                <a:lnTo>
                  <a:pt x="258470" y="934123"/>
                </a:lnTo>
                <a:lnTo>
                  <a:pt x="233072" y="863201"/>
                </a:lnTo>
                <a:lnTo>
                  <a:pt x="215894" y="834714"/>
                </a:lnTo>
                <a:lnTo>
                  <a:pt x="164163" y="795468"/>
                </a:lnTo>
                <a:lnTo>
                  <a:pt x="137459" y="763195"/>
                </a:lnTo>
                <a:lnTo>
                  <a:pt x="71533" y="737099"/>
                </a:lnTo>
                <a:lnTo>
                  <a:pt x="21108" y="725344"/>
                </a:lnTo>
                <a:lnTo>
                  <a:pt x="0" y="727336"/>
                </a:lnTo>
                <a:lnTo>
                  <a:pt x="23906" y="565972"/>
                </a:lnTo>
                <a:lnTo>
                  <a:pt x="71718" y="476325"/>
                </a:lnTo>
                <a:lnTo>
                  <a:pt x="119530" y="362772"/>
                </a:lnTo>
                <a:lnTo>
                  <a:pt x="161365" y="249219"/>
                </a:lnTo>
                <a:lnTo>
                  <a:pt x="239059" y="153595"/>
                </a:lnTo>
                <a:lnTo>
                  <a:pt x="322730" y="87854"/>
                </a:lnTo>
                <a:lnTo>
                  <a:pt x="424330" y="40042"/>
                </a:lnTo>
                <a:lnTo>
                  <a:pt x="558991" y="0"/>
                </a:lnTo>
                <a:lnTo>
                  <a:pt x="567765" y="40042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13972F-A43D-B446-A3D5-8CC5F1F01E8E}"/>
              </a:ext>
            </a:extLst>
          </p:cNvPr>
          <p:cNvSpPr txBox="1"/>
          <p:nvPr/>
        </p:nvSpPr>
        <p:spPr>
          <a:xfrm>
            <a:off x="9555771" y="5974219"/>
            <a:ext cx="20685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Illustrations courtesy of Alesha N. Scott, D.O.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CE1FEC0-377B-D046-9BDF-50FBD99B3787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Acetabular Osteology</a:t>
            </a:r>
          </a:p>
        </p:txBody>
      </p:sp>
    </p:spTree>
    <p:extLst>
      <p:ext uri="{BB962C8B-B14F-4D97-AF65-F5344CB8AC3E}">
        <p14:creationId xmlns:p14="http://schemas.microsoft.com/office/powerpoint/2010/main" val="871746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Ligamentous Acetabular Anatomy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870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Capsule</a:t>
            </a:r>
          </a:p>
          <a:p>
            <a:r>
              <a:rPr lang="en-US" dirty="0"/>
              <a:t>Labrum</a:t>
            </a:r>
          </a:p>
          <a:p>
            <a:r>
              <a:rPr lang="en-US" dirty="0"/>
              <a:t>Ligamentum teres</a:t>
            </a:r>
          </a:p>
          <a:p>
            <a:r>
              <a:rPr lang="en-US" dirty="0"/>
              <a:t>Transverse acetabular ligament</a:t>
            </a:r>
          </a:p>
          <a:p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CFE671C-81F1-714D-9D17-9466BAD9D41F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Ligamentous Acetabular Anatomy</a:t>
            </a:r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798BB020-FE8B-2743-8390-3D84257760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2"/>
          <a:stretch/>
        </p:blipFill>
        <p:spPr>
          <a:xfrm>
            <a:off x="6019800" y="1098028"/>
            <a:ext cx="4584377" cy="517535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1452BEC-4DC7-F340-8EC3-F58D1B2FC3F7}"/>
              </a:ext>
            </a:extLst>
          </p:cNvPr>
          <p:cNvSpPr txBox="1"/>
          <p:nvPr/>
        </p:nvSpPr>
        <p:spPr>
          <a:xfrm>
            <a:off x="6022290" y="6222603"/>
            <a:ext cx="5297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Michael S. </a:t>
            </a:r>
            <a:r>
              <a:rPr lang="en-US" sz="800" dirty="0" err="1"/>
              <a:t>Kain</a:t>
            </a:r>
            <a:r>
              <a:rPr lang="en-US" sz="800" dirty="0"/>
              <a:t> and Paul </a:t>
            </a:r>
            <a:r>
              <a:rPr lang="en-US" sz="800" dirty="0" err="1"/>
              <a:t>Tornetta</a:t>
            </a:r>
            <a:r>
              <a:rPr lang="en-US" sz="800" dirty="0"/>
              <a:t> III.  Hip Dislocations and Femoral Head Fractures. In:  </a:t>
            </a:r>
            <a:r>
              <a:rPr lang="en-US" sz="800" dirty="0" err="1"/>
              <a:t>Tornetta</a:t>
            </a:r>
            <a:r>
              <a:rPr lang="en-US" sz="800" dirty="0"/>
              <a:t> P, Ricci WM, eds.  Rockwood and Green's Fractures in Adults, 9e. Philadelphia, PA. Wolters Kluwer Health, Inc; 2019. Figure 51-12.</a:t>
            </a:r>
          </a:p>
        </p:txBody>
      </p:sp>
    </p:spTree>
    <p:extLst>
      <p:ext uri="{BB962C8B-B14F-4D97-AF65-F5344CB8AC3E}">
        <p14:creationId xmlns:p14="http://schemas.microsoft.com/office/powerpoint/2010/main" val="34455022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Neurovascular Acetabular Anatomy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254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82212" y="1690688"/>
            <a:ext cx="5181600" cy="4351338"/>
          </a:xfrm>
        </p:spPr>
        <p:txBody>
          <a:bodyPr/>
          <a:lstStyle/>
          <a:p>
            <a:r>
              <a:rPr lang="en-US" dirty="0"/>
              <a:t>Sciatic nerve</a:t>
            </a:r>
          </a:p>
          <a:p>
            <a:pPr lvl="1"/>
            <a:r>
              <a:rPr lang="en-US" dirty="0"/>
              <a:t>Recognize variant anatomy!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87AB1C94-A7BA-1F4B-B006-72D4E0FDA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85" y="2592507"/>
            <a:ext cx="5398870" cy="371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04FF52E-F9F9-9246-9586-02CE89DA6D7D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Neural Acetabular Anatomy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0C1E3D-82BE-254F-90D0-D0C43BF02B14}"/>
              </a:ext>
            </a:extLst>
          </p:cNvPr>
          <p:cNvSpPr txBox="1"/>
          <p:nvPr/>
        </p:nvSpPr>
        <p:spPr>
          <a:xfrm rot="5400000">
            <a:off x="5505082" y="4208184"/>
            <a:ext cx="137912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CRANIAL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E0977B-F57A-DA45-82F1-06EEE7B94FD1}"/>
              </a:ext>
            </a:extLst>
          </p:cNvPr>
          <p:cNvSpPr txBox="1"/>
          <p:nvPr/>
        </p:nvSpPr>
        <p:spPr>
          <a:xfrm rot="5400000">
            <a:off x="663841" y="4208183"/>
            <a:ext cx="124175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CAUDAL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CCA87B3-7170-A043-9A36-C31B73B11A28}"/>
              </a:ext>
            </a:extLst>
          </p:cNvPr>
          <p:cNvCxnSpPr>
            <a:cxnSpLocks/>
          </p:cNvCxnSpPr>
          <p:nvPr/>
        </p:nvCxnSpPr>
        <p:spPr>
          <a:xfrm>
            <a:off x="4215540" y="2592507"/>
            <a:ext cx="0" cy="1685025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BF47B29-2FAE-6E49-92A1-F3CB9DDF0707}"/>
              </a:ext>
            </a:extLst>
          </p:cNvPr>
          <p:cNvSpPr/>
          <p:nvPr/>
        </p:nvSpPr>
        <p:spPr>
          <a:xfrm>
            <a:off x="1191575" y="6260792"/>
            <a:ext cx="5426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Berton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 R.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Moed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 and John A Boudreau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.  Acetabulum Fractures. In:  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</a:rPr>
              <a:t>Tornetta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 P, Ricci WM, eds.  Rockwood and Green's Fractures in Adults, 9e. Philadelphia, PA. Wolters Kluwer Health, Inc; 2019. Figure 50-50.</a:t>
            </a:r>
            <a:endParaRPr lang="en-US" sz="800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2EE4D7F-E971-3947-829C-1C4E5643D3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776" y="2592507"/>
            <a:ext cx="3726531" cy="3232653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F185DA-B806-224E-8C91-053DE324C98A}"/>
              </a:ext>
            </a:extLst>
          </p:cNvPr>
          <p:cNvSpPr txBox="1"/>
          <p:nvPr/>
        </p:nvSpPr>
        <p:spPr>
          <a:xfrm>
            <a:off x="6972904" y="6042026"/>
            <a:ext cx="5297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Michael S. </a:t>
            </a:r>
            <a:r>
              <a:rPr lang="en-US" sz="800" dirty="0" err="1"/>
              <a:t>Kain</a:t>
            </a:r>
            <a:r>
              <a:rPr lang="en-US" sz="800" dirty="0"/>
              <a:t> and Paul </a:t>
            </a:r>
            <a:r>
              <a:rPr lang="en-US" sz="800" dirty="0" err="1"/>
              <a:t>Tornetta</a:t>
            </a:r>
            <a:r>
              <a:rPr lang="en-US" sz="800" dirty="0"/>
              <a:t> III.  Hip Dislocations and Femoral Head Fractures. In:  </a:t>
            </a:r>
            <a:r>
              <a:rPr lang="en-US" sz="800" dirty="0" err="1"/>
              <a:t>Tornetta</a:t>
            </a:r>
            <a:r>
              <a:rPr lang="en-US" sz="800" dirty="0"/>
              <a:t> P, Ricci WM, eds.  Rockwood and Green's Fractures in Adults, 9e. Philadelphia, PA. Wolters Kluwer Health, Inc; 2019. Figure 51-14.</a:t>
            </a:r>
          </a:p>
        </p:txBody>
      </p:sp>
    </p:spTree>
    <p:extLst>
      <p:ext uri="{BB962C8B-B14F-4D97-AF65-F5344CB8AC3E}">
        <p14:creationId xmlns:p14="http://schemas.microsoft.com/office/powerpoint/2010/main" val="38832847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8652E7-B75D-7B4C-99C8-DDD522A96E7C}"/>
              </a:ext>
            </a:extLst>
          </p:cNvPr>
          <p:cNvGrpSpPr/>
          <p:nvPr/>
        </p:nvGrpSpPr>
        <p:grpSpPr>
          <a:xfrm>
            <a:off x="4394525" y="1158798"/>
            <a:ext cx="7525357" cy="5306768"/>
            <a:chOff x="4394525" y="1158798"/>
            <a:chExt cx="7525357" cy="5306768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0A78C260-8EDF-C540-B64F-970E507703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316" y="1280320"/>
              <a:ext cx="7263539" cy="5063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D5C2BE-A3CA-2A4E-92DC-98E6970B8CFE}"/>
                </a:ext>
              </a:extLst>
            </p:cNvPr>
            <p:cNvSpPr txBox="1"/>
            <p:nvPr/>
          </p:nvSpPr>
          <p:spPr>
            <a:xfrm>
              <a:off x="4466289" y="5943140"/>
              <a:ext cx="448729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86E18D-4D8A-7542-89E1-D19318F29D10}"/>
                </a:ext>
              </a:extLst>
            </p:cNvPr>
            <p:cNvSpPr txBox="1"/>
            <p:nvPr/>
          </p:nvSpPr>
          <p:spPr>
            <a:xfrm>
              <a:off x="11471153" y="5994443"/>
              <a:ext cx="448729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15" name="Frame 14">
              <a:extLst>
                <a:ext uri="{FF2B5EF4-FFF2-40B4-BE49-F238E27FC236}">
                  <a16:creationId xmlns:a16="http://schemas.microsoft.com/office/drawing/2014/main" id="{3048F4DF-C7D5-3C48-9193-89449664232D}"/>
                </a:ext>
              </a:extLst>
            </p:cNvPr>
            <p:cNvSpPr/>
            <p:nvPr/>
          </p:nvSpPr>
          <p:spPr>
            <a:xfrm>
              <a:off x="4394525" y="1158798"/>
              <a:ext cx="3761010" cy="5306768"/>
            </a:xfrm>
            <a:prstGeom prst="frame">
              <a:avLst>
                <a:gd name="adj1" fmla="val 201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Frame 15">
              <a:extLst>
                <a:ext uri="{FF2B5EF4-FFF2-40B4-BE49-F238E27FC236}">
                  <a16:creationId xmlns:a16="http://schemas.microsoft.com/office/drawing/2014/main" id="{341242B4-1AB5-6C4B-B01B-DB7D282EE0C5}"/>
                </a:ext>
              </a:extLst>
            </p:cNvPr>
            <p:cNvSpPr/>
            <p:nvPr/>
          </p:nvSpPr>
          <p:spPr>
            <a:xfrm>
              <a:off x="8109690" y="1158798"/>
              <a:ext cx="3810192" cy="5306768"/>
            </a:xfrm>
            <a:prstGeom prst="frame">
              <a:avLst>
                <a:gd name="adj1" fmla="val 201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7947" y="1822634"/>
            <a:ext cx="3706091" cy="4351338"/>
          </a:xfrm>
        </p:spPr>
        <p:txBody>
          <a:bodyPr>
            <a:normAutofit/>
          </a:bodyPr>
          <a:lstStyle/>
          <a:p>
            <a:r>
              <a:rPr lang="en-US" b="1" dirty="0"/>
              <a:t>Lateral (A)</a:t>
            </a:r>
          </a:p>
          <a:p>
            <a:pPr lvl="1"/>
            <a:r>
              <a:rPr lang="en-US" dirty="0"/>
              <a:t>Superior gluteal artery </a:t>
            </a:r>
          </a:p>
          <a:p>
            <a:pPr lvl="1"/>
            <a:r>
              <a:rPr lang="en-US" dirty="0"/>
              <a:t>Inferior gluteal artery</a:t>
            </a:r>
          </a:p>
          <a:p>
            <a:pPr lvl="1"/>
            <a:r>
              <a:rPr lang="en-US" dirty="0"/>
              <a:t>Medial femoral circumflex artery</a:t>
            </a:r>
          </a:p>
          <a:p>
            <a:r>
              <a:rPr lang="en-US" b="1" dirty="0"/>
              <a:t>Medial (B)</a:t>
            </a:r>
          </a:p>
          <a:p>
            <a:pPr lvl="1"/>
            <a:r>
              <a:rPr lang="en-US" dirty="0"/>
              <a:t>Iliolumbar artery</a:t>
            </a:r>
          </a:p>
          <a:p>
            <a:pPr lvl="1"/>
            <a:r>
              <a:rPr lang="en-US" dirty="0"/>
              <a:t>Obturator artery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699B8F-95F2-AD40-8D38-3A72F0DC4F82}"/>
              </a:ext>
            </a:extLst>
          </p:cNvPr>
          <p:cNvSpPr txBox="1">
            <a:spLocks/>
          </p:cNvSpPr>
          <p:nvPr/>
        </p:nvSpPr>
        <p:spPr>
          <a:xfrm>
            <a:off x="667947" y="-11925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Vascular Acetabular Anatomy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740CDB-A9B3-C844-A757-82FF0D9D28A2}"/>
              </a:ext>
            </a:extLst>
          </p:cNvPr>
          <p:cNvSpPr/>
          <p:nvPr/>
        </p:nvSpPr>
        <p:spPr>
          <a:xfrm>
            <a:off x="4374038" y="6465566"/>
            <a:ext cx="56481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Berton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 R.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Moed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 and John A Boudreau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.  Acetabulum Fractures. In:  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</a:rPr>
              <a:t>Tornetta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 P, Ricci WM, eds.  Rockwood and Green's Fractures in Adults, 9e. Philadelphia, PA. Wolters Kluwer Health, Inc; 2019. Figure 50-34.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996017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300" dirty="0">
                <a:solidFill>
                  <a:srgbClr val="00B0F0"/>
                </a:solidFill>
              </a:rPr>
              <a:t>Iliolumbar artery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Origination</a:t>
            </a:r>
          </a:p>
          <a:p>
            <a:pPr lvl="1"/>
            <a:r>
              <a:rPr lang="en-US" dirty="0"/>
              <a:t>From posterior trunk of internal iliac OR from the obturator</a:t>
            </a:r>
          </a:p>
          <a:p>
            <a:r>
              <a:rPr lang="en-US" dirty="0"/>
              <a:t>Divisions</a:t>
            </a:r>
          </a:p>
          <a:p>
            <a:pPr lvl="1"/>
            <a:r>
              <a:rPr lang="en-US" dirty="0"/>
              <a:t>Superficial branch</a:t>
            </a:r>
          </a:p>
          <a:p>
            <a:pPr lvl="1"/>
            <a:r>
              <a:rPr lang="en-US" dirty="0"/>
              <a:t>Deep branch</a:t>
            </a:r>
          </a:p>
          <a:p>
            <a:pPr lvl="2"/>
            <a:r>
              <a:rPr lang="en-US" dirty="0"/>
              <a:t>Nutrient artery to ilium </a:t>
            </a:r>
            <a:r>
              <a:rPr lang="en-US" dirty="0">
                <a:sym typeface="Wingdings" panose="05000000000000000000" pitchFamily="2" charset="2"/>
              </a:rPr>
              <a:t> 50% enter ilium anterior to SIJ, lateral to pelvic brim; 50% enter medial to pelvic brim</a:t>
            </a:r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A84BDE7-66C2-754F-A8CA-7E6A5784F774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41" y="1600309"/>
            <a:ext cx="6248759" cy="435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EB63386-8C55-224E-991B-54B5E5B47047}"/>
              </a:ext>
            </a:extLst>
          </p:cNvPr>
          <p:cNvGrpSpPr/>
          <p:nvPr/>
        </p:nvGrpSpPr>
        <p:grpSpPr>
          <a:xfrm>
            <a:off x="9531458" y="2215750"/>
            <a:ext cx="2080534" cy="1333362"/>
            <a:chOff x="9150263" y="3043825"/>
            <a:chExt cx="1753644" cy="11148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6674DDD3-1862-7748-8574-9B6E49C59B9A}"/>
                </a:ext>
              </a:extLst>
            </p:cNvPr>
            <p:cNvSpPr/>
            <p:nvPr/>
          </p:nvSpPr>
          <p:spPr>
            <a:xfrm>
              <a:off x="9150263" y="3356975"/>
              <a:ext cx="1240907" cy="751562"/>
            </a:xfrm>
            <a:custGeom>
              <a:avLst/>
              <a:gdLst>
                <a:gd name="connsiteX0" fmla="*/ 1202499 w 1240907"/>
                <a:gd name="connsiteY0" fmla="*/ 751562 h 751562"/>
                <a:gd name="connsiteX1" fmla="*/ 1233814 w 1240907"/>
                <a:gd name="connsiteY1" fmla="*/ 707721 h 751562"/>
                <a:gd name="connsiteX2" fmla="*/ 1233814 w 1240907"/>
                <a:gd name="connsiteY2" fmla="*/ 626302 h 751562"/>
                <a:gd name="connsiteX3" fmla="*/ 1221288 w 1240907"/>
                <a:gd name="connsiteY3" fmla="*/ 588724 h 751562"/>
                <a:gd name="connsiteX4" fmla="*/ 1215025 w 1240907"/>
                <a:gd name="connsiteY4" fmla="*/ 569935 h 751562"/>
                <a:gd name="connsiteX5" fmla="*/ 1139869 w 1240907"/>
                <a:gd name="connsiteY5" fmla="*/ 532357 h 751562"/>
                <a:gd name="connsiteX6" fmla="*/ 1121079 w 1240907"/>
                <a:gd name="connsiteY6" fmla="*/ 526093 h 751562"/>
                <a:gd name="connsiteX7" fmla="*/ 1033397 w 1240907"/>
                <a:gd name="connsiteY7" fmla="*/ 544883 h 751562"/>
                <a:gd name="connsiteX8" fmla="*/ 1014608 w 1240907"/>
                <a:gd name="connsiteY8" fmla="*/ 551146 h 751562"/>
                <a:gd name="connsiteX9" fmla="*/ 983293 w 1240907"/>
                <a:gd name="connsiteY9" fmla="*/ 544883 h 751562"/>
                <a:gd name="connsiteX10" fmla="*/ 951978 w 1240907"/>
                <a:gd name="connsiteY10" fmla="*/ 513567 h 751562"/>
                <a:gd name="connsiteX11" fmla="*/ 895611 w 1240907"/>
                <a:gd name="connsiteY11" fmla="*/ 482252 h 751562"/>
                <a:gd name="connsiteX12" fmla="*/ 858033 w 1240907"/>
                <a:gd name="connsiteY12" fmla="*/ 450937 h 751562"/>
                <a:gd name="connsiteX13" fmla="*/ 839244 w 1240907"/>
                <a:gd name="connsiteY13" fmla="*/ 432148 h 751562"/>
                <a:gd name="connsiteX14" fmla="*/ 820455 w 1240907"/>
                <a:gd name="connsiteY14" fmla="*/ 425885 h 751562"/>
                <a:gd name="connsiteX15" fmla="*/ 782877 w 1240907"/>
                <a:gd name="connsiteY15" fmla="*/ 400833 h 751562"/>
                <a:gd name="connsiteX16" fmla="*/ 764088 w 1240907"/>
                <a:gd name="connsiteY16" fmla="*/ 388307 h 751562"/>
                <a:gd name="connsiteX17" fmla="*/ 726510 w 1240907"/>
                <a:gd name="connsiteY17" fmla="*/ 369518 h 751562"/>
                <a:gd name="connsiteX18" fmla="*/ 626301 w 1240907"/>
                <a:gd name="connsiteY18" fmla="*/ 356992 h 751562"/>
                <a:gd name="connsiteX19" fmla="*/ 407096 w 1240907"/>
                <a:gd name="connsiteY19" fmla="*/ 369518 h 751562"/>
                <a:gd name="connsiteX20" fmla="*/ 350729 w 1240907"/>
                <a:gd name="connsiteY20" fmla="*/ 375781 h 751562"/>
                <a:gd name="connsiteX21" fmla="*/ 319414 w 1240907"/>
                <a:gd name="connsiteY21" fmla="*/ 382044 h 751562"/>
                <a:gd name="connsiteX22" fmla="*/ 281836 w 1240907"/>
                <a:gd name="connsiteY22" fmla="*/ 388307 h 751562"/>
                <a:gd name="connsiteX23" fmla="*/ 225469 w 1240907"/>
                <a:gd name="connsiteY23" fmla="*/ 394570 h 751562"/>
                <a:gd name="connsiteX24" fmla="*/ 100208 w 1240907"/>
                <a:gd name="connsiteY24" fmla="*/ 388307 h 751562"/>
                <a:gd name="connsiteX25" fmla="*/ 62630 w 1240907"/>
                <a:gd name="connsiteY25" fmla="*/ 375781 h 751562"/>
                <a:gd name="connsiteX26" fmla="*/ 43841 w 1240907"/>
                <a:gd name="connsiteY26" fmla="*/ 369518 h 751562"/>
                <a:gd name="connsiteX27" fmla="*/ 31315 w 1240907"/>
                <a:gd name="connsiteY27" fmla="*/ 350729 h 751562"/>
                <a:gd name="connsiteX28" fmla="*/ 6263 w 1240907"/>
                <a:gd name="connsiteY28" fmla="*/ 294362 h 751562"/>
                <a:gd name="connsiteX29" fmla="*/ 0 w 1240907"/>
                <a:gd name="connsiteY29" fmla="*/ 269310 h 751562"/>
                <a:gd name="connsiteX30" fmla="*/ 12526 w 1240907"/>
                <a:gd name="connsiteY30" fmla="*/ 200417 h 751562"/>
                <a:gd name="connsiteX31" fmla="*/ 25052 w 1240907"/>
                <a:gd name="connsiteY31" fmla="*/ 162839 h 751562"/>
                <a:gd name="connsiteX32" fmla="*/ 31315 w 1240907"/>
                <a:gd name="connsiteY32" fmla="*/ 131524 h 751562"/>
                <a:gd name="connsiteX33" fmla="*/ 37578 w 1240907"/>
                <a:gd name="connsiteY33" fmla="*/ 106472 h 751562"/>
                <a:gd name="connsiteX34" fmla="*/ 50104 w 1240907"/>
                <a:gd name="connsiteY34" fmla="*/ 68893 h 751562"/>
                <a:gd name="connsiteX35" fmla="*/ 56367 w 1240907"/>
                <a:gd name="connsiteY35" fmla="*/ 0 h 751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40907" h="751562">
                  <a:moveTo>
                    <a:pt x="1202499" y="751562"/>
                  </a:moveTo>
                  <a:cubicBezTo>
                    <a:pt x="1212937" y="736948"/>
                    <a:pt x="1224574" y="723121"/>
                    <a:pt x="1233814" y="707721"/>
                  </a:cubicBezTo>
                  <a:cubicBezTo>
                    <a:pt x="1247717" y="684550"/>
                    <a:pt x="1237540" y="646172"/>
                    <a:pt x="1233814" y="626302"/>
                  </a:cubicBezTo>
                  <a:cubicBezTo>
                    <a:pt x="1231381" y="613325"/>
                    <a:pt x="1225463" y="601250"/>
                    <a:pt x="1221288" y="588724"/>
                  </a:cubicBezTo>
                  <a:cubicBezTo>
                    <a:pt x="1219200" y="582461"/>
                    <a:pt x="1220518" y="573597"/>
                    <a:pt x="1215025" y="569935"/>
                  </a:cubicBezTo>
                  <a:cubicBezTo>
                    <a:pt x="1166459" y="537558"/>
                    <a:pt x="1191731" y="549645"/>
                    <a:pt x="1139869" y="532357"/>
                  </a:cubicBezTo>
                  <a:lnTo>
                    <a:pt x="1121079" y="526093"/>
                  </a:lnTo>
                  <a:cubicBezTo>
                    <a:pt x="1057873" y="533995"/>
                    <a:pt x="1086943" y="527034"/>
                    <a:pt x="1033397" y="544883"/>
                  </a:cubicBezTo>
                  <a:lnTo>
                    <a:pt x="1014608" y="551146"/>
                  </a:lnTo>
                  <a:cubicBezTo>
                    <a:pt x="1004170" y="549058"/>
                    <a:pt x="993260" y="548621"/>
                    <a:pt x="983293" y="544883"/>
                  </a:cubicBezTo>
                  <a:cubicBezTo>
                    <a:pt x="951977" y="533140"/>
                    <a:pt x="974943" y="533662"/>
                    <a:pt x="951978" y="513567"/>
                  </a:cubicBezTo>
                  <a:cubicBezTo>
                    <a:pt x="925474" y="490375"/>
                    <a:pt x="921417" y="490854"/>
                    <a:pt x="895611" y="482252"/>
                  </a:cubicBezTo>
                  <a:cubicBezTo>
                    <a:pt x="840719" y="427360"/>
                    <a:pt x="910350" y="494535"/>
                    <a:pt x="858033" y="450937"/>
                  </a:cubicBezTo>
                  <a:cubicBezTo>
                    <a:pt x="851229" y="445267"/>
                    <a:pt x="846614" y="437061"/>
                    <a:pt x="839244" y="432148"/>
                  </a:cubicBezTo>
                  <a:cubicBezTo>
                    <a:pt x="833751" y="428486"/>
                    <a:pt x="826226" y="429091"/>
                    <a:pt x="820455" y="425885"/>
                  </a:cubicBezTo>
                  <a:cubicBezTo>
                    <a:pt x="807295" y="418574"/>
                    <a:pt x="795403" y="409184"/>
                    <a:pt x="782877" y="400833"/>
                  </a:cubicBezTo>
                  <a:lnTo>
                    <a:pt x="764088" y="388307"/>
                  </a:lnTo>
                  <a:cubicBezTo>
                    <a:pt x="750001" y="378915"/>
                    <a:pt x="743499" y="372200"/>
                    <a:pt x="726510" y="369518"/>
                  </a:cubicBezTo>
                  <a:cubicBezTo>
                    <a:pt x="693259" y="364268"/>
                    <a:pt x="626301" y="356992"/>
                    <a:pt x="626301" y="356992"/>
                  </a:cubicBezTo>
                  <a:cubicBezTo>
                    <a:pt x="493225" y="362537"/>
                    <a:pt x="507411" y="359487"/>
                    <a:pt x="407096" y="369518"/>
                  </a:cubicBezTo>
                  <a:cubicBezTo>
                    <a:pt x="388285" y="371399"/>
                    <a:pt x="369444" y="373107"/>
                    <a:pt x="350729" y="375781"/>
                  </a:cubicBezTo>
                  <a:cubicBezTo>
                    <a:pt x="340191" y="377286"/>
                    <a:pt x="329887" y="380140"/>
                    <a:pt x="319414" y="382044"/>
                  </a:cubicBezTo>
                  <a:cubicBezTo>
                    <a:pt x="306920" y="384316"/>
                    <a:pt x="294423" y="386629"/>
                    <a:pt x="281836" y="388307"/>
                  </a:cubicBezTo>
                  <a:cubicBezTo>
                    <a:pt x="263097" y="390806"/>
                    <a:pt x="244258" y="392482"/>
                    <a:pt x="225469" y="394570"/>
                  </a:cubicBezTo>
                  <a:cubicBezTo>
                    <a:pt x="183715" y="392482"/>
                    <a:pt x="141738" y="393099"/>
                    <a:pt x="100208" y="388307"/>
                  </a:cubicBezTo>
                  <a:cubicBezTo>
                    <a:pt x="87091" y="386794"/>
                    <a:pt x="75156" y="379956"/>
                    <a:pt x="62630" y="375781"/>
                  </a:cubicBezTo>
                  <a:lnTo>
                    <a:pt x="43841" y="369518"/>
                  </a:lnTo>
                  <a:cubicBezTo>
                    <a:pt x="39666" y="363255"/>
                    <a:pt x="34372" y="357607"/>
                    <a:pt x="31315" y="350729"/>
                  </a:cubicBezTo>
                  <a:cubicBezTo>
                    <a:pt x="1502" y="283651"/>
                    <a:pt x="34611" y="336884"/>
                    <a:pt x="6263" y="294362"/>
                  </a:cubicBezTo>
                  <a:cubicBezTo>
                    <a:pt x="4175" y="286011"/>
                    <a:pt x="0" y="277918"/>
                    <a:pt x="0" y="269310"/>
                  </a:cubicBezTo>
                  <a:cubicBezTo>
                    <a:pt x="0" y="253136"/>
                    <a:pt x="7044" y="218689"/>
                    <a:pt x="12526" y="200417"/>
                  </a:cubicBezTo>
                  <a:cubicBezTo>
                    <a:pt x="16320" y="187770"/>
                    <a:pt x="22463" y="175786"/>
                    <a:pt x="25052" y="162839"/>
                  </a:cubicBezTo>
                  <a:cubicBezTo>
                    <a:pt x="27140" y="152401"/>
                    <a:pt x="29006" y="141916"/>
                    <a:pt x="31315" y="131524"/>
                  </a:cubicBezTo>
                  <a:cubicBezTo>
                    <a:pt x="33182" y="123121"/>
                    <a:pt x="35105" y="114717"/>
                    <a:pt x="37578" y="106472"/>
                  </a:cubicBezTo>
                  <a:cubicBezTo>
                    <a:pt x="41372" y="93825"/>
                    <a:pt x="50104" y="68893"/>
                    <a:pt x="50104" y="68893"/>
                  </a:cubicBezTo>
                  <a:cubicBezTo>
                    <a:pt x="57144" y="12574"/>
                    <a:pt x="56367" y="35620"/>
                    <a:pt x="56367" y="0"/>
                  </a:cubicBezTo>
                </a:path>
              </a:pathLst>
            </a:custGeom>
            <a:noFill/>
            <a:ln w="349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3F0DCBE6-D393-CF40-963F-5E932CA78FD9}"/>
                </a:ext>
              </a:extLst>
            </p:cNvPr>
            <p:cNvSpPr/>
            <p:nvPr/>
          </p:nvSpPr>
          <p:spPr>
            <a:xfrm>
              <a:off x="9237945" y="3764071"/>
              <a:ext cx="150313" cy="394570"/>
            </a:xfrm>
            <a:custGeom>
              <a:avLst/>
              <a:gdLst>
                <a:gd name="connsiteX0" fmla="*/ 37578 w 150313"/>
                <a:gd name="connsiteY0" fmla="*/ 394570 h 394570"/>
                <a:gd name="connsiteX1" fmla="*/ 43841 w 150313"/>
                <a:gd name="connsiteY1" fmla="*/ 300625 h 394570"/>
                <a:gd name="connsiteX2" fmla="*/ 18789 w 150313"/>
                <a:gd name="connsiteY2" fmla="*/ 263047 h 394570"/>
                <a:gd name="connsiteX3" fmla="*/ 6263 w 150313"/>
                <a:gd name="connsiteY3" fmla="*/ 225469 h 394570"/>
                <a:gd name="connsiteX4" fmla="*/ 0 w 150313"/>
                <a:gd name="connsiteY4" fmla="*/ 206680 h 394570"/>
                <a:gd name="connsiteX5" fmla="*/ 12526 w 150313"/>
                <a:gd name="connsiteY5" fmla="*/ 118997 h 394570"/>
                <a:gd name="connsiteX6" fmla="*/ 25052 w 150313"/>
                <a:gd name="connsiteY6" fmla="*/ 100208 h 394570"/>
                <a:gd name="connsiteX7" fmla="*/ 43841 w 150313"/>
                <a:gd name="connsiteY7" fmla="*/ 87682 h 394570"/>
                <a:gd name="connsiteX8" fmla="*/ 62630 w 150313"/>
                <a:gd name="connsiteY8" fmla="*/ 68893 h 394570"/>
                <a:gd name="connsiteX9" fmla="*/ 100208 w 150313"/>
                <a:gd name="connsiteY9" fmla="*/ 43841 h 394570"/>
                <a:gd name="connsiteX10" fmla="*/ 112734 w 150313"/>
                <a:gd name="connsiteY10" fmla="*/ 25052 h 394570"/>
                <a:gd name="connsiteX11" fmla="*/ 131523 w 150313"/>
                <a:gd name="connsiteY11" fmla="*/ 18789 h 394570"/>
                <a:gd name="connsiteX12" fmla="*/ 150313 w 150313"/>
                <a:gd name="connsiteY12" fmla="*/ 0 h 394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0313" h="394570">
                  <a:moveTo>
                    <a:pt x="37578" y="394570"/>
                  </a:moveTo>
                  <a:cubicBezTo>
                    <a:pt x="42729" y="363664"/>
                    <a:pt x="60335" y="330313"/>
                    <a:pt x="43841" y="300625"/>
                  </a:cubicBezTo>
                  <a:cubicBezTo>
                    <a:pt x="36530" y="287465"/>
                    <a:pt x="23550" y="277329"/>
                    <a:pt x="18789" y="263047"/>
                  </a:cubicBezTo>
                  <a:lnTo>
                    <a:pt x="6263" y="225469"/>
                  </a:lnTo>
                  <a:lnTo>
                    <a:pt x="0" y="206680"/>
                  </a:lnTo>
                  <a:cubicBezTo>
                    <a:pt x="1600" y="189081"/>
                    <a:pt x="478" y="143094"/>
                    <a:pt x="12526" y="118997"/>
                  </a:cubicBezTo>
                  <a:cubicBezTo>
                    <a:pt x="15892" y="112264"/>
                    <a:pt x="19729" y="105531"/>
                    <a:pt x="25052" y="100208"/>
                  </a:cubicBezTo>
                  <a:cubicBezTo>
                    <a:pt x="30375" y="94885"/>
                    <a:pt x="38058" y="92501"/>
                    <a:pt x="43841" y="87682"/>
                  </a:cubicBezTo>
                  <a:cubicBezTo>
                    <a:pt x="50645" y="82012"/>
                    <a:pt x="55639" y="74331"/>
                    <a:pt x="62630" y="68893"/>
                  </a:cubicBezTo>
                  <a:cubicBezTo>
                    <a:pt x="74513" y="59651"/>
                    <a:pt x="100208" y="43841"/>
                    <a:pt x="100208" y="43841"/>
                  </a:cubicBezTo>
                  <a:cubicBezTo>
                    <a:pt x="104383" y="37578"/>
                    <a:pt x="106856" y="29754"/>
                    <a:pt x="112734" y="25052"/>
                  </a:cubicBezTo>
                  <a:cubicBezTo>
                    <a:pt x="117889" y="20928"/>
                    <a:pt x="125862" y="22186"/>
                    <a:pt x="131523" y="18789"/>
                  </a:cubicBezTo>
                  <a:cubicBezTo>
                    <a:pt x="131526" y="18787"/>
                    <a:pt x="147180" y="3133"/>
                    <a:pt x="150313" y="0"/>
                  </a:cubicBezTo>
                </a:path>
              </a:pathLst>
            </a:custGeom>
            <a:noFill/>
            <a:ln w="349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02564F0-E82F-5944-A887-EB9864A3519E}"/>
                </a:ext>
              </a:extLst>
            </p:cNvPr>
            <p:cNvSpPr/>
            <p:nvPr/>
          </p:nvSpPr>
          <p:spPr>
            <a:xfrm>
              <a:off x="10327710" y="3043825"/>
              <a:ext cx="475989" cy="851770"/>
            </a:xfrm>
            <a:custGeom>
              <a:avLst/>
              <a:gdLst>
                <a:gd name="connsiteX0" fmla="*/ 6263 w 475989"/>
                <a:gd name="connsiteY0" fmla="*/ 851770 h 851770"/>
                <a:gd name="connsiteX1" fmla="*/ 18789 w 475989"/>
                <a:gd name="connsiteY1" fmla="*/ 807928 h 851770"/>
                <a:gd name="connsiteX2" fmla="*/ 6263 w 475989"/>
                <a:gd name="connsiteY2" fmla="*/ 770350 h 851770"/>
                <a:gd name="connsiteX3" fmla="*/ 0 w 475989"/>
                <a:gd name="connsiteY3" fmla="*/ 751561 h 851770"/>
                <a:gd name="connsiteX4" fmla="*/ 6263 w 475989"/>
                <a:gd name="connsiteY4" fmla="*/ 682668 h 851770"/>
                <a:gd name="connsiteX5" fmla="*/ 12526 w 475989"/>
                <a:gd name="connsiteY5" fmla="*/ 557408 h 851770"/>
                <a:gd name="connsiteX6" fmla="*/ 37578 w 475989"/>
                <a:gd name="connsiteY6" fmla="*/ 501041 h 851770"/>
                <a:gd name="connsiteX7" fmla="*/ 50104 w 475989"/>
                <a:gd name="connsiteY7" fmla="*/ 463463 h 851770"/>
                <a:gd name="connsiteX8" fmla="*/ 56367 w 475989"/>
                <a:gd name="connsiteY8" fmla="*/ 444674 h 851770"/>
                <a:gd name="connsiteX9" fmla="*/ 75156 w 475989"/>
                <a:gd name="connsiteY9" fmla="*/ 407096 h 851770"/>
                <a:gd name="connsiteX10" fmla="*/ 87682 w 475989"/>
                <a:gd name="connsiteY10" fmla="*/ 388307 h 851770"/>
                <a:gd name="connsiteX11" fmla="*/ 112734 w 475989"/>
                <a:gd name="connsiteY11" fmla="*/ 356991 h 851770"/>
                <a:gd name="connsiteX12" fmla="*/ 137786 w 475989"/>
                <a:gd name="connsiteY12" fmla="*/ 325676 h 851770"/>
                <a:gd name="connsiteX13" fmla="*/ 162838 w 475989"/>
                <a:gd name="connsiteY13" fmla="*/ 294361 h 851770"/>
                <a:gd name="connsiteX14" fmla="*/ 194153 w 475989"/>
                <a:gd name="connsiteY14" fmla="*/ 263046 h 851770"/>
                <a:gd name="connsiteX15" fmla="*/ 206679 w 475989"/>
                <a:gd name="connsiteY15" fmla="*/ 244257 h 851770"/>
                <a:gd name="connsiteX16" fmla="*/ 225468 w 475989"/>
                <a:gd name="connsiteY16" fmla="*/ 231731 h 851770"/>
                <a:gd name="connsiteX17" fmla="*/ 269309 w 475989"/>
                <a:gd name="connsiteY17" fmla="*/ 181627 h 851770"/>
                <a:gd name="connsiteX18" fmla="*/ 281835 w 475989"/>
                <a:gd name="connsiteY18" fmla="*/ 162838 h 851770"/>
                <a:gd name="connsiteX19" fmla="*/ 300624 w 475989"/>
                <a:gd name="connsiteY19" fmla="*/ 150312 h 851770"/>
                <a:gd name="connsiteX20" fmla="*/ 344465 w 475989"/>
                <a:gd name="connsiteY20" fmla="*/ 100208 h 851770"/>
                <a:gd name="connsiteX21" fmla="*/ 356991 w 475989"/>
                <a:gd name="connsiteY21" fmla="*/ 81419 h 851770"/>
                <a:gd name="connsiteX22" fmla="*/ 394569 w 475989"/>
                <a:gd name="connsiteY22" fmla="*/ 56367 h 851770"/>
                <a:gd name="connsiteX23" fmla="*/ 413358 w 475989"/>
                <a:gd name="connsiteY23" fmla="*/ 43841 h 851770"/>
                <a:gd name="connsiteX24" fmla="*/ 425885 w 475989"/>
                <a:gd name="connsiteY24" fmla="*/ 31315 h 851770"/>
                <a:gd name="connsiteX25" fmla="*/ 475989 w 475989"/>
                <a:gd name="connsiteY25" fmla="*/ 0 h 851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5989" h="851770">
                  <a:moveTo>
                    <a:pt x="6263" y="851770"/>
                  </a:moveTo>
                  <a:cubicBezTo>
                    <a:pt x="10438" y="837156"/>
                    <a:pt x="18789" y="823127"/>
                    <a:pt x="18789" y="807928"/>
                  </a:cubicBezTo>
                  <a:cubicBezTo>
                    <a:pt x="18789" y="794724"/>
                    <a:pt x="10438" y="782876"/>
                    <a:pt x="6263" y="770350"/>
                  </a:cubicBezTo>
                  <a:lnTo>
                    <a:pt x="0" y="751561"/>
                  </a:lnTo>
                  <a:cubicBezTo>
                    <a:pt x="2088" y="728597"/>
                    <a:pt x="4778" y="705679"/>
                    <a:pt x="6263" y="682668"/>
                  </a:cubicBezTo>
                  <a:cubicBezTo>
                    <a:pt x="8955" y="640949"/>
                    <a:pt x="7734" y="598938"/>
                    <a:pt x="12526" y="557408"/>
                  </a:cubicBezTo>
                  <a:cubicBezTo>
                    <a:pt x="18338" y="507037"/>
                    <a:pt x="22912" y="534038"/>
                    <a:pt x="37578" y="501041"/>
                  </a:cubicBezTo>
                  <a:cubicBezTo>
                    <a:pt x="42940" y="488975"/>
                    <a:pt x="45929" y="475989"/>
                    <a:pt x="50104" y="463463"/>
                  </a:cubicBezTo>
                  <a:cubicBezTo>
                    <a:pt x="52192" y="457200"/>
                    <a:pt x="52705" y="450167"/>
                    <a:pt x="56367" y="444674"/>
                  </a:cubicBezTo>
                  <a:cubicBezTo>
                    <a:pt x="92265" y="390827"/>
                    <a:pt x="49226" y="458956"/>
                    <a:pt x="75156" y="407096"/>
                  </a:cubicBezTo>
                  <a:cubicBezTo>
                    <a:pt x="78522" y="400363"/>
                    <a:pt x="83507" y="394570"/>
                    <a:pt x="87682" y="388307"/>
                  </a:cubicBezTo>
                  <a:cubicBezTo>
                    <a:pt x="103424" y="341079"/>
                    <a:pt x="80358" y="397461"/>
                    <a:pt x="112734" y="356991"/>
                  </a:cubicBezTo>
                  <a:cubicBezTo>
                    <a:pt x="147307" y="313774"/>
                    <a:pt x="83939" y="361574"/>
                    <a:pt x="137786" y="325676"/>
                  </a:cubicBezTo>
                  <a:cubicBezTo>
                    <a:pt x="149979" y="289098"/>
                    <a:pt x="134509" y="322690"/>
                    <a:pt x="162838" y="294361"/>
                  </a:cubicBezTo>
                  <a:cubicBezTo>
                    <a:pt x="204591" y="252608"/>
                    <a:pt x="144049" y="296449"/>
                    <a:pt x="194153" y="263046"/>
                  </a:cubicBezTo>
                  <a:cubicBezTo>
                    <a:pt x="198328" y="256783"/>
                    <a:pt x="201356" y="249580"/>
                    <a:pt x="206679" y="244257"/>
                  </a:cubicBezTo>
                  <a:cubicBezTo>
                    <a:pt x="212002" y="238934"/>
                    <a:pt x="220511" y="237396"/>
                    <a:pt x="225468" y="231731"/>
                  </a:cubicBezTo>
                  <a:cubicBezTo>
                    <a:pt x="276616" y="173276"/>
                    <a:pt x="227034" y="209810"/>
                    <a:pt x="269309" y="181627"/>
                  </a:cubicBezTo>
                  <a:cubicBezTo>
                    <a:pt x="273484" y="175364"/>
                    <a:pt x="276512" y="168161"/>
                    <a:pt x="281835" y="162838"/>
                  </a:cubicBezTo>
                  <a:cubicBezTo>
                    <a:pt x="287158" y="157515"/>
                    <a:pt x="295667" y="155977"/>
                    <a:pt x="300624" y="150312"/>
                  </a:cubicBezTo>
                  <a:cubicBezTo>
                    <a:pt x="351772" y="91857"/>
                    <a:pt x="302190" y="128391"/>
                    <a:pt x="344465" y="100208"/>
                  </a:cubicBezTo>
                  <a:cubicBezTo>
                    <a:pt x="348640" y="93945"/>
                    <a:pt x="351326" y="86376"/>
                    <a:pt x="356991" y="81419"/>
                  </a:cubicBezTo>
                  <a:cubicBezTo>
                    <a:pt x="368321" y="71506"/>
                    <a:pt x="382043" y="64718"/>
                    <a:pt x="394569" y="56367"/>
                  </a:cubicBezTo>
                  <a:cubicBezTo>
                    <a:pt x="400832" y="52192"/>
                    <a:pt x="408035" y="49163"/>
                    <a:pt x="413358" y="43841"/>
                  </a:cubicBezTo>
                  <a:cubicBezTo>
                    <a:pt x="417534" y="39666"/>
                    <a:pt x="421161" y="34858"/>
                    <a:pt x="425885" y="31315"/>
                  </a:cubicBezTo>
                  <a:cubicBezTo>
                    <a:pt x="453528" y="10583"/>
                    <a:pt x="454283" y="10853"/>
                    <a:pt x="475989" y="0"/>
                  </a:cubicBezTo>
                </a:path>
              </a:pathLst>
            </a:custGeom>
            <a:noFill/>
            <a:ln w="349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D727384-79FB-5346-BDE1-2A3AE5771712}"/>
                </a:ext>
              </a:extLst>
            </p:cNvPr>
            <p:cNvSpPr/>
            <p:nvPr/>
          </p:nvSpPr>
          <p:spPr>
            <a:xfrm>
              <a:off x="10521863" y="3237978"/>
              <a:ext cx="325677" cy="69155"/>
            </a:xfrm>
            <a:custGeom>
              <a:avLst/>
              <a:gdLst>
                <a:gd name="connsiteX0" fmla="*/ 325677 w 325677"/>
                <a:gd name="connsiteY0" fmla="*/ 0 h 69155"/>
                <a:gd name="connsiteX1" fmla="*/ 250521 w 325677"/>
                <a:gd name="connsiteY1" fmla="*/ 12526 h 69155"/>
                <a:gd name="connsiteX2" fmla="*/ 231732 w 325677"/>
                <a:gd name="connsiteY2" fmla="*/ 18789 h 69155"/>
                <a:gd name="connsiteX3" fmla="*/ 169101 w 325677"/>
                <a:gd name="connsiteY3" fmla="*/ 31315 h 69155"/>
                <a:gd name="connsiteX4" fmla="*/ 100208 w 325677"/>
                <a:gd name="connsiteY4" fmla="*/ 43841 h 69155"/>
                <a:gd name="connsiteX5" fmla="*/ 62630 w 325677"/>
                <a:gd name="connsiteY5" fmla="*/ 56367 h 69155"/>
                <a:gd name="connsiteX6" fmla="*/ 43841 w 325677"/>
                <a:gd name="connsiteY6" fmla="*/ 62630 h 69155"/>
                <a:gd name="connsiteX7" fmla="*/ 12526 w 325677"/>
                <a:gd name="connsiteY7" fmla="*/ 68893 h 69155"/>
                <a:gd name="connsiteX8" fmla="*/ 0 w 325677"/>
                <a:gd name="connsiteY8" fmla="*/ 68893 h 6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677" h="69155">
                  <a:moveTo>
                    <a:pt x="325677" y="0"/>
                  </a:moveTo>
                  <a:cubicBezTo>
                    <a:pt x="300931" y="3535"/>
                    <a:pt x="274943" y="6421"/>
                    <a:pt x="250521" y="12526"/>
                  </a:cubicBezTo>
                  <a:cubicBezTo>
                    <a:pt x="244116" y="14127"/>
                    <a:pt x="238165" y="17305"/>
                    <a:pt x="231732" y="18789"/>
                  </a:cubicBezTo>
                  <a:cubicBezTo>
                    <a:pt x="210987" y="23576"/>
                    <a:pt x="190102" y="27815"/>
                    <a:pt x="169101" y="31315"/>
                  </a:cubicBezTo>
                  <a:cubicBezTo>
                    <a:pt x="156825" y="33361"/>
                    <a:pt x="113963" y="40090"/>
                    <a:pt x="100208" y="43841"/>
                  </a:cubicBezTo>
                  <a:cubicBezTo>
                    <a:pt x="87470" y="47315"/>
                    <a:pt x="75156" y="52192"/>
                    <a:pt x="62630" y="56367"/>
                  </a:cubicBezTo>
                  <a:cubicBezTo>
                    <a:pt x="56367" y="58455"/>
                    <a:pt x="50315" y="61335"/>
                    <a:pt x="43841" y="62630"/>
                  </a:cubicBezTo>
                  <a:cubicBezTo>
                    <a:pt x="33403" y="64718"/>
                    <a:pt x="23064" y="67388"/>
                    <a:pt x="12526" y="68893"/>
                  </a:cubicBezTo>
                  <a:cubicBezTo>
                    <a:pt x="8393" y="69483"/>
                    <a:pt x="4175" y="68893"/>
                    <a:pt x="0" y="68893"/>
                  </a:cubicBezTo>
                </a:path>
              </a:pathLst>
            </a:custGeom>
            <a:noFill/>
            <a:ln w="349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605BFC9-E69B-0646-AA2E-3EAA24F9490A}"/>
                </a:ext>
              </a:extLst>
            </p:cNvPr>
            <p:cNvSpPr/>
            <p:nvPr/>
          </p:nvSpPr>
          <p:spPr>
            <a:xfrm>
              <a:off x="10690964" y="3275465"/>
              <a:ext cx="212943" cy="100299"/>
            </a:xfrm>
            <a:custGeom>
              <a:avLst/>
              <a:gdLst>
                <a:gd name="connsiteX0" fmla="*/ 212943 w 212943"/>
                <a:gd name="connsiteY0" fmla="*/ 100299 h 100299"/>
                <a:gd name="connsiteX1" fmla="*/ 169102 w 212943"/>
                <a:gd name="connsiteY1" fmla="*/ 75247 h 100299"/>
                <a:gd name="connsiteX2" fmla="*/ 131524 w 212943"/>
                <a:gd name="connsiteY2" fmla="*/ 62721 h 100299"/>
                <a:gd name="connsiteX3" fmla="*/ 93946 w 212943"/>
                <a:gd name="connsiteY3" fmla="*/ 31406 h 100299"/>
                <a:gd name="connsiteX4" fmla="*/ 75157 w 212943"/>
                <a:gd name="connsiteY4" fmla="*/ 25143 h 100299"/>
                <a:gd name="connsiteX5" fmla="*/ 56368 w 212943"/>
                <a:gd name="connsiteY5" fmla="*/ 12617 h 100299"/>
                <a:gd name="connsiteX6" fmla="*/ 0 w 212943"/>
                <a:gd name="connsiteY6" fmla="*/ 91 h 10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943" h="100299">
                  <a:moveTo>
                    <a:pt x="212943" y="100299"/>
                  </a:moveTo>
                  <a:cubicBezTo>
                    <a:pt x="198329" y="91948"/>
                    <a:pt x="184384" y="82300"/>
                    <a:pt x="169102" y="75247"/>
                  </a:cubicBezTo>
                  <a:cubicBezTo>
                    <a:pt x="157114" y="69714"/>
                    <a:pt x="131524" y="62721"/>
                    <a:pt x="131524" y="62721"/>
                  </a:cubicBezTo>
                  <a:cubicBezTo>
                    <a:pt x="117673" y="48870"/>
                    <a:pt x="111385" y="40126"/>
                    <a:pt x="93946" y="31406"/>
                  </a:cubicBezTo>
                  <a:cubicBezTo>
                    <a:pt x="88041" y="28454"/>
                    <a:pt x="81062" y="28095"/>
                    <a:pt x="75157" y="25143"/>
                  </a:cubicBezTo>
                  <a:cubicBezTo>
                    <a:pt x="68424" y="21777"/>
                    <a:pt x="63246" y="15674"/>
                    <a:pt x="56368" y="12617"/>
                  </a:cubicBezTo>
                  <a:cubicBezTo>
                    <a:pt x="23728" y="-1889"/>
                    <a:pt x="26832" y="91"/>
                    <a:pt x="0" y="91"/>
                  </a:cubicBezTo>
                </a:path>
              </a:pathLst>
            </a:custGeom>
            <a:noFill/>
            <a:ln w="349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C7067CB-528F-BA4C-AA21-FD27FDEF33A1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Vascular Acetabular Anatomy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945D2A-2DC3-4A46-942A-6FAA03A5DF9D}"/>
              </a:ext>
            </a:extLst>
          </p:cNvPr>
          <p:cNvSpPr/>
          <p:nvPr/>
        </p:nvSpPr>
        <p:spPr>
          <a:xfrm>
            <a:off x="6139464" y="6139220"/>
            <a:ext cx="56481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Berton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 R.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Moed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 and John A Boudreau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.  Acetabulum Fractures. In:  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</a:rPr>
              <a:t>Tornetta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 P, Ricci WM, eds.  Rockwood and Green's Fractures in Adults, 9e. Philadelphia, PA. Wolters Kluwer Health, Inc; 2019. Figure 50-34.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990594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300" dirty="0">
                <a:solidFill>
                  <a:srgbClr val="FFC000"/>
                </a:solidFill>
              </a:rPr>
              <a:t>Obturator artery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Branches </a:t>
            </a:r>
          </a:p>
          <a:p>
            <a:pPr lvl="1"/>
            <a:r>
              <a:rPr lang="en-US" dirty="0"/>
              <a:t>Quadrilateral surface</a:t>
            </a:r>
          </a:p>
          <a:p>
            <a:pPr lvl="1"/>
            <a:r>
              <a:rPr lang="en-US" dirty="0"/>
              <a:t>Superior pubic ramus</a:t>
            </a:r>
          </a:p>
          <a:p>
            <a:pPr lvl="1"/>
            <a:r>
              <a:rPr lang="en-US" dirty="0"/>
              <a:t>Acetabular branch</a:t>
            </a:r>
          </a:p>
          <a:p>
            <a:pPr lvl="2"/>
            <a:r>
              <a:rPr lang="en-US" dirty="0"/>
              <a:t>Enters deep to transverse ligament</a:t>
            </a:r>
          </a:p>
          <a:p>
            <a:pPr lvl="2"/>
            <a:r>
              <a:rPr lang="en-US" dirty="0"/>
              <a:t>May be the terminal supply to acetabulum</a:t>
            </a:r>
          </a:p>
          <a:p>
            <a:r>
              <a:rPr lang="en-US" dirty="0"/>
              <a:t>Anastomosis</a:t>
            </a:r>
          </a:p>
          <a:p>
            <a:pPr lvl="1"/>
            <a:r>
              <a:rPr lang="en-US" dirty="0"/>
              <a:t>With MFCA</a:t>
            </a:r>
          </a:p>
          <a:p>
            <a:endParaRPr lang="en-US" dirty="0"/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6324600" y="1833563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6324600" y="2657475"/>
            <a:ext cx="5183188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52525B5-336C-CC4A-BCBC-379579AE44C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661863"/>
            <a:ext cx="6197464" cy="432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1146EB1F-DE65-024B-9874-6EEE355AF136}"/>
              </a:ext>
            </a:extLst>
          </p:cNvPr>
          <p:cNvSpPr/>
          <p:nvPr/>
        </p:nvSpPr>
        <p:spPr>
          <a:xfrm>
            <a:off x="10007399" y="3481387"/>
            <a:ext cx="809094" cy="1469097"/>
          </a:xfrm>
          <a:custGeom>
            <a:avLst/>
            <a:gdLst>
              <a:gd name="connsiteX0" fmla="*/ 674451 w 674451"/>
              <a:gd name="connsiteY0" fmla="*/ 0 h 1206229"/>
              <a:gd name="connsiteX1" fmla="*/ 629055 w 674451"/>
              <a:gd name="connsiteY1" fmla="*/ 12970 h 1206229"/>
              <a:gd name="connsiteX2" fmla="*/ 609600 w 674451"/>
              <a:gd name="connsiteY2" fmla="*/ 25940 h 1206229"/>
              <a:gd name="connsiteX3" fmla="*/ 583659 w 674451"/>
              <a:gd name="connsiteY3" fmla="*/ 51881 h 1206229"/>
              <a:gd name="connsiteX4" fmla="*/ 544748 w 674451"/>
              <a:gd name="connsiteY4" fmla="*/ 103761 h 1206229"/>
              <a:gd name="connsiteX5" fmla="*/ 499353 w 674451"/>
              <a:gd name="connsiteY5" fmla="*/ 239949 h 1206229"/>
              <a:gd name="connsiteX6" fmla="*/ 492868 w 674451"/>
              <a:gd name="connsiteY6" fmla="*/ 259404 h 1206229"/>
              <a:gd name="connsiteX7" fmla="*/ 486383 w 674451"/>
              <a:gd name="connsiteY7" fmla="*/ 278859 h 1206229"/>
              <a:gd name="connsiteX8" fmla="*/ 460442 w 674451"/>
              <a:gd name="connsiteY8" fmla="*/ 304800 h 1206229"/>
              <a:gd name="connsiteX9" fmla="*/ 421531 w 674451"/>
              <a:gd name="connsiteY9" fmla="*/ 421532 h 1206229"/>
              <a:gd name="connsiteX10" fmla="*/ 415046 w 674451"/>
              <a:gd name="connsiteY10" fmla="*/ 440987 h 1206229"/>
              <a:gd name="connsiteX11" fmla="*/ 408561 w 674451"/>
              <a:gd name="connsiteY11" fmla="*/ 460442 h 1206229"/>
              <a:gd name="connsiteX12" fmla="*/ 382621 w 674451"/>
              <a:gd name="connsiteY12" fmla="*/ 499353 h 1206229"/>
              <a:gd name="connsiteX13" fmla="*/ 376136 w 674451"/>
              <a:gd name="connsiteY13" fmla="*/ 518808 h 1206229"/>
              <a:gd name="connsiteX14" fmla="*/ 363166 w 674451"/>
              <a:gd name="connsiteY14" fmla="*/ 538263 h 1206229"/>
              <a:gd name="connsiteX15" fmla="*/ 356680 w 674451"/>
              <a:gd name="connsiteY15" fmla="*/ 557719 h 1206229"/>
              <a:gd name="connsiteX16" fmla="*/ 343710 w 674451"/>
              <a:gd name="connsiteY16" fmla="*/ 577174 h 1206229"/>
              <a:gd name="connsiteX17" fmla="*/ 330740 w 674451"/>
              <a:gd name="connsiteY17" fmla="*/ 616085 h 1206229"/>
              <a:gd name="connsiteX18" fmla="*/ 324255 w 674451"/>
              <a:gd name="connsiteY18" fmla="*/ 635540 h 1206229"/>
              <a:gd name="connsiteX19" fmla="*/ 317770 w 674451"/>
              <a:gd name="connsiteY19" fmla="*/ 654995 h 1206229"/>
              <a:gd name="connsiteX20" fmla="*/ 291829 w 674451"/>
              <a:gd name="connsiteY20" fmla="*/ 687421 h 1206229"/>
              <a:gd name="connsiteX21" fmla="*/ 259404 w 674451"/>
              <a:gd name="connsiteY21" fmla="*/ 745787 h 1206229"/>
              <a:gd name="connsiteX22" fmla="*/ 246434 w 674451"/>
              <a:gd name="connsiteY22" fmla="*/ 765242 h 1206229"/>
              <a:gd name="connsiteX23" fmla="*/ 226978 w 674451"/>
              <a:gd name="connsiteY23" fmla="*/ 804153 h 1206229"/>
              <a:gd name="connsiteX24" fmla="*/ 207523 w 674451"/>
              <a:gd name="connsiteY24" fmla="*/ 843063 h 1206229"/>
              <a:gd name="connsiteX25" fmla="*/ 181583 w 674451"/>
              <a:gd name="connsiteY25" fmla="*/ 875489 h 1206229"/>
              <a:gd name="connsiteX26" fmla="*/ 175097 w 674451"/>
              <a:gd name="connsiteY26" fmla="*/ 894944 h 1206229"/>
              <a:gd name="connsiteX27" fmla="*/ 142672 w 674451"/>
              <a:gd name="connsiteY27" fmla="*/ 920885 h 1206229"/>
              <a:gd name="connsiteX28" fmla="*/ 116731 w 674451"/>
              <a:gd name="connsiteY28" fmla="*/ 953310 h 1206229"/>
              <a:gd name="connsiteX29" fmla="*/ 90791 w 674451"/>
              <a:gd name="connsiteY29" fmla="*/ 985736 h 1206229"/>
              <a:gd name="connsiteX30" fmla="*/ 77821 w 674451"/>
              <a:gd name="connsiteY30" fmla="*/ 1005191 h 1206229"/>
              <a:gd name="connsiteX31" fmla="*/ 58366 w 674451"/>
              <a:gd name="connsiteY31" fmla="*/ 1018161 h 1206229"/>
              <a:gd name="connsiteX32" fmla="*/ 45395 w 674451"/>
              <a:gd name="connsiteY32" fmla="*/ 1031132 h 1206229"/>
              <a:gd name="connsiteX33" fmla="*/ 38910 w 674451"/>
              <a:gd name="connsiteY33" fmla="*/ 1050587 h 1206229"/>
              <a:gd name="connsiteX34" fmla="*/ 25940 w 674451"/>
              <a:gd name="connsiteY34" fmla="*/ 1070042 h 1206229"/>
              <a:gd name="connsiteX35" fmla="*/ 12970 w 674451"/>
              <a:gd name="connsiteY35" fmla="*/ 1108953 h 1206229"/>
              <a:gd name="connsiteX36" fmla="*/ 6485 w 674451"/>
              <a:gd name="connsiteY36" fmla="*/ 1128408 h 1206229"/>
              <a:gd name="connsiteX37" fmla="*/ 0 w 674451"/>
              <a:gd name="connsiteY37" fmla="*/ 1147863 h 1206229"/>
              <a:gd name="connsiteX38" fmla="*/ 45395 w 674451"/>
              <a:gd name="connsiteY38" fmla="*/ 1199744 h 1206229"/>
              <a:gd name="connsiteX39" fmla="*/ 64851 w 674451"/>
              <a:gd name="connsiteY39" fmla="*/ 1206229 h 1206229"/>
              <a:gd name="connsiteX40" fmla="*/ 103761 w 674451"/>
              <a:gd name="connsiteY40" fmla="*/ 1186774 h 1206229"/>
              <a:gd name="connsiteX41" fmla="*/ 110246 w 674451"/>
              <a:gd name="connsiteY41" fmla="*/ 1167319 h 1206229"/>
              <a:gd name="connsiteX42" fmla="*/ 116731 w 674451"/>
              <a:gd name="connsiteY42" fmla="*/ 1147863 h 120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74451" h="1206229">
                <a:moveTo>
                  <a:pt x="674451" y="0"/>
                </a:moveTo>
                <a:cubicBezTo>
                  <a:pt x="659319" y="4323"/>
                  <a:pt x="643667" y="7125"/>
                  <a:pt x="629055" y="12970"/>
                </a:cubicBezTo>
                <a:cubicBezTo>
                  <a:pt x="621818" y="15865"/>
                  <a:pt x="615518" y="20868"/>
                  <a:pt x="609600" y="25940"/>
                </a:cubicBezTo>
                <a:cubicBezTo>
                  <a:pt x="600315" y="33898"/>
                  <a:pt x="590442" y="41706"/>
                  <a:pt x="583659" y="51881"/>
                </a:cubicBezTo>
                <a:cubicBezTo>
                  <a:pt x="554327" y="95878"/>
                  <a:pt x="568742" y="79769"/>
                  <a:pt x="544748" y="103761"/>
                </a:cubicBezTo>
                <a:lnTo>
                  <a:pt x="499353" y="239949"/>
                </a:lnTo>
                <a:lnTo>
                  <a:pt x="492868" y="259404"/>
                </a:lnTo>
                <a:cubicBezTo>
                  <a:pt x="490706" y="265889"/>
                  <a:pt x="491217" y="274025"/>
                  <a:pt x="486383" y="278859"/>
                </a:cubicBezTo>
                <a:lnTo>
                  <a:pt x="460442" y="304800"/>
                </a:lnTo>
                <a:lnTo>
                  <a:pt x="421531" y="421532"/>
                </a:lnTo>
                <a:lnTo>
                  <a:pt x="415046" y="440987"/>
                </a:lnTo>
                <a:cubicBezTo>
                  <a:pt x="412884" y="447472"/>
                  <a:pt x="412353" y="454754"/>
                  <a:pt x="408561" y="460442"/>
                </a:cubicBezTo>
                <a:cubicBezTo>
                  <a:pt x="399914" y="473412"/>
                  <a:pt x="387550" y="484565"/>
                  <a:pt x="382621" y="499353"/>
                </a:cubicBezTo>
                <a:cubicBezTo>
                  <a:pt x="380459" y="505838"/>
                  <a:pt x="379193" y="512694"/>
                  <a:pt x="376136" y="518808"/>
                </a:cubicBezTo>
                <a:cubicBezTo>
                  <a:pt x="372650" y="525779"/>
                  <a:pt x="366652" y="531292"/>
                  <a:pt x="363166" y="538263"/>
                </a:cubicBezTo>
                <a:cubicBezTo>
                  <a:pt x="360109" y="544377"/>
                  <a:pt x="359737" y="551605"/>
                  <a:pt x="356680" y="557719"/>
                </a:cubicBezTo>
                <a:cubicBezTo>
                  <a:pt x="353194" y="564690"/>
                  <a:pt x="346875" y="570052"/>
                  <a:pt x="343710" y="577174"/>
                </a:cubicBezTo>
                <a:cubicBezTo>
                  <a:pt x="338157" y="589668"/>
                  <a:pt x="335063" y="603115"/>
                  <a:pt x="330740" y="616085"/>
                </a:cubicBezTo>
                <a:lnTo>
                  <a:pt x="324255" y="635540"/>
                </a:lnTo>
                <a:cubicBezTo>
                  <a:pt x="322093" y="642025"/>
                  <a:pt x="321562" y="649307"/>
                  <a:pt x="317770" y="654995"/>
                </a:cubicBezTo>
                <a:cubicBezTo>
                  <a:pt x="301408" y="679539"/>
                  <a:pt x="310312" y="668940"/>
                  <a:pt x="291829" y="687421"/>
                </a:cubicBezTo>
                <a:cubicBezTo>
                  <a:pt x="280415" y="721664"/>
                  <a:pt x="289135" y="701189"/>
                  <a:pt x="259404" y="745787"/>
                </a:cubicBezTo>
                <a:cubicBezTo>
                  <a:pt x="255081" y="752272"/>
                  <a:pt x="248899" y="757848"/>
                  <a:pt x="246434" y="765242"/>
                </a:cubicBezTo>
                <a:cubicBezTo>
                  <a:pt x="230130" y="814150"/>
                  <a:pt x="252124" y="753862"/>
                  <a:pt x="226978" y="804153"/>
                </a:cubicBezTo>
                <a:cubicBezTo>
                  <a:pt x="200129" y="857851"/>
                  <a:pt x="244693" y="787308"/>
                  <a:pt x="207523" y="843063"/>
                </a:cubicBezTo>
                <a:cubicBezTo>
                  <a:pt x="191224" y="891963"/>
                  <a:pt x="215105" y="833588"/>
                  <a:pt x="181583" y="875489"/>
                </a:cubicBezTo>
                <a:cubicBezTo>
                  <a:pt x="177313" y="880827"/>
                  <a:pt x="178614" y="889082"/>
                  <a:pt x="175097" y="894944"/>
                </a:cubicBezTo>
                <a:cubicBezTo>
                  <a:pt x="168935" y="905214"/>
                  <a:pt x="151511" y="914992"/>
                  <a:pt x="142672" y="920885"/>
                </a:cubicBezTo>
                <a:cubicBezTo>
                  <a:pt x="126371" y="969787"/>
                  <a:pt x="150256" y="911404"/>
                  <a:pt x="116731" y="953310"/>
                </a:cubicBezTo>
                <a:cubicBezTo>
                  <a:pt x="80930" y="998061"/>
                  <a:pt x="146548" y="948565"/>
                  <a:pt x="90791" y="985736"/>
                </a:cubicBezTo>
                <a:cubicBezTo>
                  <a:pt x="86468" y="992221"/>
                  <a:pt x="83332" y="999680"/>
                  <a:pt x="77821" y="1005191"/>
                </a:cubicBezTo>
                <a:cubicBezTo>
                  <a:pt x="72310" y="1010702"/>
                  <a:pt x="64452" y="1013292"/>
                  <a:pt x="58366" y="1018161"/>
                </a:cubicBezTo>
                <a:cubicBezTo>
                  <a:pt x="53591" y="1021981"/>
                  <a:pt x="49719" y="1026808"/>
                  <a:pt x="45395" y="1031132"/>
                </a:cubicBezTo>
                <a:cubicBezTo>
                  <a:pt x="43233" y="1037617"/>
                  <a:pt x="41967" y="1044473"/>
                  <a:pt x="38910" y="1050587"/>
                </a:cubicBezTo>
                <a:cubicBezTo>
                  <a:pt x="35424" y="1057558"/>
                  <a:pt x="29105" y="1062920"/>
                  <a:pt x="25940" y="1070042"/>
                </a:cubicBezTo>
                <a:cubicBezTo>
                  <a:pt x="20387" y="1082536"/>
                  <a:pt x="17293" y="1095983"/>
                  <a:pt x="12970" y="1108953"/>
                </a:cubicBezTo>
                <a:lnTo>
                  <a:pt x="6485" y="1128408"/>
                </a:lnTo>
                <a:lnTo>
                  <a:pt x="0" y="1147863"/>
                </a:lnTo>
                <a:cubicBezTo>
                  <a:pt x="19454" y="1177045"/>
                  <a:pt x="18374" y="1186234"/>
                  <a:pt x="45395" y="1199744"/>
                </a:cubicBezTo>
                <a:cubicBezTo>
                  <a:pt x="51509" y="1202801"/>
                  <a:pt x="58366" y="1204067"/>
                  <a:pt x="64851" y="1206229"/>
                </a:cubicBezTo>
                <a:cubicBezTo>
                  <a:pt x="77667" y="1201957"/>
                  <a:pt x="94618" y="1198203"/>
                  <a:pt x="103761" y="1186774"/>
                </a:cubicBezTo>
                <a:cubicBezTo>
                  <a:pt x="108031" y="1181436"/>
                  <a:pt x="106729" y="1173181"/>
                  <a:pt x="110246" y="1167319"/>
                </a:cubicBezTo>
                <a:cubicBezTo>
                  <a:pt x="121596" y="1148404"/>
                  <a:pt x="129432" y="1160564"/>
                  <a:pt x="116731" y="1147863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461D01-C366-0D47-A1E1-5CF90C10C839}"/>
              </a:ext>
            </a:extLst>
          </p:cNvPr>
          <p:cNvGrpSpPr/>
          <p:nvPr/>
        </p:nvGrpSpPr>
        <p:grpSpPr>
          <a:xfrm>
            <a:off x="7532176" y="4191837"/>
            <a:ext cx="550577" cy="1071609"/>
            <a:chOff x="7548664" y="4671848"/>
            <a:chExt cx="460442" cy="898858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B7EBE4A-2A2D-6F46-8E61-A5CB9DBBD0BF}"/>
                </a:ext>
              </a:extLst>
            </p:cNvPr>
            <p:cNvSpPr/>
            <p:nvPr/>
          </p:nvSpPr>
          <p:spPr>
            <a:xfrm>
              <a:off x="7548664" y="5207540"/>
              <a:ext cx="460442" cy="363166"/>
            </a:xfrm>
            <a:custGeom>
              <a:avLst/>
              <a:gdLst>
                <a:gd name="connsiteX0" fmla="*/ 460442 w 460442"/>
                <a:gd name="connsiteY0" fmla="*/ 0 h 363166"/>
                <a:gd name="connsiteX1" fmla="*/ 447472 w 460442"/>
                <a:gd name="connsiteY1" fmla="*/ 45396 h 363166"/>
                <a:gd name="connsiteX2" fmla="*/ 428017 w 460442"/>
                <a:gd name="connsiteY2" fmla="*/ 51881 h 363166"/>
                <a:gd name="connsiteX3" fmla="*/ 395591 w 460442"/>
                <a:gd name="connsiteY3" fmla="*/ 77822 h 363166"/>
                <a:gd name="connsiteX4" fmla="*/ 363166 w 460442"/>
                <a:gd name="connsiteY4" fmla="*/ 110247 h 363166"/>
                <a:gd name="connsiteX5" fmla="*/ 324255 w 460442"/>
                <a:gd name="connsiteY5" fmla="*/ 123217 h 363166"/>
                <a:gd name="connsiteX6" fmla="*/ 285345 w 460442"/>
                <a:gd name="connsiteY6" fmla="*/ 142673 h 363166"/>
                <a:gd name="connsiteX7" fmla="*/ 265889 w 460442"/>
                <a:gd name="connsiteY7" fmla="*/ 155643 h 363166"/>
                <a:gd name="connsiteX8" fmla="*/ 226979 w 460442"/>
                <a:gd name="connsiteY8" fmla="*/ 168613 h 363166"/>
                <a:gd name="connsiteX9" fmla="*/ 188068 w 460442"/>
                <a:gd name="connsiteY9" fmla="*/ 181583 h 363166"/>
                <a:gd name="connsiteX10" fmla="*/ 129702 w 460442"/>
                <a:gd name="connsiteY10" fmla="*/ 201039 h 363166"/>
                <a:gd name="connsiteX11" fmla="*/ 110247 w 460442"/>
                <a:gd name="connsiteY11" fmla="*/ 207524 h 363166"/>
                <a:gd name="connsiteX12" fmla="*/ 97276 w 460442"/>
                <a:gd name="connsiteY12" fmla="*/ 220494 h 363166"/>
                <a:gd name="connsiteX13" fmla="*/ 77821 w 460442"/>
                <a:gd name="connsiteY13" fmla="*/ 226979 h 363166"/>
                <a:gd name="connsiteX14" fmla="*/ 58366 w 460442"/>
                <a:gd name="connsiteY14" fmla="*/ 239949 h 363166"/>
                <a:gd name="connsiteX15" fmla="*/ 51881 w 460442"/>
                <a:gd name="connsiteY15" fmla="*/ 259405 h 363166"/>
                <a:gd name="connsiteX16" fmla="*/ 38910 w 460442"/>
                <a:gd name="connsiteY16" fmla="*/ 272375 h 363166"/>
                <a:gd name="connsiteX17" fmla="*/ 12970 w 460442"/>
                <a:gd name="connsiteY17" fmla="*/ 311286 h 363166"/>
                <a:gd name="connsiteX18" fmla="*/ 0 w 460442"/>
                <a:gd name="connsiteY18" fmla="*/ 330741 h 363166"/>
                <a:gd name="connsiteX19" fmla="*/ 0 w 460442"/>
                <a:gd name="connsiteY19" fmla="*/ 363166 h 36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0442" h="363166">
                  <a:moveTo>
                    <a:pt x="460442" y="0"/>
                  </a:moveTo>
                  <a:cubicBezTo>
                    <a:pt x="456119" y="15132"/>
                    <a:pt x="455813" y="32051"/>
                    <a:pt x="447472" y="45396"/>
                  </a:cubicBezTo>
                  <a:cubicBezTo>
                    <a:pt x="443849" y="51193"/>
                    <a:pt x="433355" y="47611"/>
                    <a:pt x="428017" y="51881"/>
                  </a:cubicBezTo>
                  <a:cubicBezTo>
                    <a:pt x="386113" y="85405"/>
                    <a:pt x="444492" y="61522"/>
                    <a:pt x="395591" y="77822"/>
                  </a:cubicBezTo>
                  <a:cubicBezTo>
                    <a:pt x="383759" y="95570"/>
                    <a:pt x="383645" y="101145"/>
                    <a:pt x="363166" y="110247"/>
                  </a:cubicBezTo>
                  <a:cubicBezTo>
                    <a:pt x="350672" y="115800"/>
                    <a:pt x="324255" y="123217"/>
                    <a:pt x="324255" y="123217"/>
                  </a:cubicBezTo>
                  <a:cubicBezTo>
                    <a:pt x="268513" y="160381"/>
                    <a:pt x="339031" y="115831"/>
                    <a:pt x="285345" y="142673"/>
                  </a:cubicBezTo>
                  <a:cubicBezTo>
                    <a:pt x="278374" y="146159"/>
                    <a:pt x="273012" y="152477"/>
                    <a:pt x="265889" y="155643"/>
                  </a:cubicBezTo>
                  <a:cubicBezTo>
                    <a:pt x="253396" y="161195"/>
                    <a:pt x="239949" y="164290"/>
                    <a:pt x="226979" y="168613"/>
                  </a:cubicBezTo>
                  <a:lnTo>
                    <a:pt x="188068" y="181583"/>
                  </a:lnTo>
                  <a:lnTo>
                    <a:pt x="129702" y="201039"/>
                  </a:lnTo>
                  <a:lnTo>
                    <a:pt x="110247" y="207524"/>
                  </a:lnTo>
                  <a:cubicBezTo>
                    <a:pt x="105923" y="211847"/>
                    <a:pt x="102519" y="217348"/>
                    <a:pt x="97276" y="220494"/>
                  </a:cubicBezTo>
                  <a:cubicBezTo>
                    <a:pt x="91414" y="224011"/>
                    <a:pt x="83935" y="223922"/>
                    <a:pt x="77821" y="226979"/>
                  </a:cubicBezTo>
                  <a:cubicBezTo>
                    <a:pt x="70850" y="230465"/>
                    <a:pt x="64851" y="235626"/>
                    <a:pt x="58366" y="239949"/>
                  </a:cubicBezTo>
                  <a:cubicBezTo>
                    <a:pt x="56204" y="246434"/>
                    <a:pt x="55398" y="253543"/>
                    <a:pt x="51881" y="259405"/>
                  </a:cubicBezTo>
                  <a:cubicBezTo>
                    <a:pt x="48735" y="264648"/>
                    <a:pt x="42579" y="267484"/>
                    <a:pt x="38910" y="272375"/>
                  </a:cubicBezTo>
                  <a:cubicBezTo>
                    <a:pt x="29557" y="284846"/>
                    <a:pt x="21617" y="298316"/>
                    <a:pt x="12970" y="311286"/>
                  </a:cubicBezTo>
                  <a:cubicBezTo>
                    <a:pt x="8647" y="317771"/>
                    <a:pt x="0" y="322947"/>
                    <a:pt x="0" y="330741"/>
                  </a:cubicBezTo>
                  <a:lnTo>
                    <a:pt x="0" y="363166"/>
                  </a:lnTo>
                </a:path>
              </a:pathLst>
            </a:cu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364BC97-345C-984C-A158-13E3045D5A11}"/>
                </a:ext>
              </a:extLst>
            </p:cNvPr>
            <p:cNvSpPr/>
            <p:nvPr/>
          </p:nvSpPr>
          <p:spPr>
            <a:xfrm>
              <a:off x="7865845" y="5343728"/>
              <a:ext cx="45985" cy="123217"/>
            </a:xfrm>
            <a:custGeom>
              <a:avLst/>
              <a:gdLst>
                <a:gd name="connsiteX0" fmla="*/ 45985 w 45985"/>
                <a:gd name="connsiteY0" fmla="*/ 0 h 123217"/>
                <a:gd name="connsiteX1" fmla="*/ 33015 w 45985"/>
                <a:gd name="connsiteY1" fmla="*/ 45395 h 123217"/>
                <a:gd name="connsiteX2" fmla="*/ 20044 w 45985"/>
                <a:gd name="connsiteY2" fmla="*/ 58366 h 123217"/>
                <a:gd name="connsiteX3" fmla="*/ 13559 w 45985"/>
                <a:gd name="connsiteY3" fmla="*/ 77821 h 123217"/>
                <a:gd name="connsiteX4" fmla="*/ 589 w 45985"/>
                <a:gd name="connsiteY4" fmla="*/ 123217 h 123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85" h="123217">
                  <a:moveTo>
                    <a:pt x="45985" y="0"/>
                  </a:moveTo>
                  <a:cubicBezTo>
                    <a:pt x="41662" y="15132"/>
                    <a:pt x="39407" y="31014"/>
                    <a:pt x="33015" y="45395"/>
                  </a:cubicBezTo>
                  <a:cubicBezTo>
                    <a:pt x="30532" y="50983"/>
                    <a:pt x="23190" y="53123"/>
                    <a:pt x="20044" y="58366"/>
                  </a:cubicBezTo>
                  <a:cubicBezTo>
                    <a:pt x="16527" y="64228"/>
                    <a:pt x="16616" y="71707"/>
                    <a:pt x="13559" y="77821"/>
                  </a:cubicBezTo>
                  <a:cubicBezTo>
                    <a:pt x="-4207" y="113354"/>
                    <a:pt x="589" y="79627"/>
                    <a:pt x="589" y="123217"/>
                  </a:cubicBezTo>
                </a:path>
              </a:pathLst>
            </a:cu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FEFA119-7BDD-2645-853A-CB0C4CB505F7}"/>
                </a:ext>
              </a:extLst>
            </p:cNvPr>
            <p:cNvSpPr/>
            <p:nvPr/>
          </p:nvSpPr>
          <p:spPr>
            <a:xfrm>
              <a:off x="7782128" y="4792494"/>
              <a:ext cx="136187" cy="499353"/>
            </a:xfrm>
            <a:custGeom>
              <a:avLst/>
              <a:gdLst>
                <a:gd name="connsiteX0" fmla="*/ 0 w 136187"/>
                <a:gd name="connsiteY0" fmla="*/ 0 h 499353"/>
                <a:gd name="connsiteX1" fmla="*/ 25940 w 136187"/>
                <a:gd name="connsiteY1" fmla="*/ 45395 h 499353"/>
                <a:gd name="connsiteX2" fmla="*/ 38910 w 136187"/>
                <a:gd name="connsiteY2" fmla="*/ 58366 h 499353"/>
                <a:gd name="connsiteX3" fmla="*/ 45395 w 136187"/>
                <a:gd name="connsiteY3" fmla="*/ 77821 h 499353"/>
                <a:gd name="connsiteX4" fmla="*/ 58366 w 136187"/>
                <a:gd name="connsiteY4" fmla="*/ 97276 h 499353"/>
                <a:gd name="connsiteX5" fmla="*/ 71336 w 136187"/>
                <a:gd name="connsiteY5" fmla="*/ 136187 h 499353"/>
                <a:gd name="connsiteX6" fmla="*/ 77821 w 136187"/>
                <a:gd name="connsiteY6" fmla="*/ 155642 h 499353"/>
                <a:gd name="connsiteX7" fmla="*/ 84306 w 136187"/>
                <a:gd name="connsiteY7" fmla="*/ 304800 h 499353"/>
                <a:gd name="connsiteX8" fmla="*/ 97276 w 136187"/>
                <a:gd name="connsiteY8" fmla="*/ 343710 h 499353"/>
                <a:gd name="connsiteX9" fmla="*/ 103761 w 136187"/>
                <a:gd name="connsiteY9" fmla="*/ 376136 h 499353"/>
                <a:gd name="connsiteX10" fmla="*/ 110246 w 136187"/>
                <a:gd name="connsiteY10" fmla="*/ 434502 h 499353"/>
                <a:gd name="connsiteX11" fmla="*/ 123217 w 136187"/>
                <a:gd name="connsiteY11" fmla="*/ 473412 h 499353"/>
                <a:gd name="connsiteX12" fmla="*/ 136187 w 136187"/>
                <a:gd name="connsiteY12" fmla="*/ 499353 h 499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187" h="499353">
                  <a:moveTo>
                    <a:pt x="0" y="0"/>
                  </a:moveTo>
                  <a:cubicBezTo>
                    <a:pt x="8647" y="15132"/>
                    <a:pt x="16273" y="30894"/>
                    <a:pt x="25940" y="45395"/>
                  </a:cubicBezTo>
                  <a:cubicBezTo>
                    <a:pt x="29332" y="50482"/>
                    <a:pt x="35764" y="53123"/>
                    <a:pt x="38910" y="58366"/>
                  </a:cubicBezTo>
                  <a:cubicBezTo>
                    <a:pt x="42427" y="64228"/>
                    <a:pt x="42338" y="71707"/>
                    <a:pt x="45395" y="77821"/>
                  </a:cubicBezTo>
                  <a:cubicBezTo>
                    <a:pt x="48881" y="84792"/>
                    <a:pt x="54042" y="90791"/>
                    <a:pt x="58366" y="97276"/>
                  </a:cubicBezTo>
                  <a:lnTo>
                    <a:pt x="71336" y="136187"/>
                  </a:lnTo>
                  <a:lnTo>
                    <a:pt x="77821" y="155642"/>
                  </a:lnTo>
                  <a:cubicBezTo>
                    <a:pt x="79983" y="205361"/>
                    <a:pt x="79185" y="255298"/>
                    <a:pt x="84306" y="304800"/>
                  </a:cubicBezTo>
                  <a:cubicBezTo>
                    <a:pt x="85713" y="318399"/>
                    <a:pt x="94595" y="330304"/>
                    <a:pt x="97276" y="343710"/>
                  </a:cubicBezTo>
                  <a:cubicBezTo>
                    <a:pt x="99438" y="354519"/>
                    <a:pt x="102202" y="365224"/>
                    <a:pt x="103761" y="376136"/>
                  </a:cubicBezTo>
                  <a:cubicBezTo>
                    <a:pt x="106529" y="395514"/>
                    <a:pt x="106407" y="415307"/>
                    <a:pt x="110246" y="434502"/>
                  </a:cubicBezTo>
                  <a:cubicBezTo>
                    <a:pt x="112927" y="447908"/>
                    <a:pt x="118894" y="460442"/>
                    <a:pt x="123217" y="473412"/>
                  </a:cubicBezTo>
                  <a:cubicBezTo>
                    <a:pt x="130670" y="495769"/>
                    <a:pt x="124868" y="488034"/>
                    <a:pt x="136187" y="499353"/>
                  </a:cubicBezTo>
                </a:path>
              </a:pathLst>
            </a:cu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EB451CC-26EA-6945-8655-C1F41092601A}"/>
                </a:ext>
              </a:extLst>
            </p:cNvPr>
            <p:cNvSpPr/>
            <p:nvPr/>
          </p:nvSpPr>
          <p:spPr>
            <a:xfrm>
              <a:off x="7662041" y="4724400"/>
              <a:ext cx="115644" cy="94593"/>
            </a:xfrm>
            <a:custGeom>
              <a:avLst/>
              <a:gdLst>
                <a:gd name="connsiteX0" fmla="*/ 0 w 115644"/>
                <a:gd name="connsiteY0" fmla="*/ 0 h 94593"/>
                <a:gd name="connsiteX1" fmla="*/ 57807 w 115644"/>
                <a:gd name="connsiteY1" fmla="*/ 31531 h 94593"/>
                <a:gd name="connsiteX2" fmla="*/ 89338 w 115644"/>
                <a:gd name="connsiteY2" fmla="*/ 68317 h 94593"/>
                <a:gd name="connsiteX3" fmla="*/ 99849 w 115644"/>
                <a:gd name="connsiteY3" fmla="*/ 78828 h 94593"/>
                <a:gd name="connsiteX4" fmla="*/ 115614 w 115644"/>
                <a:gd name="connsiteY4" fmla="*/ 94593 h 94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644" h="94593">
                  <a:moveTo>
                    <a:pt x="0" y="0"/>
                  </a:moveTo>
                  <a:cubicBezTo>
                    <a:pt x="19269" y="10510"/>
                    <a:pt x="39544" y="19356"/>
                    <a:pt x="57807" y="31531"/>
                  </a:cubicBezTo>
                  <a:cubicBezTo>
                    <a:pt x="79494" y="45989"/>
                    <a:pt x="75753" y="51336"/>
                    <a:pt x="89338" y="68317"/>
                  </a:cubicBezTo>
                  <a:cubicBezTo>
                    <a:pt x="92433" y="72186"/>
                    <a:pt x="95980" y="75733"/>
                    <a:pt x="99849" y="78828"/>
                  </a:cubicBezTo>
                  <a:cubicBezTo>
                    <a:pt x="117071" y="92606"/>
                    <a:pt x="115614" y="82385"/>
                    <a:pt x="115614" y="94593"/>
                  </a:cubicBezTo>
                </a:path>
              </a:pathLst>
            </a:custGeom>
            <a:noFill/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64650EE-BF40-8744-B040-2EF5C88797AD}"/>
                </a:ext>
              </a:extLst>
            </p:cNvPr>
            <p:cNvSpPr/>
            <p:nvPr/>
          </p:nvSpPr>
          <p:spPr>
            <a:xfrm>
              <a:off x="7824952" y="4761186"/>
              <a:ext cx="84082" cy="126124"/>
            </a:xfrm>
            <a:custGeom>
              <a:avLst/>
              <a:gdLst>
                <a:gd name="connsiteX0" fmla="*/ 84082 w 84082"/>
                <a:gd name="connsiteY0" fmla="*/ 0 h 126124"/>
                <a:gd name="connsiteX1" fmla="*/ 57807 w 84082"/>
                <a:gd name="connsiteY1" fmla="*/ 36786 h 126124"/>
                <a:gd name="connsiteX2" fmla="*/ 47296 w 84082"/>
                <a:gd name="connsiteY2" fmla="*/ 47297 h 126124"/>
                <a:gd name="connsiteX3" fmla="*/ 31531 w 84082"/>
                <a:gd name="connsiteY3" fmla="*/ 52552 h 126124"/>
                <a:gd name="connsiteX4" fmla="*/ 21020 w 84082"/>
                <a:gd name="connsiteY4" fmla="*/ 63062 h 126124"/>
                <a:gd name="connsiteX5" fmla="*/ 0 w 84082"/>
                <a:gd name="connsiteY5" fmla="*/ 94593 h 126124"/>
                <a:gd name="connsiteX6" fmla="*/ 5255 w 84082"/>
                <a:gd name="connsiteY6" fmla="*/ 126124 h 12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082" h="126124">
                  <a:moveTo>
                    <a:pt x="84082" y="0"/>
                  </a:moveTo>
                  <a:cubicBezTo>
                    <a:pt x="75324" y="12262"/>
                    <a:pt x="67058" y="24891"/>
                    <a:pt x="57807" y="36786"/>
                  </a:cubicBezTo>
                  <a:cubicBezTo>
                    <a:pt x="54765" y="40697"/>
                    <a:pt x="51545" y="44748"/>
                    <a:pt x="47296" y="47297"/>
                  </a:cubicBezTo>
                  <a:cubicBezTo>
                    <a:pt x="42546" y="50147"/>
                    <a:pt x="36786" y="50800"/>
                    <a:pt x="31531" y="52552"/>
                  </a:cubicBezTo>
                  <a:cubicBezTo>
                    <a:pt x="28027" y="56055"/>
                    <a:pt x="23993" y="59098"/>
                    <a:pt x="21020" y="63062"/>
                  </a:cubicBezTo>
                  <a:cubicBezTo>
                    <a:pt x="13441" y="73167"/>
                    <a:pt x="0" y="94593"/>
                    <a:pt x="0" y="94593"/>
                  </a:cubicBezTo>
                  <a:cubicBezTo>
                    <a:pt x="6105" y="119013"/>
                    <a:pt x="5255" y="108391"/>
                    <a:pt x="5255" y="126124"/>
                  </a:cubicBezTo>
                </a:path>
              </a:pathLst>
            </a:custGeom>
            <a:noFill/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53FADBD-591D-8B42-ABA0-369271F73D11}"/>
                </a:ext>
              </a:extLst>
            </p:cNvPr>
            <p:cNvSpPr/>
            <p:nvPr/>
          </p:nvSpPr>
          <p:spPr>
            <a:xfrm>
              <a:off x="7772215" y="4671848"/>
              <a:ext cx="26475" cy="152400"/>
            </a:xfrm>
            <a:custGeom>
              <a:avLst/>
              <a:gdLst>
                <a:gd name="connsiteX0" fmla="*/ 5440 w 26475"/>
                <a:gd name="connsiteY0" fmla="*/ 0 h 152400"/>
                <a:gd name="connsiteX1" fmla="*/ 185 w 26475"/>
                <a:gd name="connsiteY1" fmla="*/ 63062 h 152400"/>
                <a:gd name="connsiteX2" fmla="*/ 10695 w 26475"/>
                <a:gd name="connsiteY2" fmla="*/ 94593 h 152400"/>
                <a:gd name="connsiteX3" fmla="*/ 21206 w 26475"/>
                <a:gd name="connsiteY3" fmla="*/ 131380 h 152400"/>
                <a:gd name="connsiteX4" fmla="*/ 26461 w 26475"/>
                <a:gd name="connsiteY4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5" h="152400">
                  <a:moveTo>
                    <a:pt x="5440" y="0"/>
                  </a:moveTo>
                  <a:cubicBezTo>
                    <a:pt x="3688" y="21021"/>
                    <a:pt x="-985" y="42001"/>
                    <a:pt x="185" y="63062"/>
                  </a:cubicBezTo>
                  <a:cubicBezTo>
                    <a:pt x="800" y="74124"/>
                    <a:pt x="7192" y="84083"/>
                    <a:pt x="10695" y="94593"/>
                  </a:cubicBezTo>
                  <a:cubicBezTo>
                    <a:pt x="23300" y="132408"/>
                    <a:pt x="8004" y="85170"/>
                    <a:pt x="21206" y="131380"/>
                  </a:cubicBezTo>
                  <a:cubicBezTo>
                    <a:pt x="27015" y="151712"/>
                    <a:pt x="26461" y="140687"/>
                    <a:pt x="26461" y="152400"/>
                  </a:cubicBezTo>
                </a:path>
              </a:pathLst>
            </a:custGeom>
            <a:noFill/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3A87207-BC3B-5B48-9D69-BC0E262269FF}"/>
                </a:ext>
              </a:extLst>
            </p:cNvPr>
            <p:cNvSpPr/>
            <p:nvPr/>
          </p:nvSpPr>
          <p:spPr>
            <a:xfrm>
              <a:off x="7693572" y="4808483"/>
              <a:ext cx="126125" cy="42061"/>
            </a:xfrm>
            <a:custGeom>
              <a:avLst/>
              <a:gdLst>
                <a:gd name="connsiteX0" fmla="*/ 0 w 126125"/>
                <a:gd name="connsiteY0" fmla="*/ 0 h 42061"/>
                <a:gd name="connsiteX1" fmla="*/ 47297 w 126125"/>
                <a:gd name="connsiteY1" fmla="*/ 5255 h 42061"/>
                <a:gd name="connsiteX2" fmla="*/ 78828 w 126125"/>
                <a:gd name="connsiteY2" fmla="*/ 15765 h 42061"/>
                <a:gd name="connsiteX3" fmla="*/ 105104 w 126125"/>
                <a:gd name="connsiteY3" fmla="*/ 31531 h 42061"/>
                <a:gd name="connsiteX4" fmla="*/ 126125 w 126125"/>
                <a:gd name="connsiteY4" fmla="*/ 42041 h 4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125" h="42061">
                  <a:moveTo>
                    <a:pt x="0" y="0"/>
                  </a:moveTo>
                  <a:cubicBezTo>
                    <a:pt x="15766" y="1752"/>
                    <a:pt x="31742" y="2144"/>
                    <a:pt x="47297" y="5255"/>
                  </a:cubicBezTo>
                  <a:cubicBezTo>
                    <a:pt x="58161" y="7428"/>
                    <a:pt x="78828" y="15765"/>
                    <a:pt x="78828" y="15765"/>
                  </a:cubicBezTo>
                  <a:cubicBezTo>
                    <a:pt x="99356" y="36295"/>
                    <a:pt x="77817" y="17888"/>
                    <a:pt x="105104" y="31531"/>
                  </a:cubicBezTo>
                  <a:cubicBezTo>
                    <a:pt x="128068" y="43013"/>
                    <a:pt x="112961" y="42041"/>
                    <a:pt x="126125" y="42041"/>
                  </a:cubicBezTo>
                </a:path>
              </a:pathLst>
            </a:custGeom>
            <a:noFill/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DBFC73EF-04FE-164B-A14D-4AB3F4A355A6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Vascular Acetabular Anatomy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024193-8AFF-764E-8D45-902374A053B6}"/>
              </a:ext>
            </a:extLst>
          </p:cNvPr>
          <p:cNvSpPr/>
          <p:nvPr/>
        </p:nvSpPr>
        <p:spPr>
          <a:xfrm>
            <a:off x="6092120" y="6138639"/>
            <a:ext cx="56481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Berton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 R.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Moed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 and John A Boudreau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.  Acetabulum Fractures. In:  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</a:rPr>
              <a:t>Tornetta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 P, Ricci WM, eds.  Rockwood and Green's Fractures in Adults, 9e. Philadelphia, PA. Wolters Kluwer Health, Inc; 2019. Figure 50-34.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3190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 bones</a:t>
            </a:r>
          </a:p>
          <a:p>
            <a:r>
              <a:rPr lang="en-US" dirty="0"/>
              <a:t>Innominate bones x2</a:t>
            </a:r>
          </a:p>
          <a:p>
            <a:r>
              <a:rPr lang="en-US" dirty="0"/>
              <a:t>Sacrum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88D808-90BC-354D-B3D8-F3B794A5A3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8" t="2459" r="5919" b="8626"/>
          <a:stretch/>
        </p:blipFill>
        <p:spPr>
          <a:xfrm>
            <a:off x="5610895" y="1825625"/>
            <a:ext cx="5927261" cy="4069724"/>
          </a:xfr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2CCE4F7-2061-0342-9A5A-515713F30CE5}"/>
              </a:ext>
            </a:extLst>
          </p:cNvPr>
          <p:cNvGrpSpPr/>
          <p:nvPr/>
        </p:nvGrpSpPr>
        <p:grpSpPr>
          <a:xfrm>
            <a:off x="8071099" y="2204206"/>
            <a:ext cx="3114288" cy="1036594"/>
            <a:chOff x="8460020" y="2173107"/>
            <a:chExt cx="2629518" cy="76474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4CDE2F-A357-2843-90F9-BA7CF4A3E708}"/>
                </a:ext>
              </a:extLst>
            </p:cNvPr>
            <p:cNvSpPr txBox="1"/>
            <p:nvPr/>
          </p:nvSpPr>
          <p:spPr>
            <a:xfrm>
              <a:off x="8460020" y="2642672"/>
              <a:ext cx="850124" cy="29518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 anchor="ctr" anchorCtr="1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Sacrum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22AD70-E38E-F144-8869-B6DFFC6D88C4}"/>
                </a:ext>
              </a:extLst>
            </p:cNvPr>
            <p:cNvSpPr txBox="1"/>
            <p:nvPr/>
          </p:nvSpPr>
          <p:spPr>
            <a:xfrm>
              <a:off x="9845207" y="2173107"/>
              <a:ext cx="1244331" cy="522242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 anchor="ctr" anchorCtr="1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Innominate bone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5F56A29-EDF5-D045-8FF5-8FE156FDA288}"/>
              </a:ext>
            </a:extLst>
          </p:cNvPr>
          <p:cNvSpPr txBox="1"/>
          <p:nvPr/>
        </p:nvSpPr>
        <p:spPr>
          <a:xfrm>
            <a:off x="9711655" y="5681223"/>
            <a:ext cx="1810555" cy="21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Photo courtesy of Alesha N. Scott, D.O.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3838B3C-04E4-5646-82D6-917148200628}"/>
              </a:ext>
            </a:extLst>
          </p:cNvPr>
          <p:cNvSpPr txBox="1">
            <a:spLocks/>
          </p:cNvSpPr>
          <p:nvPr/>
        </p:nvSpPr>
        <p:spPr>
          <a:xfrm>
            <a:off x="762000" y="135573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Pelvic Osteology</a:t>
            </a:r>
          </a:p>
        </p:txBody>
      </p:sp>
    </p:spTree>
    <p:extLst>
      <p:ext uri="{BB962C8B-B14F-4D97-AF65-F5344CB8AC3E}">
        <p14:creationId xmlns:p14="http://schemas.microsoft.com/office/powerpoint/2010/main" val="19182249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300" dirty="0">
                <a:solidFill>
                  <a:srgbClr val="FF0000"/>
                </a:solidFill>
              </a:rPr>
              <a:t>Superior gluteal artery (SGA)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n-US" dirty="0"/>
              <a:t>Most important contribution to acetabular blood supply</a:t>
            </a:r>
          </a:p>
          <a:p>
            <a:r>
              <a:rPr lang="en-US" dirty="0"/>
              <a:t>Branches</a:t>
            </a:r>
          </a:p>
          <a:p>
            <a:pPr lvl="1"/>
            <a:r>
              <a:rPr lang="en-US" dirty="0"/>
              <a:t>Deep</a:t>
            </a:r>
          </a:p>
          <a:p>
            <a:pPr lvl="2"/>
            <a:r>
              <a:rPr lang="en-US" dirty="0"/>
              <a:t>Superior</a:t>
            </a:r>
          </a:p>
          <a:p>
            <a:pPr lvl="2"/>
            <a:r>
              <a:rPr lang="en-US" dirty="0"/>
              <a:t>Inferior</a:t>
            </a:r>
          </a:p>
          <a:p>
            <a:pPr lvl="2"/>
            <a:r>
              <a:rPr lang="en-US" dirty="0"/>
              <a:t>Supraacetabular</a:t>
            </a:r>
          </a:p>
          <a:p>
            <a:pPr lvl="2"/>
            <a:r>
              <a:rPr lang="en-US" dirty="0"/>
              <a:t>Acetabular</a:t>
            </a:r>
          </a:p>
          <a:p>
            <a:pPr lvl="1"/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CAEFBE8-9294-6746-8441-353B89E435B7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133" y="1497558"/>
            <a:ext cx="6443755" cy="449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61064714-7116-C24C-92E1-DA6399DF71AB}"/>
              </a:ext>
            </a:extLst>
          </p:cNvPr>
          <p:cNvSpPr/>
          <p:nvPr/>
        </p:nvSpPr>
        <p:spPr>
          <a:xfrm>
            <a:off x="10895920" y="3437801"/>
            <a:ext cx="320516" cy="133962"/>
          </a:xfrm>
          <a:custGeom>
            <a:avLst/>
            <a:gdLst>
              <a:gd name="connsiteX0" fmla="*/ 0 w 178419"/>
              <a:gd name="connsiteY0" fmla="*/ 0 h 96644"/>
              <a:gd name="connsiteX1" fmla="*/ 52039 w 178419"/>
              <a:gd name="connsiteY1" fmla="*/ 44605 h 96644"/>
              <a:gd name="connsiteX2" fmla="*/ 59473 w 178419"/>
              <a:gd name="connsiteY2" fmla="*/ 66908 h 96644"/>
              <a:gd name="connsiteX3" fmla="*/ 81775 w 178419"/>
              <a:gd name="connsiteY3" fmla="*/ 74342 h 96644"/>
              <a:gd name="connsiteX4" fmla="*/ 126380 w 178419"/>
              <a:gd name="connsiteY4" fmla="*/ 96644 h 96644"/>
              <a:gd name="connsiteX5" fmla="*/ 178419 w 178419"/>
              <a:gd name="connsiteY5" fmla="*/ 81776 h 9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419" h="96644">
                <a:moveTo>
                  <a:pt x="0" y="0"/>
                </a:moveTo>
                <a:cubicBezTo>
                  <a:pt x="17346" y="14868"/>
                  <a:pt x="36861" y="27529"/>
                  <a:pt x="52039" y="44605"/>
                </a:cubicBezTo>
                <a:cubicBezTo>
                  <a:pt x="57245" y="50462"/>
                  <a:pt x="53932" y="61367"/>
                  <a:pt x="59473" y="66908"/>
                </a:cubicBezTo>
                <a:cubicBezTo>
                  <a:pt x="65014" y="72449"/>
                  <a:pt x="74766" y="70838"/>
                  <a:pt x="81775" y="74342"/>
                </a:cubicBezTo>
                <a:cubicBezTo>
                  <a:pt x="139420" y="103164"/>
                  <a:pt x="70324" y="77959"/>
                  <a:pt x="126380" y="96644"/>
                </a:cubicBezTo>
                <a:cubicBezTo>
                  <a:pt x="174442" y="88634"/>
                  <a:pt x="160326" y="99869"/>
                  <a:pt x="178419" y="81776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99768D-EC94-284E-A617-5787A134C2DE}"/>
              </a:ext>
            </a:extLst>
          </p:cNvPr>
          <p:cNvGrpSpPr/>
          <p:nvPr/>
        </p:nvGrpSpPr>
        <p:grpSpPr>
          <a:xfrm>
            <a:off x="5983507" y="1779172"/>
            <a:ext cx="2619483" cy="1869357"/>
            <a:chOff x="6357815" y="2787805"/>
            <a:chExt cx="2079941" cy="144971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297EA0B-7BA7-D14C-B957-CD14663FC789}"/>
                </a:ext>
              </a:extLst>
            </p:cNvPr>
            <p:cNvGrpSpPr/>
            <p:nvPr/>
          </p:nvGrpSpPr>
          <p:grpSpPr>
            <a:xfrm>
              <a:off x="6854283" y="2787805"/>
              <a:ext cx="1583473" cy="1449718"/>
              <a:chOff x="6854283" y="2787805"/>
              <a:chExt cx="1583473" cy="1449718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EA888BD9-BE69-854B-AAC5-429711E8263B}"/>
                  </a:ext>
                </a:extLst>
              </p:cNvPr>
              <p:cNvSpPr/>
              <p:nvPr/>
            </p:nvSpPr>
            <p:spPr>
              <a:xfrm>
                <a:off x="6854283" y="4096215"/>
                <a:ext cx="282497" cy="126380"/>
              </a:xfrm>
              <a:custGeom>
                <a:avLst/>
                <a:gdLst>
                  <a:gd name="connsiteX0" fmla="*/ 282497 w 282497"/>
                  <a:gd name="connsiteY0" fmla="*/ 104078 h 126380"/>
                  <a:gd name="connsiteX1" fmla="*/ 230458 w 282497"/>
                  <a:gd name="connsiteY1" fmla="*/ 118946 h 126380"/>
                  <a:gd name="connsiteX2" fmla="*/ 208156 w 282497"/>
                  <a:gd name="connsiteY2" fmla="*/ 126380 h 126380"/>
                  <a:gd name="connsiteX3" fmla="*/ 133815 w 282497"/>
                  <a:gd name="connsiteY3" fmla="*/ 118946 h 126380"/>
                  <a:gd name="connsiteX4" fmla="*/ 89210 w 282497"/>
                  <a:gd name="connsiteY4" fmla="*/ 96644 h 126380"/>
                  <a:gd name="connsiteX5" fmla="*/ 74341 w 282497"/>
                  <a:gd name="connsiteY5" fmla="*/ 81775 h 126380"/>
                  <a:gd name="connsiteX6" fmla="*/ 52039 w 282497"/>
                  <a:gd name="connsiteY6" fmla="*/ 74341 h 126380"/>
                  <a:gd name="connsiteX7" fmla="*/ 37171 w 282497"/>
                  <a:gd name="connsiteY7" fmla="*/ 52039 h 126380"/>
                  <a:gd name="connsiteX8" fmla="*/ 14868 w 282497"/>
                  <a:gd name="connsiteY8" fmla="*/ 44605 h 126380"/>
                  <a:gd name="connsiteX9" fmla="*/ 0 w 282497"/>
                  <a:gd name="connsiteY9" fmla="*/ 0 h 126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2497" h="126380">
                    <a:moveTo>
                      <a:pt x="282497" y="104078"/>
                    </a:moveTo>
                    <a:lnTo>
                      <a:pt x="230458" y="118946"/>
                    </a:lnTo>
                    <a:cubicBezTo>
                      <a:pt x="222952" y="121198"/>
                      <a:pt x="215992" y="126380"/>
                      <a:pt x="208156" y="126380"/>
                    </a:cubicBezTo>
                    <a:cubicBezTo>
                      <a:pt x="183252" y="126380"/>
                      <a:pt x="158595" y="121424"/>
                      <a:pt x="133815" y="118946"/>
                    </a:cubicBezTo>
                    <a:cubicBezTo>
                      <a:pt x="110259" y="111094"/>
                      <a:pt x="109797" y="113114"/>
                      <a:pt x="89210" y="96644"/>
                    </a:cubicBezTo>
                    <a:cubicBezTo>
                      <a:pt x="83737" y="92265"/>
                      <a:pt x="80351" y="85381"/>
                      <a:pt x="74341" y="81775"/>
                    </a:cubicBezTo>
                    <a:cubicBezTo>
                      <a:pt x="67622" y="77743"/>
                      <a:pt x="59473" y="76819"/>
                      <a:pt x="52039" y="74341"/>
                    </a:cubicBezTo>
                    <a:cubicBezTo>
                      <a:pt x="47083" y="66907"/>
                      <a:pt x="44148" y="57620"/>
                      <a:pt x="37171" y="52039"/>
                    </a:cubicBezTo>
                    <a:cubicBezTo>
                      <a:pt x="31052" y="47144"/>
                      <a:pt x="19423" y="50982"/>
                      <a:pt x="14868" y="44605"/>
                    </a:cubicBezTo>
                    <a:cubicBezTo>
                      <a:pt x="5758" y="31852"/>
                      <a:pt x="0" y="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466D9CAA-F078-1B4E-8FC3-BB31E687B52D}"/>
                  </a:ext>
                </a:extLst>
              </p:cNvPr>
              <p:cNvSpPr/>
              <p:nvPr/>
            </p:nvSpPr>
            <p:spPr>
              <a:xfrm>
                <a:off x="6958361" y="2787805"/>
                <a:ext cx="1479395" cy="1442224"/>
              </a:xfrm>
              <a:custGeom>
                <a:avLst/>
                <a:gdLst>
                  <a:gd name="connsiteX0" fmla="*/ 1479395 w 1479395"/>
                  <a:gd name="connsiteY0" fmla="*/ 416312 h 1442224"/>
                  <a:gd name="connsiteX1" fmla="*/ 1412488 w 1479395"/>
                  <a:gd name="connsiteY1" fmla="*/ 356839 h 1442224"/>
                  <a:gd name="connsiteX2" fmla="*/ 1382751 w 1479395"/>
                  <a:gd name="connsiteY2" fmla="*/ 327102 h 1442224"/>
                  <a:gd name="connsiteX3" fmla="*/ 1367883 w 1479395"/>
                  <a:gd name="connsiteY3" fmla="*/ 304800 h 1442224"/>
                  <a:gd name="connsiteX4" fmla="*/ 1345580 w 1479395"/>
                  <a:gd name="connsiteY4" fmla="*/ 289932 h 1442224"/>
                  <a:gd name="connsiteX5" fmla="*/ 1330712 w 1479395"/>
                  <a:gd name="connsiteY5" fmla="*/ 267629 h 1442224"/>
                  <a:gd name="connsiteX6" fmla="*/ 1323278 w 1479395"/>
                  <a:gd name="connsiteY6" fmla="*/ 245327 h 1442224"/>
                  <a:gd name="connsiteX7" fmla="*/ 1293541 w 1479395"/>
                  <a:gd name="connsiteY7" fmla="*/ 215590 h 1442224"/>
                  <a:gd name="connsiteX8" fmla="*/ 1263805 w 1479395"/>
                  <a:gd name="connsiteY8" fmla="*/ 178419 h 1442224"/>
                  <a:gd name="connsiteX9" fmla="*/ 1241502 w 1479395"/>
                  <a:gd name="connsiteY9" fmla="*/ 163551 h 1442224"/>
                  <a:gd name="connsiteX10" fmla="*/ 1204332 w 1479395"/>
                  <a:gd name="connsiteY10" fmla="*/ 126380 h 1442224"/>
                  <a:gd name="connsiteX11" fmla="*/ 1189463 w 1479395"/>
                  <a:gd name="connsiteY11" fmla="*/ 111512 h 1442224"/>
                  <a:gd name="connsiteX12" fmla="*/ 1167161 w 1479395"/>
                  <a:gd name="connsiteY12" fmla="*/ 96644 h 1442224"/>
                  <a:gd name="connsiteX13" fmla="*/ 1152293 w 1479395"/>
                  <a:gd name="connsiteY13" fmla="*/ 81775 h 1442224"/>
                  <a:gd name="connsiteX14" fmla="*/ 1129990 w 1479395"/>
                  <a:gd name="connsiteY14" fmla="*/ 74341 h 1442224"/>
                  <a:gd name="connsiteX15" fmla="*/ 1107688 w 1479395"/>
                  <a:gd name="connsiteY15" fmla="*/ 59473 h 1442224"/>
                  <a:gd name="connsiteX16" fmla="*/ 1040780 w 1479395"/>
                  <a:gd name="connsiteY16" fmla="*/ 37171 h 1442224"/>
                  <a:gd name="connsiteX17" fmla="*/ 996176 w 1479395"/>
                  <a:gd name="connsiteY17" fmla="*/ 22302 h 1442224"/>
                  <a:gd name="connsiteX18" fmla="*/ 944137 w 1479395"/>
                  <a:gd name="connsiteY18" fmla="*/ 7434 h 1442224"/>
                  <a:gd name="connsiteX19" fmla="*/ 892098 w 1479395"/>
                  <a:gd name="connsiteY19" fmla="*/ 0 h 1442224"/>
                  <a:gd name="connsiteX20" fmla="*/ 773151 w 1479395"/>
                  <a:gd name="connsiteY20" fmla="*/ 7434 h 1442224"/>
                  <a:gd name="connsiteX21" fmla="*/ 728546 w 1479395"/>
                  <a:gd name="connsiteY21" fmla="*/ 22302 h 1442224"/>
                  <a:gd name="connsiteX22" fmla="*/ 683941 w 1479395"/>
                  <a:gd name="connsiteY22" fmla="*/ 37171 h 1442224"/>
                  <a:gd name="connsiteX23" fmla="*/ 639337 w 1479395"/>
                  <a:gd name="connsiteY23" fmla="*/ 59473 h 1442224"/>
                  <a:gd name="connsiteX24" fmla="*/ 594732 w 1479395"/>
                  <a:gd name="connsiteY24" fmla="*/ 81775 h 1442224"/>
                  <a:gd name="connsiteX25" fmla="*/ 550127 w 1479395"/>
                  <a:gd name="connsiteY25" fmla="*/ 104078 h 1442224"/>
                  <a:gd name="connsiteX26" fmla="*/ 505522 w 1479395"/>
                  <a:gd name="connsiteY26" fmla="*/ 126380 h 1442224"/>
                  <a:gd name="connsiteX27" fmla="*/ 460917 w 1479395"/>
                  <a:gd name="connsiteY27" fmla="*/ 156117 h 1442224"/>
                  <a:gd name="connsiteX28" fmla="*/ 446049 w 1479395"/>
                  <a:gd name="connsiteY28" fmla="*/ 178419 h 1442224"/>
                  <a:gd name="connsiteX29" fmla="*/ 431180 w 1479395"/>
                  <a:gd name="connsiteY29" fmla="*/ 193288 h 1442224"/>
                  <a:gd name="connsiteX30" fmla="*/ 401444 w 1479395"/>
                  <a:gd name="connsiteY30" fmla="*/ 237893 h 1442224"/>
                  <a:gd name="connsiteX31" fmla="*/ 386576 w 1479395"/>
                  <a:gd name="connsiteY31" fmla="*/ 260195 h 1442224"/>
                  <a:gd name="connsiteX32" fmla="*/ 356839 w 1479395"/>
                  <a:gd name="connsiteY32" fmla="*/ 289932 h 1442224"/>
                  <a:gd name="connsiteX33" fmla="*/ 319668 w 1479395"/>
                  <a:gd name="connsiteY33" fmla="*/ 319668 h 1442224"/>
                  <a:gd name="connsiteX34" fmla="*/ 297366 w 1479395"/>
                  <a:gd name="connsiteY34" fmla="*/ 334536 h 1442224"/>
                  <a:gd name="connsiteX35" fmla="*/ 252761 w 1479395"/>
                  <a:gd name="connsiteY35" fmla="*/ 386575 h 1442224"/>
                  <a:gd name="connsiteX36" fmla="*/ 230459 w 1479395"/>
                  <a:gd name="connsiteY36" fmla="*/ 431180 h 1442224"/>
                  <a:gd name="connsiteX37" fmla="*/ 200722 w 1479395"/>
                  <a:gd name="connsiteY37" fmla="*/ 475785 h 1442224"/>
                  <a:gd name="connsiteX38" fmla="*/ 178419 w 1479395"/>
                  <a:gd name="connsiteY38" fmla="*/ 520390 h 1442224"/>
                  <a:gd name="connsiteX39" fmla="*/ 170985 w 1479395"/>
                  <a:gd name="connsiteY39" fmla="*/ 542693 h 1442224"/>
                  <a:gd name="connsiteX40" fmla="*/ 141249 w 1479395"/>
                  <a:gd name="connsiteY40" fmla="*/ 587297 h 1442224"/>
                  <a:gd name="connsiteX41" fmla="*/ 126380 w 1479395"/>
                  <a:gd name="connsiteY41" fmla="*/ 631902 h 1442224"/>
                  <a:gd name="connsiteX42" fmla="*/ 118946 w 1479395"/>
                  <a:gd name="connsiteY42" fmla="*/ 654205 h 1442224"/>
                  <a:gd name="connsiteX43" fmla="*/ 111512 w 1479395"/>
                  <a:gd name="connsiteY43" fmla="*/ 765717 h 1442224"/>
                  <a:gd name="connsiteX44" fmla="*/ 96644 w 1479395"/>
                  <a:gd name="connsiteY44" fmla="*/ 840058 h 1442224"/>
                  <a:gd name="connsiteX45" fmla="*/ 89210 w 1479395"/>
                  <a:gd name="connsiteY45" fmla="*/ 884663 h 1442224"/>
                  <a:gd name="connsiteX46" fmla="*/ 74341 w 1479395"/>
                  <a:gd name="connsiteY46" fmla="*/ 936702 h 1442224"/>
                  <a:gd name="connsiteX47" fmla="*/ 59473 w 1479395"/>
                  <a:gd name="connsiteY47" fmla="*/ 988741 h 1442224"/>
                  <a:gd name="connsiteX48" fmla="*/ 44605 w 1479395"/>
                  <a:gd name="connsiteY48" fmla="*/ 1011044 h 1442224"/>
                  <a:gd name="connsiteX49" fmla="*/ 22302 w 1479395"/>
                  <a:gd name="connsiteY49" fmla="*/ 1048215 h 1442224"/>
                  <a:gd name="connsiteX50" fmla="*/ 7434 w 1479395"/>
                  <a:gd name="connsiteY50" fmla="*/ 1182029 h 1442224"/>
                  <a:gd name="connsiteX51" fmla="*/ 0 w 1479395"/>
                  <a:gd name="connsiteY51" fmla="*/ 1241502 h 1442224"/>
                  <a:gd name="connsiteX52" fmla="*/ 14868 w 1479395"/>
                  <a:gd name="connsiteY52" fmla="*/ 1353015 h 1442224"/>
                  <a:gd name="connsiteX53" fmla="*/ 22302 w 1479395"/>
                  <a:gd name="connsiteY53" fmla="*/ 1375317 h 1442224"/>
                  <a:gd name="connsiteX54" fmla="*/ 37171 w 1479395"/>
                  <a:gd name="connsiteY54" fmla="*/ 1390185 h 1442224"/>
                  <a:gd name="connsiteX55" fmla="*/ 52039 w 1479395"/>
                  <a:gd name="connsiteY55" fmla="*/ 1412488 h 1442224"/>
                  <a:gd name="connsiteX56" fmla="*/ 96644 w 1479395"/>
                  <a:gd name="connsiteY56" fmla="*/ 1434790 h 1442224"/>
                  <a:gd name="connsiteX57" fmla="*/ 111512 w 1479395"/>
                  <a:gd name="connsiteY57" fmla="*/ 1442224 h 1442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1479395" h="1442224">
                    <a:moveTo>
                      <a:pt x="1479395" y="416312"/>
                    </a:moveTo>
                    <a:cubicBezTo>
                      <a:pt x="1457093" y="396488"/>
                      <a:pt x="1434414" y="377079"/>
                      <a:pt x="1412488" y="356839"/>
                    </a:cubicBezTo>
                    <a:cubicBezTo>
                      <a:pt x="1402187" y="347331"/>
                      <a:pt x="1390527" y="338766"/>
                      <a:pt x="1382751" y="327102"/>
                    </a:cubicBezTo>
                    <a:cubicBezTo>
                      <a:pt x="1377795" y="319668"/>
                      <a:pt x="1374201" y="311118"/>
                      <a:pt x="1367883" y="304800"/>
                    </a:cubicBezTo>
                    <a:cubicBezTo>
                      <a:pt x="1361565" y="298482"/>
                      <a:pt x="1353014" y="294888"/>
                      <a:pt x="1345580" y="289932"/>
                    </a:cubicBezTo>
                    <a:cubicBezTo>
                      <a:pt x="1340624" y="282498"/>
                      <a:pt x="1334708" y="275621"/>
                      <a:pt x="1330712" y="267629"/>
                    </a:cubicBezTo>
                    <a:cubicBezTo>
                      <a:pt x="1327208" y="260620"/>
                      <a:pt x="1327833" y="251703"/>
                      <a:pt x="1323278" y="245327"/>
                    </a:cubicBezTo>
                    <a:cubicBezTo>
                      <a:pt x="1315130" y="233920"/>
                      <a:pt x="1301317" y="227254"/>
                      <a:pt x="1293541" y="215590"/>
                    </a:cubicBezTo>
                    <a:cubicBezTo>
                      <a:pt x="1282503" y="199033"/>
                      <a:pt x="1278936" y="190524"/>
                      <a:pt x="1263805" y="178419"/>
                    </a:cubicBezTo>
                    <a:cubicBezTo>
                      <a:pt x="1256828" y="172837"/>
                      <a:pt x="1248936" y="168507"/>
                      <a:pt x="1241502" y="163551"/>
                    </a:cubicBezTo>
                    <a:cubicBezTo>
                      <a:pt x="1216016" y="125322"/>
                      <a:pt x="1239730" y="154699"/>
                      <a:pt x="1204332" y="126380"/>
                    </a:cubicBezTo>
                    <a:cubicBezTo>
                      <a:pt x="1198859" y="122001"/>
                      <a:pt x="1194936" y="115890"/>
                      <a:pt x="1189463" y="111512"/>
                    </a:cubicBezTo>
                    <a:cubicBezTo>
                      <a:pt x="1182486" y="105931"/>
                      <a:pt x="1174138" y="102225"/>
                      <a:pt x="1167161" y="96644"/>
                    </a:cubicBezTo>
                    <a:cubicBezTo>
                      <a:pt x="1161688" y="92265"/>
                      <a:pt x="1158303" y="85381"/>
                      <a:pt x="1152293" y="81775"/>
                    </a:cubicBezTo>
                    <a:cubicBezTo>
                      <a:pt x="1145573" y="77743"/>
                      <a:pt x="1137424" y="76819"/>
                      <a:pt x="1129990" y="74341"/>
                    </a:cubicBezTo>
                    <a:cubicBezTo>
                      <a:pt x="1122556" y="69385"/>
                      <a:pt x="1115853" y="63102"/>
                      <a:pt x="1107688" y="59473"/>
                    </a:cubicBezTo>
                    <a:cubicBezTo>
                      <a:pt x="1107678" y="59469"/>
                      <a:pt x="1051936" y="40890"/>
                      <a:pt x="1040780" y="37171"/>
                    </a:cubicBezTo>
                    <a:lnTo>
                      <a:pt x="996176" y="22302"/>
                    </a:lnTo>
                    <a:cubicBezTo>
                      <a:pt x="977070" y="15933"/>
                      <a:pt x="964670" y="11167"/>
                      <a:pt x="944137" y="7434"/>
                    </a:cubicBezTo>
                    <a:cubicBezTo>
                      <a:pt x="926897" y="4300"/>
                      <a:pt x="909444" y="2478"/>
                      <a:pt x="892098" y="0"/>
                    </a:cubicBezTo>
                    <a:cubicBezTo>
                      <a:pt x="852449" y="2478"/>
                      <a:pt x="812513" y="2067"/>
                      <a:pt x="773151" y="7434"/>
                    </a:cubicBezTo>
                    <a:cubicBezTo>
                      <a:pt x="757622" y="9552"/>
                      <a:pt x="743414" y="17346"/>
                      <a:pt x="728546" y="22302"/>
                    </a:cubicBezTo>
                    <a:cubicBezTo>
                      <a:pt x="728542" y="22303"/>
                      <a:pt x="683944" y="37169"/>
                      <a:pt x="683941" y="37171"/>
                    </a:cubicBezTo>
                    <a:cubicBezTo>
                      <a:pt x="620031" y="79777"/>
                      <a:pt x="700889" y="28698"/>
                      <a:pt x="639337" y="59473"/>
                    </a:cubicBezTo>
                    <a:cubicBezTo>
                      <a:pt x="581692" y="88295"/>
                      <a:pt x="650788" y="63090"/>
                      <a:pt x="594732" y="81775"/>
                    </a:cubicBezTo>
                    <a:cubicBezTo>
                      <a:pt x="530822" y="124383"/>
                      <a:pt x="611677" y="73304"/>
                      <a:pt x="550127" y="104078"/>
                    </a:cubicBezTo>
                    <a:cubicBezTo>
                      <a:pt x="492482" y="132900"/>
                      <a:pt x="561578" y="107695"/>
                      <a:pt x="505522" y="126380"/>
                    </a:cubicBezTo>
                    <a:cubicBezTo>
                      <a:pt x="490654" y="136292"/>
                      <a:pt x="470829" y="141249"/>
                      <a:pt x="460917" y="156117"/>
                    </a:cubicBezTo>
                    <a:cubicBezTo>
                      <a:pt x="455961" y="163551"/>
                      <a:pt x="451630" y="171442"/>
                      <a:pt x="446049" y="178419"/>
                    </a:cubicBezTo>
                    <a:cubicBezTo>
                      <a:pt x="441670" y="183892"/>
                      <a:pt x="435386" y="187681"/>
                      <a:pt x="431180" y="193288"/>
                    </a:cubicBezTo>
                    <a:cubicBezTo>
                      <a:pt x="420458" y="207584"/>
                      <a:pt x="411356" y="223025"/>
                      <a:pt x="401444" y="237893"/>
                    </a:cubicBezTo>
                    <a:cubicBezTo>
                      <a:pt x="396488" y="245327"/>
                      <a:pt x="392894" y="253877"/>
                      <a:pt x="386576" y="260195"/>
                    </a:cubicBezTo>
                    <a:cubicBezTo>
                      <a:pt x="376664" y="270107"/>
                      <a:pt x="368503" y="282156"/>
                      <a:pt x="356839" y="289932"/>
                    </a:cubicBezTo>
                    <a:cubicBezTo>
                      <a:pt x="288197" y="335693"/>
                      <a:pt x="372633" y="277297"/>
                      <a:pt x="319668" y="319668"/>
                    </a:cubicBezTo>
                    <a:cubicBezTo>
                      <a:pt x="312691" y="325249"/>
                      <a:pt x="304150" y="328721"/>
                      <a:pt x="297366" y="334536"/>
                    </a:cubicBezTo>
                    <a:cubicBezTo>
                      <a:pt x="269323" y="358573"/>
                      <a:pt x="270298" y="360269"/>
                      <a:pt x="252761" y="386575"/>
                    </a:cubicBezTo>
                    <a:cubicBezTo>
                      <a:pt x="234077" y="442628"/>
                      <a:pt x="259279" y="373542"/>
                      <a:pt x="230459" y="431180"/>
                    </a:cubicBezTo>
                    <a:cubicBezTo>
                      <a:pt x="208941" y="474215"/>
                      <a:pt x="242998" y="433509"/>
                      <a:pt x="200722" y="475785"/>
                    </a:cubicBezTo>
                    <a:cubicBezTo>
                      <a:pt x="182036" y="531845"/>
                      <a:pt x="207242" y="462744"/>
                      <a:pt x="178419" y="520390"/>
                    </a:cubicBezTo>
                    <a:cubicBezTo>
                      <a:pt x="174914" y="527399"/>
                      <a:pt x="174791" y="535843"/>
                      <a:pt x="170985" y="542693"/>
                    </a:cubicBezTo>
                    <a:cubicBezTo>
                      <a:pt x="162307" y="558313"/>
                      <a:pt x="141249" y="587297"/>
                      <a:pt x="141249" y="587297"/>
                    </a:cubicBezTo>
                    <a:lnTo>
                      <a:pt x="126380" y="631902"/>
                    </a:lnTo>
                    <a:lnTo>
                      <a:pt x="118946" y="654205"/>
                    </a:lnTo>
                    <a:cubicBezTo>
                      <a:pt x="116468" y="691376"/>
                      <a:pt x="115044" y="728632"/>
                      <a:pt x="111512" y="765717"/>
                    </a:cubicBezTo>
                    <a:cubicBezTo>
                      <a:pt x="106880" y="814354"/>
                      <a:pt x="104696" y="799797"/>
                      <a:pt x="96644" y="840058"/>
                    </a:cubicBezTo>
                    <a:cubicBezTo>
                      <a:pt x="93688" y="854839"/>
                      <a:pt x="92166" y="869882"/>
                      <a:pt x="89210" y="884663"/>
                    </a:cubicBezTo>
                    <a:cubicBezTo>
                      <a:pt x="81460" y="923413"/>
                      <a:pt x="83792" y="903625"/>
                      <a:pt x="74341" y="936702"/>
                    </a:cubicBezTo>
                    <a:cubicBezTo>
                      <a:pt x="71164" y="947820"/>
                      <a:pt x="65415" y="976856"/>
                      <a:pt x="59473" y="988741"/>
                    </a:cubicBezTo>
                    <a:cubicBezTo>
                      <a:pt x="55477" y="996733"/>
                      <a:pt x="48601" y="1003052"/>
                      <a:pt x="44605" y="1011044"/>
                    </a:cubicBezTo>
                    <a:cubicBezTo>
                      <a:pt x="25305" y="1049645"/>
                      <a:pt x="51343" y="1019174"/>
                      <a:pt x="22302" y="1048215"/>
                    </a:cubicBezTo>
                    <a:cubicBezTo>
                      <a:pt x="2398" y="1107926"/>
                      <a:pt x="18665" y="1052871"/>
                      <a:pt x="7434" y="1182029"/>
                    </a:cubicBezTo>
                    <a:cubicBezTo>
                      <a:pt x="5703" y="1201933"/>
                      <a:pt x="2478" y="1221678"/>
                      <a:pt x="0" y="1241502"/>
                    </a:cubicBezTo>
                    <a:cubicBezTo>
                      <a:pt x="4645" y="1287951"/>
                      <a:pt x="4603" y="1311955"/>
                      <a:pt x="14868" y="1353015"/>
                    </a:cubicBezTo>
                    <a:cubicBezTo>
                      <a:pt x="16769" y="1360617"/>
                      <a:pt x="18270" y="1368598"/>
                      <a:pt x="22302" y="1375317"/>
                    </a:cubicBezTo>
                    <a:cubicBezTo>
                      <a:pt x="25908" y="1381327"/>
                      <a:pt x="32792" y="1384712"/>
                      <a:pt x="37171" y="1390185"/>
                    </a:cubicBezTo>
                    <a:cubicBezTo>
                      <a:pt x="42753" y="1397162"/>
                      <a:pt x="45721" y="1406170"/>
                      <a:pt x="52039" y="1412488"/>
                    </a:cubicBezTo>
                    <a:cubicBezTo>
                      <a:pt x="68748" y="1429197"/>
                      <a:pt x="76490" y="1426728"/>
                      <a:pt x="96644" y="1434790"/>
                    </a:cubicBezTo>
                    <a:cubicBezTo>
                      <a:pt x="101789" y="1436848"/>
                      <a:pt x="106556" y="1439746"/>
                      <a:pt x="111512" y="1442224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66A16B15-DB9C-1A40-9969-7CA6FBE03890}"/>
                  </a:ext>
                </a:extLst>
              </p:cNvPr>
              <p:cNvSpPr/>
              <p:nvPr/>
            </p:nvSpPr>
            <p:spPr>
              <a:xfrm>
                <a:off x="7040137" y="3531220"/>
                <a:ext cx="944136" cy="706303"/>
              </a:xfrm>
              <a:custGeom>
                <a:avLst/>
                <a:gdLst>
                  <a:gd name="connsiteX0" fmla="*/ 944136 w 944136"/>
                  <a:gd name="connsiteY0" fmla="*/ 96643 h 706303"/>
                  <a:gd name="connsiteX1" fmla="*/ 892097 w 944136"/>
                  <a:gd name="connsiteY1" fmla="*/ 22302 h 706303"/>
                  <a:gd name="connsiteX2" fmla="*/ 847492 w 944136"/>
                  <a:gd name="connsiteY2" fmla="*/ 7434 h 706303"/>
                  <a:gd name="connsiteX3" fmla="*/ 825190 w 944136"/>
                  <a:gd name="connsiteY3" fmla="*/ 0 h 706303"/>
                  <a:gd name="connsiteX4" fmla="*/ 758283 w 944136"/>
                  <a:gd name="connsiteY4" fmla="*/ 7434 h 706303"/>
                  <a:gd name="connsiteX5" fmla="*/ 735980 w 944136"/>
                  <a:gd name="connsiteY5" fmla="*/ 14868 h 706303"/>
                  <a:gd name="connsiteX6" fmla="*/ 698809 w 944136"/>
                  <a:gd name="connsiteY6" fmla="*/ 44604 h 706303"/>
                  <a:gd name="connsiteX7" fmla="*/ 683941 w 944136"/>
                  <a:gd name="connsiteY7" fmla="*/ 59473 h 706303"/>
                  <a:gd name="connsiteX8" fmla="*/ 669073 w 944136"/>
                  <a:gd name="connsiteY8" fmla="*/ 81775 h 706303"/>
                  <a:gd name="connsiteX9" fmla="*/ 624468 w 944136"/>
                  <a:gd name="connsiteY9" fmla="*/ 96643 h 706303"/>
                  <a:gd name="connsiteX10" fmla="*/ 535258 w 944136"/>
                  <a:gd name="connsiteY10" fmla="*/ 111512 h 706303"/>
                  <a:gd name="connsiteX11" fmla="*/ 483219 w 944136"/>
                  <a:gd name="connsiteY11" fmla="*/ 118946 h 706303"/>
                  <a:gd name="connsiteX12" fmla="*/ 438614 w 944136"/>
                  <a:gd name="connsiteY12" fmla="*/ 133814 h 706303"/>
                  <a:gd name="connsiteX13" fmla="*/ 416312 w 944136"/>
                  <a:gd name="connsiteY13" fmla="*/ 148682 h 706303"/>
                  <a:gd name="connsiteX14" fmla="*/ 379141 w 944136"/>
                  <a:gd name="connsiteY14" fmla="*/ 178419 h 706303"/>
                  <a:gd name="connsiteX15" fmla="*/ 356839 w 944136"/>
                  <a:gd name="connsiteY15" fmla="*/ 185853 h 706303"/>
                  <a:gd name="connsiteX16" fmla="*/ 319668 w 944136"/>
                  <a:gd name="connsiteY16" fmla="*/ 208156 h 706303"/>
                  <a:gd name="connsiteX17" fmla="*/ 297365 w 944136"/>
                  <a:gd name="connsiteY17" fmla="*/ 230458 h 706303"/>
                  <a:gd name="connsiteX18" fmla="*/ 275063 w 944136"/>
                  <a:gd name="connsiteY18" fmla="*/ 245326 h 706303"/>
                  <a:gd name="connsiteX19" fmla="*/ 245326 w 944136"/>
                  <a:gd name="connsiteY19" fmla="*/ 275063 h 706303"/>
                  <a:gd name="connsiteX20" fmla="*/ 223024 w 944136"/>
                  <a:gd name="connsiteY20" fmla="*/ 289931 h 706303"/>
                  <a:gd name="connsiteX21" fmla="*/ 178419 w 944136"/>
                  <a:gd name="connsiteY21" fmla="*/ 341970 h 706303"/>
                  <a:gd name="connsiteX22" fmla="*/ 141248 w 944136"/>
                  <a:gd name="connsiteY22" fmla="*/ 371707 h 706303"/>
                  <a:gd name="connsiteX23" fmla="*/ 126380 w 944136"/>
                  <a:gd name="connsiteY23" fmla="*/ 394009 h 706303"/>
                  <a:gd name="connsiteX24" fmla="*/ 89209 w 944136"/>
                  <a:gd name="connsiteY24" fmla="*/ 423746 h 706303"/>
                  <a:gd name="connsiteX25" fmla="*/ 59473 w 944136"/>
                  <a:gd name="connsiteY25" fmla="*/ 460917 h 706303"/>
                  <a:gd name="connsiteX26" fmla="*/ 52039 w 944136"/>
                  <a:gd name="connsiteY26" fmla="*/ 483219 h 706303"/>
                  <a:gd name="connsiteX27" fmla="*/ 37170 w 944136"/>
                  <a:gd name="connsiteY27" fmla="*/ 498087 h 706303"/>
                  <a:gd name="connsiteX28" fmla="*/ 14868 w 944136"/>
                  <a:gd name="connsiteY28" fmla="*/ 572429 h 706303"/>
                  <a:gd name="connsiteX29" fmla="*/ 0 w 944136"/>
                  <a:gd name="connsiteY29" fmla="*/ 624468 h 706303"/>
                  <a:gd name="connsiteX30" fmla="*/ 7434 w 944136"/>
                  <a:gd name="connsiteY30" fmla="*/ 683941 h 706303"/>
                  <a:gd name="connsiteX31" fmla="*/ 22302 w 944136"/>
                  <a:gd name="connsiteY31" fmla="*/ 706243 h 706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44136" h="706303">
                    <a:moveTo>
                      <a:pt x="944136" y="96643"/>
                    </a:moveTo>
                    <a:cubicBezTo>
                      <a:pt x="926790" y="71863"/>
                      <a:pt x="920793" y="31867"/>
                      <a:pt x="892097" y="22302"/>
                    </a:cubicBezTo>
                    <a:lnTo>
                      <a:pt x="847492" y="7434"/>
                    </a:lnTo>
                    <a:lnTo>
                      <a:pt x="825190" y="0"/>
                    </a:lnTo>
                    <a:cubicBezTo>
                      <a:pt x="802888" y="2478"/>
                      <a:pt x="780417" y="3745"/>
                      <a:pt x="758283" y="7434"/>
                    </a:cubicBezTo>
                    <a:cubicBezTo>
                      <a:pt x="750553" y="8722"/>
                      <a:pt x="742099" y="9973"/>
                      <a:pt x="735980" y="14868"/>
                    </a:cubicBezTo>
                    <a:cubicBezTo>
                      <a:pt x="687942" y="53298"/>
                      <a:pt x="754869" y="25918"/>
                      <a:pt x="698809" y="44604"/>
                    </a:cubicBezTo>
                    <a:cubicBezTo>
                      <a:pt x="693853" y="49560"/>
                      <a:pt x="688319" y="54000"/>
                      <a:pt x="683941" y="59473"/>
                    </a:cubicBezTo>
                    <a:cubicBezTo>
                      <a:pt x="678360" y="66450"/>
                      <a:pt x="676650" y="77040"/>
                      <a:pt x="669073" y="81775"/>
                    </a:cubicBezTo>
                    <a:cubicBezTo>
                      <a:pt x="655783" y="90081"/>
                      <a:pt x="639336" y="91687"/>
                      <a:pt x="624468" y="96643"/>
                    </a:cubicBezTo>
                    <a:cubicBezTo>
                      <a:pt x="579133" y="111755"/>
                      <a:pt x="614948" y="101551"/>
                      <a:pt x="535258" y="111512"/>
                    </a:cubicBezTo>
                    <a:cubicBezTo>
                      <a:pt x="517871" y="113685"/>
                      <a:pt x="500565" y="116468"/>
                      <a:pt x="483219" y="118946"/>
                    </a:cubicBezTo>
                    <a:cubicBezTo>
                      <a:pt x="468351" y="123902"/>
                      <a:pt x="451654" y="125120"/>
                      <a:pt x="438614" y="133814"/>
                    </a:cubicBezTo>
                    <a:cubicBezTo>
                      <a:pt x="431180" y="138770"/>
                      <a:pt x="423289" y="143101"/>
                      <a:pt x="416312" y="148682"/>
                    </a:cubicBezTo>
                    <a:cubicBezTo>
                      <a:pt x="393263" y="167121"/>
                      <a:pt x="409649" y="163165"/>
                      <a:pt x="379141" y="178419"/>
                    </a:cubicBezTo>
                    <a:cubicBezTo>
                      <a:pt x="372132" y="181923"/>
                      <a:pt x="364273" y="183375"/>
                      <a:pt x="356839" y="185853"/>
                    </a:cubicBezTo>
                    <a:cubicBezTo>
                      <a:pt x="310531" y="232158"/>
                      <a:pt x="377574" y="169552"/>
                      <a:pt x="319668" y="208156"/>
                    </a:cubicBezTo>
                    <a:cubicBezTo>
                      <a:pt x="310920" y="213988"/>
                      <a:pt x="305442" y="223728"/>
                      <a:pt x="297365" y="230458"/>
                    </a:cubicBezTo>
                    <a:cubicBezTo>
                      <a:pt x="290501" y="236178"/>
                      <a:pt x="281847" y="239511"/>
                      <a:pt x="275063" y="245326"/>
                    </a:cubicBezTo>
                    <a:cubicBezTo>
                      <a:pt x="264420" y="254449"/>
                      <a:pt x="256990" y="267287"/>
                      <a:pt x="245326" y="275063"/>
                    </a:cubicBezTo>
                    <a:cubicBezTo>
                      <a:pt x="237892" y="280019"/>
                      <a:pt x="229808" y="284116"/>
                      <a:pt x="223024" y="289931"/>
                    </a:cubicBezTo>
                    <a:cubicBezTo>
                      <a:pt x="177475" y="328973"/>
                      <a:pt x="207114" y="306100"/>
                      <a:pt x="178419" y="341970"/>
                    </a:cubicBezTo>
                    <a:cubicBezTo>
                      <a:pt x="166311" y="357106"/>
                      <a:pt x="157812" y="360665"/>
                      <a:pt x="141248" y="371707"/>
                    </a:cubicBezTo>
                    <a:cubicBezTo>
                      <a:pt x="136292" y="379141"/>
                      <a:pt x="132698" y="387691"/>
                      <a:pt x="126380" y="394009"/>
                    </a:cubicBezTo>
                    <a:cubicBezTo>
                      <a:pt x="87744" y="432646"/>
                      <a:pt x="118635" y="386965"/>
                      <a:pt x="89209" y="423746"/>
                    </a:cubicBezTo>
                    <a:cubicBezTo>
                      <a:pt x="51686" y="470648"/>
                      <a:pt x="95381" y="425006"/>
                      <a:pt x="59473" y="460917"/>
                    </a:cubicBezTo>
                    <a:cubicBezTo>
                      <a:pt x="56995" y="468351"/>
                      <a:pt x="56071" y="476500"/>
                      <a:pt x="52039" y="483219"/>
                    </a:cubicBezTo>
                    <a:cubicBezTo>
                      <a:pt x="48433" y="489229"/>
                      <a:pt x="40305" y="491818"/>
                      <a:pt x="37170" y="498087"/>
                    </a:cubicBezTo>
                    <a:cubicBezTo>
                      <a:pt x="25393" y="521642"/>
                      <a:pt x="21982" y="547530"/>
                      <a:pt x="14868" y="572429"/>
                    </a:cubicBezTo>
                    <a:cubicBezTo>
                      <a:pt x="-6462" y="647086"/>
                      <a:pt x="23240" y="531503"/>
                      <a:pt x="0" y="624468"/>
                    </a:cubicBezTo>
                    <a:cubicBezTo>
                      <a:pt x="2478" y="644292"/>
                      <a:pt x="3860" y="664285"/>
                      <a:pt x="7434" y="683941"/>
                    </a:cubicBezTo>
                    <a:cubicBezTo>
                      <a:pt x="11916" y="708594"/>
                      <a:pt x="8213" y="706243"/>
                      <a:pt x="22302" y="706243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7084AE1E-2ECD-A140-ACA3-9FEFB5915798}"/>
                  </a:ext>
                </a:extLst>
              </p:cNvPr>
              <p:cNvSpPr/>
              <p:nvPr/>
            </p:nvSpPr>
            <p:spPr>
              <a:xfrm>
                <a:off x="7344937" y="3679902"/>
                <a:ext cx="1011043" cy="304800"/>
              </a:xfrm>
              <a:custGeom>
                <a:avLst/>
                <a:gdLst>
                  <a:gd name="connsiteX0" fmla="*/ 1011043 w 1011043"/>
                  <a:gd name="connsiteY0" fmla="*/ 0 h 304800"/>
                  <a:gd name="connsiteX1" fmla="*/ 959004 w 1011043"/>
                  <a:gd name="connsiteY1" fmla="*/ 14869 h 304800"/>
                  <a:gd name="connsiteX2" fmla="*/ 914400 w 1011043"/>
                  <a:gd name="connsiteY2" fmla="*/ 37171 h 304800"/>
                  <a:gd name="connsiteX3" fmla="*/ 884663 w 1011043"/>
                  <a:gd name="connsiteY3" fmla="*/ 66908 h 304800"/>
                  <a:gd name="connsiteX4" fmla="*/ 862361 w 1011043"/>
                  <a:gd name="connsiteY4" fmla="*/ 81776 h 304800"/>
                  <a:gd name="connsiteX5" fmla="*/ 810322 w 1011043"/>
                  <a:gd name="connsiteY5" fmla="*/ 118947 h 304800"/>
                  <a:gd name="connsiteX6" fmla="*/ 773151 w 1011043"/>
                  <a:gd name="connsiteY6" fmla="*/ 141249 h 304800"/>
                  <a:gd name="connsiteX7" fmla="*/ 735980 w 1011043"/>
                  <a:gd name="connsiteY7" fmla="*/ 163552 h 304800"/>
                  <a:gd name="connsiteX8" fmla="*/ 713678 w 1011043"/>
                  <a:gd name="connsiteY8" fmla="*/ 178420 h 304800"/>
                  <a:gd name="connsiteX9" fmla="*/ 683941 w 1011043"/>
                  <a:gd name="connsiteY9" fmla="*/ 208157 h 304800"/>
                  <a:gd name="connsiteX10" fmla="*/ 661639 w 1011043"/>
                  <a:gd name="connsiteY10" fmla="*/ 223025 h 304800"/>
                  <a:gd name="connsiteX11" fmla="*/ 624468 w 1011043"/>
                  <a:gd name="connsiteY11" fmla="*/ 252761 h 304800"/>
                  <a:gd name="connsiteX12" fmla="*/ 579863 w 1011043"/>
                  <a:gd name="connsiteY12" fmla="*/ 267630 h 304800"/>
                  <a:gd name="connsiteX13" fmla="*/ 535258 w 1011043"/>
                  <a:gd name="connsiteY13" fmla="*/ 282498 h 304800"/>
                  <a:gd name="connsiteX14" fmla="*/ 505522 w 1011043"/>
                  <a:gd name="connsiteY14" fmla="*/ 289932 h 304800"/>
                  <a:gd name="connsiteX15" fmla="*/ 446048 w 1011043"/>
                  <a:gd name="connsiteY15" fmla="*/ 304800 h 304800"/>
                  <a:gd name="connsiteX16" fmla="*/ 386575 w 1011043"/>
                  <a:gd name="connsiteY16" fmla="*/ 297366 h 304800"/>
                  <a:gd name="connsiteX17" fmla="*/ 349404 w 1011043"/>
                  <a:gd name="connsiteY17" fmla="*/ 267630 h 304800"/>
                  <a:gd name="connsiteX18" fmla="*/ 327102 w 1011043"/>
                  <a:gd name="connsiteY18" fmla="*/ 223025 h 304800"/>
                  <a:gd name="connsiteX19" fmla="*/ 304800 w 1011043"/>
                  <a:gd name="connsiteY19" fmla="*/ 200722 h 304800"/>
                  <a:gd name="connsiteX20" fmla="*/ 275063 w 1011043"/>
                  <a:gd name="connsiteY20" fmla="*/ 156118 h 304800"/>
                  <a:gd name="connsiteX21" fmla="*/ 245326 w 1011043"/>
                  <a:gd name="connsiteY21" fmla="*/ 126381 h 304800"/>
                  <a:gd name="connsiteX22" fmla="*/ 223024 w 1011043"/>
                  <a:gd name="connsiteY22" fmla="*/ 111513 h 304800"/>
                  <a:gd name="connsiteX23" fmla="*/ 193287 w 1011043"/>
                  <a:gd name="connsiteY23" fmla="*/ 81776 h 304800"/>
                  <a:gd name="connsiteX24" fmla="*/ 148683 w 1011043"/>
                  <a:gd name="connsiteY24" fmla="*/ 66908 h 304800"/>
                  <a:gd name="connsiteX25" fmla="*/ 126380 w 1011043"/>
                  <a:gd name="connsiteY25" fmla="*/ 59474 h 304800"/>
                  <a:gd name="connsiteX26" fmla="*/ 0 w 1011043"/>
                  <a:gd name="connsiteY26" fmla="*/ 74342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11043" h="304800">
                    <a:moveTo>
                      <a:pt x="1011043" y="0"/>
                    </a:moveTo>
                    <a:lnTo>
                      <a:pt x="959004" y="14869"/>
                    </a:lnTo>
                    <a:cubicBezTo>
                      <a:pt x="938709" y="20958"/>
                      <a:pt x="931269" y="22712"/>
                      <a:pt x="914400" y="37171"/>
                    </a:cubicBezTo>
                    <a:cubicBezTo>
                      <a:pt x="903757" y="46294"/>
                      <a:pt x="896327" y="59132"/>
                      <a:pt x="884663" y="66908"/>
                    </a:cubicBezTo>
                    <a:cubicBezTo>
                      <a:pt x="877229" y="71864"/>
                      <a:pt x="869145" y="75961"/>
                      <a:pt x="862361" y="81776"/>
                    </a:cubicBezTo>
                    <a:cubicBezTo>
                      <a:pt x="817462" y="120261"/>
                      <a:pt x="851301" y="105287"/>
                      <a:pt x="810322" y="118947"/>
                    </a:cubicBezTo>
                    <a:cubicBezTo>
                      <a:pt x="772642" y="156624"/>
                      <a:pt x="821410" y="112292"/>
                      <a:pt x="773151" y="141249"/>
                    </a:cubicBezTo>
                    <a:cubicBezTo>
                      <a:pt x="722130" y="171863"/>
                      <a:pt x="799158" y="142494"/>
                      <a:pt x="735980" y="163552"/>
                    </a:cubicBezTo>
                    <a:cubicBezTo>
                      <a:pt x="728546" y="168508"/>
                      <a:pt x="720462" y="172605"/>
                      <a:pt x="713678" y="178420"/>
                    </a:cubicBezTo>
                    <a:cubicBezTo>
                      <a:pt x="703035" y="187543"/>
                      <a:pt x="695605" y="200381"/>
                      <a:pt x="683941" y="208157"/>
                    </a:cubicBezTo>
                    <a:cubicBezTo>
                      <a:pt x="676507" y="213113"/>
                      <a:pt x="668616" y="217444"/>
                      <a:pt x="661639" y="223025"/>
                    </a:cubicBezTo>
                    <a:cubicBezTo>
                      <a:pt x="642331" y="238471"/>
                      <a:pt x="650207" y="241321"/>
                      <a:pt x="624468" y="252761"/>
                    </a:cubicBezTo>
                    <a:cubicBezTo>
                      <a:pt x="610146" y="259126"/>
                      <a:pt x="594731" y="262674"/>
                      <a:pt x="579863" y="267630"/>
                    </a:cubicBezTo>
                    <a:lnTo>
                      <a:pt x="535258" y="282498"/>
                    </a:lnTo>
                    <a:cubicBezTo>
                      <a:pt x="525346" y="284976"/>
                      <a:pt x="515496" y="287716"/>
                      <a:pt x="505522" y="289932"/>
                    </a:cubicBezTo>
                    <a:cubicBezTo>
                      <a:pt x="451694" y="301894"/>
                      <a:pt x="485903" y="291516"/>
                      <a:pt x="446048" y="304800"/>
                    </a:cubicBezTo>
                    <a:cubicBezTo>
                      <a:pt x="426224" y="302322"/>
                      <a:pt x="405850" y="302623"/>
                      <a:pt x="386575" y="297366"/>
                    </a:cubicBezTo>
                    <a:cubicBezTo>
                      <a:pt x="373682" y="293850"/>
                      <a:pt x="358635" y="276860"/>
                      <a:pt x="349404" y="267630"/>
                    </a:cubicBezTo>
                    <a:cubicBezTo>
                      <a:pt x="341953" y="245277"/>
                      <a:pt x="343115" y="242241"/>
                      <a:pt x="327102" y="223025"/>
                    </a:cubicBezTo>
                    <a:cubicBezTo>
                      <a:pt x="320372" y="214948"/>
                      <a:pt x="311255" y="209021"/>
                      <a:pt x="304800" y="200722"/>
                    </a:cubicBezTo>
                    <a:cubicBezTo>
                      <a:pt x="293829" y="186617"/>
                      <a:pt x="287699" y="168754"/>
                      <a:pt x="275063" y="156118"/>
                    </a:cubicBezTo>
                    <a:cubicBezTo>
                      <a:pt x="265151" y="146206"/>
                      <a:pt x="256990" y="134157"/>
                      <a:pt x="245326" y="126381"/>
                    </a:cubicBezTo>
                    <a:cubicBezTo>
                      <a:pt x="237892" y="121425"/>
                      <a:pt x="229808" y="117328"/>
                      <a:pt x="223024" y="111513"/>
                    </a:cubicBezTo>
                    <a:cubicBezTo>
                      <a:pt x="212381" y="102390"/>
                      <a:pt x="206586" y="86209"/>
                      <a:pt x="193287" y="81776"/>
                    </a:cubicBezTo>
                    <a:lnTo>
                      <a:pt x="148683" y="66908"/>
                    </a:lnTo>
                    <a:lnTo>
                      <a:pt x="126380" y="59474"/>
                    </a:lnTo>
                    <a:cubicBezTo>
                      <a:pt x="9339" y="67277"/>
                      <a:pt x="48188" y="50248"/>
                      <a:pt x="0" y="74342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6AC681D0-5712-CA48-AE17-F37DF89593F8}"/>
                  </a:ext>
                </a:extLst>
              </p:cNvPr>
              <p:cNvSpPr/>
              <p:nvPr/>
            </p:nvSpPr>
            <p:spPr>
              <a:xfrm>
                <a:off x="7047571" y="3969834"/>
                <a:ext cx="765717" cy="208156"/>
              </a:xfrm>
              <a:custGeom>
                <a:avLst/>
                <a:gdLst>
                  <a:gd name="connsiteX0" fmla="*/ 0 w 765717"/>
                  <a:gd name="connsiteY0" fmla="*/ 163551 h 208156"/>
                  <a:gd name="connsiteX1" fmla="*/ 52039 w 765717"/>
                  <a:gd name="connsiteY1" fmla="*/ 170986 h 208156"/>
                  <a:gd name="connsiteX2" fmla="*/ 96644 w 765717"/>
                  <a:gd name="connsiteY2" fmla="*/ 185854 h 208156"/>
                  <a:gd name="connsiteX3" fmla="*/ 118946 w 765717"/>
                  <a:gd name="connsiteY3" fmla="*/ 200722 h 208156"/>
                  <a:gd name="connsiteX4" fmla="*/ 141249 w 765717"/>
                  <a:gd name="connsiteY4" fmla="*/ 208156 h 208156"/>
                  <a:gd name="connsiteX5" fmla="*/ 341970 w 765717"/>
                  <a:gd name="connsiteY5" fmla="*/ 200722 h 208156"/>
                  <a:gd name="connsiteX6" fmla="*/ 431180 w 765717"/>
                  <a:gd name="connsiteY6" fmla="*/ 170986 h 208156"/>
                  <a:gd name="connsiteX7" fmla="*/ 453483 w 765717"/>
                  <a:gd name="connsiteY7" fmla="*/ 163551 h 208156"/>
                  <a:gd name="connsiteX8" fmla="*/ 498088 w 765717"/>
                  <a:gd name="connsiteY8" fmla="*/ 141249 h 208156"/>
                  <a:gd name="connsiteX9" fmla="*/ 564995 w 765717"/>
                  <a:gd name="connsiteY9" fmla="*/ 104078 h 208156"/>
                  <a:gd name="connsiteX10" fmla="*/ 587297 w 765717"/>
                  <a:gd name="connsiteY10" fmla="*/ 89210 h 208156"/>
                  <a:gd name="connsiteX11" fmla="*/ 609600 w 765717"/>
                  <a:gd name="connsiteY11" fmla="*/ 81776 h 208156"/>
                  <a:gd name="connsiteX12" fmla="*/ 624468 w 765717"/>
                  <a:gd name="connsiteY12" fmla="*/ 66907 h 208156"/>
                  <a:gd name="connsiteX13" fmla="*/ 669073 w 765717"/>
                  <a:gd name="connsiteY13" fmla="*/ 52039 h 208156"/>
                  <a:gd name="connsiteX14" fmla="*/ 691375 w 765717"/>
                  <a:gd name="connsiteY14" fmla="*/ 44605 h 208156"/>
                  <a:gd name="connsiteX15" fmla="*/ 728546 w 765717"/>
                  <a:gd name="connsiteY15" fmla="*/ 22303 h 208156"/>
                  <a:gd name="connsiteX16" fmla="*/ 743414 w 765717"/>
                  <a:gd name="connsiteY16" fmla="*/ 7434 h 208156"/>
                  <a:gd name="connsiteX17" fmla="*/ 765717 w 765717"/>
                  <a:gd name="connsiteY17" fmla="*/ 0 h 208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5717" h="208156">
                    <a:moveTo>
                      <a:pt x="0" y="163551"/>
                    </a:moveTo>
                    <a:cubicBezTo>
                      <a:pt x="17346" y="166029"/>
                      <a:pt x="34965" y="167046"/>
                      <a:pt x="52039" y="170986"/>
                    </a:cubicBezTo>
                    <a:cubicBezTo>
                      <a:pt x="67310" y="174510"/>
                      <a:pt x="96644" y="185854"/>
                      <a:pt x="96644" y="185854"/>
                    </a:cubicBezTo>
                    <a:cubicBezTo>
                      <a:pt x="104078" y="190810"/>
                      <a:pt x="110955" y="196726"/>
                      <a:pt x="118946" y="200722"/>
                    </a:cubicBezTo>
                    <a:cubicBezTo>
                      <a:pt x="125955" y="204226"/>
                      <a:pt x="133413" y="208156"/>
                      <a:pt x="141249" y="208156"/>
                    </a:cubicBezTo>
                    <a:cubicBezTo>
                      <a:pt x="208202" y="208156"/>
                      <a:pt x="275063" y="203200"/>
                      <a:pt x="341970" y="200722"/>
                    </a:cubicBezTo>
                    <a:lnTo>
                      <a:pt x="431180" y="170986"/>
                    </a:lnTo>
                    <a:cubicBezTo>
                      <a:pt x="438614" y="168508"/>
                      <a:pt x="446963" y="167898"/>
                      <a:pt x="453483" y="163551"/>
                    </a:cubicBezTo>
                    <a:cubicBezTo>
                      <a:pt x="482305" y="144336"/>
                      <a:pt x="467309" y="151508"/>
                      <a:pt x="498088" y="141249"/>
                    </a:cubicBezTo>
                    <a:cubicBezTo>
                      <a:pt x="549212" y="107165"/>
                      <a:pt x="525740" y="117163"/>
                      <a:pt x="564995" y="104078"/>
                    </a:cubicBezTo>
                    <a:cubicBezTo>
                      <a:pt x="572429" y="99122"/>
                      <a:pt x="579306" y="93206"/>
                      <a:pt x="587297" y="89210"/>
                    </a:cubicBezTo>
                    <a:cubicBezTo>
                      <a:pt x="594306" y="85706"/>
                      <a:pt x="602880" y="85808"/>
                      <a:pt x="609600" y="81776"/>
                    </a:cubicBezTo>
                    <a:cubicBezTo>
                      <a:pt x="615610" y="78170"/>
                      <a:pt x="618199" y="70042"/>
                      <a:pt x="624468" y="66907"/>
                    </a:cubicBezTo>
                    <a:cubicBezTo>
                      <a:pt x="638486" y="59898"/>
                      <a:pt x="654205" y="56995"/>
                      <a:pt x="669073" y="52039"/>
                    </a:cubicBezTo>
                    <a:lnTo>
                      <a:pt x="691375" y="44605"/>
                    </a:lnTo>
                    <a:cubicBezTo>
                      <a:pt x="729055" y="6928"/>
                      <a:pt x="680287" y="51260"/>
                      <a:pt x="728546" y="22303"/>
                    </a:cubicBezTo>
                    <a:cubicBezTo>
                      <a:pt x="734556" y="18697"/>
                      <a:pt x="737404" y="11040"/>
                      <a:pt x="743414" y="7434"/>
                    </a:cubicBezTo>
                    <a:cubicBezTo>
                      <a:pt x="750134" y="3402"/>
                      <a:pt x="765717" y="0"/>
                      <a:pt x="765717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7BC584FA-1BF0-E845-87AE-D782FDF2D20B}"/>
                  </a:ext>
                </a:extLst>
              </p:cNvPr>
              <p:cNvSpPr/>
              <p:nvPr/>
            </p:nvSpPr>
            <p:spPr>
              <a:xfrm>
                <a:off x="6884020" y="3739376"/>
                <a:ext cx="74341" cy="208156"/>
              </a:xfrm>
              <a:custGeom>
                <a:avLst/>
                <a:gdLst>
                  <a:gd name="connsiteX0" fmla="*/ 0 w 74341"/>
                  <a:gd name="connsiteY0" fmla="*/ 0 h 208156"/>
                  <a:gd name="connsiteX1" fmla="*/ 22302 w 74341"/>
                  <a:gd name="connsiteY1" fmla="*/ 52039 h 208156"/>
                  <a:gd name="connsiteX2" fmla="*/ 37170 w 74341"/>
                  <a:gd name="connsiteY2" fmla="*/ 96644 h 208156"/>
                  <a:gd name="connsiteX3" fmla="*/ 52039 w 74341"/>
                  <a:gd name="connsiteY3" fmla="*/ 141248 h 208156"/>
                  <a:gd name="connsiteX4" fmla="*/ 66907 w 74341"/>
                  <a:gd name="connsiteY4" fmla="*/ 185853 h 208156"/>
                  <a:gd name="connsiteX5" fmla="*/ 74341 w 74341"/>
                  <a:gd name="connsiteY5" fmla="*/ 208156 h 208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341" h="208156">
                    <a:moveTo>
                      <a:pt x="0" y="0"/>
                    </a:moveTo>
                    <a:cubicBezTo>
                      <a:pt x="7434" y="17346"/>
                      <a:pt x="15527" y="34425"/>
                      <a:pt x="22302" y="52039"/>
                    </a:cubicBezTo>
                    <a:cubicBezTo>
                      <a:pt x="27928" y="66667"/>
                      <a:pt x="32214" y="81776"/>
                      <a:pt x="37170" y="96644"/>
                    </a:cubicBezTo>
                    <a:lnTo>
                      <a:pt x="52039" y="141248"/>
                    </a:lnTo>
                    <a:lnTo>
                      <a:pt x="66907" y="185853"/>
                    </a:lnTo>
                    <a:lnTo>
                      <a:pt x="74341" y="208156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C6DC272-2B89-0948-9EFC-F2A52A295745}"/>
                </a:ext>
              </a:extLst>
            </p:cNvPr>
            <p:cNvSpPr/>
            <p:nvPr/>
          </p:nvSpPr>
          <p:spPr>
            <a:xfrm>
              <a:off x="6580554" y="3548185"/>
              <a:ext cx="308729" cy="207107"/>
            </a:xfrm>
            <a:custGeom>
              <a:avLst/>
              <a:gdLst>
                <a:gd name="connsiteX0" fmla="*/ 0 w 308729"/>
                <a:gd name="connsiteY0" fmla="*/ 0 h 207107"/>
                <a:gd name="connsiteX1" fmla="*/ 50800 w 308729"/>
                <a:gd name="connsiteY1" fmla="*/ 7815 h 207107"/>
                <a:gd name="connsiteX2" fmla="*/ 62523 w 308729"/>
                <a:gd name="connsiteY2" fmla="*/ 11723 h 207107"/>
                <a:gd name="connsiteX3" fmla="*/ 117231 w 308729"/>
                <a:gd name="connsiteY3" fmla="*/ 19538 h 207107"/>
                <a:gd name="connsiteX4" fmla="*/ 140677 w 308729"/>
                <a:gd name="connsiteY4" fmla="*/ 27353 h 207107"/>
                <a:gd name="connsiteX5" fmla="*/ 152400 w 308729"/>
                <a:gd name="connsiteY5" fmla="*/ 31261 h 207107"/>
                <a:gd name="connsiteX6" fmla="*/ 171938 w 308729"/>
                <a:gd name="connsiteY6" fmla="*/ 35169 h 207107"/>
                <a:gd name="connsiteX7" fmla="*/ 195384 w 308729"/>
                <a:gd name="connsiteY7" fmla="*/ 42984 h 207107"/>
                <a:gd name="connsiteX8" fmla="*/ 203200 w 308729"/>
                <a:gd name="connsiteY8" fmla="*/ 50800 h 207107"/>
                <a:gd name="connsiteX9" fmla="*/ 214923 w 308729"/>
                <a:gd name="connsiteY9" fmla="*/ 58615 h 207107"/>
                <a:gd name="connsiteX10" fmla="*/ 222738 w 308729"/>
                <a:gd name="connsiteY10" fmla="*/ 70338 h 207107"/>
                <a:gd name="connsiteX11" fmla="*/ 250092 w 308729"/>
                <a:gd name="connsiteY11" fmla="*/ 89877 h 207107"/>
                <a:gd name="connsiteX12" fmla="*/ 257908 w 308729"/>
                <a:gd name="connsiteY12" fmla="*/ 97692 h 207107"/>
                <a:gd name="connsiteX13" fmla="*/ 265723 w 308729"/>
                <a:gd name="connsiteY13" fmla="*/ 109415 h 207107"/>
                <a:gd name="connsiteX14" fmla="*/ 277446 w 308729"/>
                <a:gd name="connsiteY14" fmla="*/ 117230 h 207107"/>
                <a:gd name="connsiteX15" fmla="*/ 293077 w 308729"/>
                <a:gd name="connsiteY15" fmla="*/ 132861 h 207107"/>
                <a:gd name="connsiteX16" fmla="*/ 300892 w 308729"/>
                <a:gd name="connsiteY16" fmla="*/ 156307 h 207107"/>
                <a:gd name="connsiteX17" fmla="*/ 304800 w 308729"/>
                <a:gd name="connsiteY17" fmla="*/ 168030 h 207107"/>
                <a:gd name="connsiteX18" fmla="*/ 308708 w 308729"/>
                <a:gd name="connsiteY18" fmla="*/ 207107 h 207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8729" h="207107">
                  <a:moveTo>
                    <a:pt x="0" y="0"/>
                  </a:moveTo>
                  <a:cubicBezTo>
                    <a:pt x="18986" y="2373"/>
                    <a:pt x="32896" y="3339"/>
                    <a:pt x="50800" y="7815"/>
                  </a:cubicBezTo>
                  <a:cubicBezTo>
                    <a:pt x="54796" y="8814"/>
                    <a:pt x="58467" y="11007"/>
                    <a:pt x="62523" y="11723"/>
                  </a:cubicBezTo>
                  <a:cubicBezTo>
                    <a:pt x="80664" y="14924"/>
                    <a:pt x="117231" y="19538"/>
                    <a:pt x="117231" y="19538"/>
                  </a:cubicBezTo>
                  <a:lnTo>
                    <a:pt x="140677" y="27353"/>
                  </a:lnTo>
                  <a:cubicBezTo>
                    <a:pt x="144585" y="28656"/>
                    <a:pt x="148361" y="30453"/>
                    <a:pt x="152400" y="31261"/>
                  </a:cubicBezTo>
                  <a:cubicBezTo>
                    <a:pt x="158913" y="32564"/>
                    <a:pt x="165530" y="33421"/>
                    <a:pt x="171938" y="35169"/>
                  </a:cubicBezTo>
                  <a:cubicBezTo>
                    <a:pt x="179886" y="37337"/>
                    <a:pt x="195384" y="42984"/>
                    <a:pt x="195384" y="42984"/>
                  </a:cubicBezTo>
                  <a:cubicBezTo>
                    <a:pt x="197989" y="45589"/>
                    <a:pt x="200323" y="48498"/>
                    <a:pt x="203200" y="50800"/>
                  </a:cubicBezTo>
                  <a:cubicBezTo>
                    <a:pt x="206867" y="53734"/>
                    <a:pt x="211602" y="55294"/>
                    <a:pt x="214923" y="58615"/>
                  </a:cubicBezTo>
                  <a:cubicBezTo>
                    <a:pt x="218244" y="61936"/>
                    <a:pt x="219682" y="66772"/>
                    <a:pt x="222738" y="70338"/>
                  </a:cubicBezTo>
                  <a:cubicBezTo>
                    <a:pt x="237573" y="87645"/>
                    <a:pt x="233452" y="84330"/>
                    <a:pt x="250092" y="89877"/>
                  </a:cubicBezTo>
                  <a:cubicBezTo>
                    <a:pt x="252697" y="92482"/>
                    <a:pt x="255606" y="94815"/>
                    <a:pt x="257908" y="97692"/>
                  </a:cubicBezTo>
                  <a:cubicBezTo>
                    <a:pt x="260842" y="101359"/>
                    <a:pt x="262402" y="106094"/>
                    <a:pt x="265723" y="109415"/>
                  </a:cubicBezTo>
                  <a:cubicBezTo>
                    <a:pt x="269044" y="112736"/>
                    <a:pt x="273880" y="114174"/>
                    <a:pt x="277446" y="117230"/>
                  </a:cubicBezTo>
                  <a:cubicBezTo>
                    <a:pt x="283041" y="122025"/>
                    <a:pt x="293077" y="132861"/>
                    <a:pt x="293077" y="132861"/>
                  </a:cubicBezTo>
                  <a:lnTo>
                    <a:pt x="300892" y="156307"/>
                  </a:lnTo>
                  <a:lnTo>
                    <a:pt x="304800" y="168030"/>
                  </a:lnTo>
                  <a:cubicBezTo>
                    <a:pt x="309261" y="199252"/>
                    <a:pt x="308708" y="186173"/>
                    <a:pt x="308708" y="207107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80C873E-29B7-B740-804D-A8568C8D90F5}"/>
                </a:ext>
              </a:extLst>
            </p:cNvPr>
            <p:cNvSpPr/>
            <p:nvPr/>
          </p:nvSpPr>
          <p:spPr>
            <a:xfrm>
              <a:off x="6357815" y="3684954"/>
              <a:ext cx="523631" cy="66431"/>
            </a:xfrm>
            <a:custGeom>
              <a:avLst/>
              <a:gdLst>
                <a:gd name="connsiteX0" fmla="*/ 0 w 523631"/>
                <a:gd name="connsiteY0" fmla="*/ 11723 h 66431"/>
                <a:gd name="connsiteX1" fmla="*/ 27354 w 523631"/>
                <a:gd name="connsiteY1" fmla="*/ 3908 h 66431"/>
                <a:gd name="connsiteX2" fmla="*/ 39077 w 523631"/>
                <a:gd name="connsiteY2" fmla="*/ 0 h 66431"/>
                <a:gd name="connsiteX3" fmla="*/ 168031 w 523631"/>
                <a:gd name="connsiteY3" fmla="*/ 3908 h 66431"/>
                <a:gd name="connsiteX4" fmla="*/ 195385 w 523631"/>
                <a:gd name="connsiteY4" fmla="*/ 11723 h 66431"/>
                <a:gd name="connsiteX5" fmla="*/ 273539 w 523631"/>
                <a:gd name="connsiteY5" fmla="*/ 3908 h 66431"/>
                <a:gd name="connsiteX6" fmla="*/ 359508 w 523631"/>
                <a:gd name="connsiteY6" fmla="*/ 7815 h 66431"/>
                <a:gd name="connsiteX7" fmla="*/ 382954 w 523631"/>
                <a:gd name="connsiteY7" fmla="*/ 11723 h 66431"/>
                <a:gd name="connsiteX8" fmla="*/ 441570 w 523631"/>
                <a:gd name="connsiteY8" fmla="*/ 15631 h 66431"/>
                <a:gd name="connsiteX9" fmla="*/ 480647 w 523631"/>
                <a:gd name="connsiteY9" fmla="*/ 23446 h 66431"/>
                <a:gd name="connsiteX10" fmla="*/ 492370 w 523631"/>
                <a:gd name="connsiteY10" fmla="*/ 35169 h 66431"/>
                <a:gd name="connsiteX11" fmla="*/ 511908 w 523631"/>
                <a:gd name="connsiteY11" fmla="*/ 50800 h 66431"/>
                <a:gd name="connsiteX12" fmla="*/ 523631 w 523631"/>
                <a:gd name="connsiteY12" fmla="*/ 66431 h 6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631" h="66431">
                  <a:moveTo>
                    <a:pt x="0" y="11723"/>
                  </a:moveTo>
                  <a:lnTo>
                    <a:pt x="27354" y="3908"/>
                  </a:lnTo>
                  <a:cubicBezTo>
                    <a:pt x="31299" y="2724"/>
                    <a:pt x="34958" y="0"/>
                    <a:pt x="39077" y="0"/>
                  </a:cubicBezTo>
                  <a:cubicBezTo>
                    <a:pt x="82081" y="0"/>
                    <a:pt x="125046" y="2605"/>
                    <a:pt x="168031" y="3908"/>
                  </a:cubicBezTo>
                  <a:cubicBezTo>
                    <a:pt x="173557" y="5750"/>
                    <a:pt x="190482" y="11723"/>
                    <a:pt x="195385" y="11723"/>
                  </a:cubicBezTo>
                  <a:cubicBezTo>
                    <a:pt x="205325" y="11723"/>
                    <a:pt x="260791" y="5324"/>
                    <a:pt x="273539" y="3908"/>
                  </a:cubicBezTo>
                  <a:cubicBezTo>
                    <a:pt x="302195" y="5210"/>
                    <a:pt x="330895" y="5771"/>
                    <a:pt x="359508" y="7815"/>
                  </a:cubicBezTo>
                  <a:cubicBezTo>
                    <a:pt x="367411" y="8379"/>
                    <a:pt x="375067" y="10972"/>
                    <a:pt x="382954" y="11723"/>
                  </a:cubicBezTo>
                  <a:cubicBezTo>
                    <a:pt x="402448" y="13580"/>
                    <a:pt x="422031" y="14328"/>
                    <a:pt x="441570" y="15631"/>
                  </a:cubicBezTo>
                  <a:cubicBezTo>
                    <a:pt x="443890" y="15962"/>
                    <a:pt x="473206" y="18485"/>
                    <a:pt x="480647" y="23446"/>
                  </a:cubicBezTo>
                  <a:cubicBezTo>
                    <a:pt x="485245" y="26511"/>
                    <a:pt x="488125" y="31631"/>
                    <a:pt x="492370" y="35169"/>
                  </a:cubicBezTo>
                  <a:cubicBezTo>
                    <a:pt x="504559" y="45327"/>
                    <a:pt x="502811" y="39428"/>
                    <a:pt x="511908" y="50800"/>
                  </a:cubicBezTo>
                  <a:cubicBezTo>
                    <a:pt x="529577" y="72888"/>
                    <a:pt x="512937" y="55737"/>
                    <a:pt x="523631" y="6643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DE4963-0393-1543-86D4-C54642A0C2D3}"/>
                </a:ext>
              </a:extLst>
            </p:cNvPr>
            <p:cNvSpPr/>
            <p:nvPr/>
          </p:nvSpPr>
          <p:spPr>
            <a:xfrm>
              <a:off x="6389077" y="3692769"/>
              <a:ext cx="250092" cy="125046"/>
            </a:xfrm>
            <a:custGeom>
              <a:avLst/>
              <a:gdLst>
                <a:gd name="connsiteX0" fmla="*/ 0 w 250092"/>
                <a:gd name="connsiteY0" fmla="*/ 78154 h 125046"/>
                <a:gd name="connsiteX1" fmla="*/ 39077 w 250092"/>
                <a:gd name="connsiteY1" fmla="*/ 105508 h 125046"/>
                <a:gd name="connsiteX2" fmla="*/ 50800 w 250092"/>
                <a:gd name="connsiteY2" fmla="*/ 113323 h 125046"/>
                <a:gd name="connsiteX3" fmla="*/ 58615 w 250092"/>
                <a:gd name="connsiteY3" fmla="*/ 121139 h 125046"/>
                <a:gd name="connsiteX4" fmla="*/ 70338 w 250092"/>
                <a:gd name="connsiteY4" fmla="*/ 125046 h 125046"/>
                <a:gd name="connsiteX5" fmla="*/ 97692 w 250092"/>
                <a:gd name="connsiteY5" fmla="*/ 121139 h 125046"/>
                <a:gd name="connsiteX6" fmla="*/ 109415 w 250092"/>
                <a:gd name="connsiteY6" fmla="*/ 113323 h 125046"/>
                <a:gd name="connsiteX7" fmla="*/ 121138 w 250092"/>
                <a:gd name="connsiteY7" fmla="*/ 109416 h 125046"/>
                <a:gd name="connsiteX8" fmla="*/ 140677 w 250092"/>
                <a:gd name="connsiteY8" fmla="*/ 97693 h 125046"/>
                <a:gd name="connsiteX9" fmla="*/ 148492 w 250092"/>
                <a:gd name="connsiteY9" fmla="*/ 89877 h 125046"/>
                <a:gd name="connsiteX10" fmla="*/ 160215 w 250092"/>
                <a:gd name="connsiteY10" fmla="*/ 82062 h 125046"/>
                <a:gd name="connsiteX11" fmla="*/ 183661 w 250092"/>
                <a:gd name="connsiteY11" fmla="*/ 50800 h 125046"/>
                <a:gd name="connsiteX12" fmla="*/ 199292 w 250092"/>
                <a:gd name="connsiteY12" fmla="*/ 35169 h 125046"/>
                <a:gd name="connsiteX13" fmla="*/ 207108 w 250092"/>
                <a:gd name="connsiteY13" fmla="*/ 27354 h 125046"/>
                <a:gd name="connsiteX14" fmla="*/ 214923 w 250092"/>
                <a:gd name="connsiteY14" fmla="*/ 15631 h 125046"/>
                <a:gd name="connsiteX15" fmla="*/ 226646 w 250092"/>
                <a:gd name="connsiteY15" fmla="*/ 11723 h 125046"/>
                <a:gd name="connsiteX16" fmla="*/ 238369 w 250092"/>
                <a:gd name="connsiteY16" fmla="*/ 3908 h 125046"/>
                <a:gd name="connsiteX17" fmla="*/ 250092 w 250092"/>
                <a:gd name="connsiteY17" fmla="*/ 0 h 125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0092" h="125046">
                  <a:moveTo>
                    <a:pt x="0" y="78154"/>
                  </a:moveTo>
                  <a:lnTo>
                    <a:pt x="39077" y="105508"/>
                  </a:lnTo>
                  <a:cubicBezTo>
                    <a:pt x="42938" y="108181"/>
                    <a:pt x="47479" y="110002"/>
                    <a:pt x="50800" y="113323"/>
                  </a:cubicBezTo>
                  <a:cubicBezTo>
                    <a:pt x="53405" y="115928"/>
                    <a:pt x="55456" y="119243"/>
                    <a:pt x="58615" y="121139"/>
                  </a:cubicBezTo>
                  <a:cubicBezTo>
                    <a:pt x="62147" y="123258"/>
                    <a:pt x="66430" y="123744"/>
                    <a:pt x="70338" y="125046"/>
                  </a:cubicBezTo>
                  <a:cubicBezTo>
                    <a:pt x="79456" y="123744"/>
                    <a:pt x="88870" y="123786"/>
                    <a:pt x="97692" y="121139"/>
                  </a:cubicBezTo>
                  <a:cubicBezTo>
                    <a:pt x="102190" y="119789"/>
                    <a:pt x="105214" y="115423"/>
                    <a:pt x="109415" y="113323"/>
                  </a:cubicBezTo>
                  <a:cubicBezTo>
                    <a:pt x="113099" y="111481"/>
                    <a:pt x="117230" y="110718"/>
                    <a:pt x="121138" y="109416"/>
                  </a:cubicBezTo>
                  <a:cubicBezTo>
                    <a:pt x="140945" y="89609"/>
                    <a:pt x="115310" y="112913"/>
                    <a:pt x="140677" y="97693"/>
                  </a:cubicBezTo>
                  <a:cubicBezTo>
                    <a:pt x="143836" y="95797"/>
                    <a:pt x="145615" y="92179"/>
                    <a:pt x="148492" y="89877"/>
                  </a:cubicBezTo>
                  <a:cubicBezTo>
                    <a:pt x="152159" y="86943"/>
                    <a:pt x="156548" y="84996"/>
                    <a:pt x="160215" y="82062"/>
                  </a:cubicBezTo>
                  <a:cubicBezTo>
                    <a:pt x="177549" y="68195"/>
                    <a:pt x="158656" y="75805"/>
                    <a:pt x="183661" y="50800"/>
                  </a:cubicBezTo>
                  <a:lnTo>
                    <a:pt x="199292" y="35169"/>
                  </a:lnTo>
                  <a:cubicBezTo>
                    <a:pt x="201897" y="32564"/>
                    <a:pt x="205064" y="30420"/>
                    <a:pt x="207108" y="27354"/>
                  </a:cubicBezTo>
                  <a:cubicBezTo>
                    <a:pt x="209713" y="23446"/>
                    <a:pt x="211256" y="18565"/>
                    <a:pt x="214923" y="15631"/>
                  </a:cubicBezTo>
                  <a:cubicBezTo>
                    <a:pt x="218139" y="13058"/>
                    <a:pt x="222962" y="13565"/>
                    <a:pt x="226646" y="11723"/>
                  </a:cubicBezTo>
                  <a:cubicBezTo>
                    <a:pt x="230847" y="9623"/>
                    <a:pt x="234168" y="6008"/>
                    <a:pt x="238369" y="3908"/>
                  </a:cubicBezTo>
                  <a:cubicBezTo>
                    <a:pt x="242053" y="2066"/>
                    <a:pt x="250092" y="0"/>
                    <a:pt x="250092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7D8414E-2A6A-2345-BE87-902651492614}"/>
                </a:ext>
              </a:extLst>
            </p:cNvPr>
            <p:cNvSpPr/>
            <p:nvPr/>
          </p:nvSpPr>
          <p:spPr>
            <a:xfrm>
              <a:off x="6412523" y="3794369"/>
              <a:ext cx="117231" cy="109416"/>
            </a:xfrm>
            <a:custGeom>
              <a:avLst/>
              <a:gdLst>
                <a:gd name="connsiteX0" fmla="*/ 0 w 117231"/>
                <a:gd name="connsiteY0" fmla="*/ 109416 h 109416"/>
                <a:gd name="connsiteX1" fmla="*/ 23446 w 117231"/>
                <a:gd name="connsiteY1" fmla="*/ 82062 h 109416"/>
                <a:gd name="connsiteX2" fmla="*/ 31262 w 117231"/>
                <a:gd name="connsiteY2" fmla="*/ 74246 h 109416"/>
                <a:gd name="connsiteX3" fmla="*/ 42985 w 117231"/>
                <a:gd name="connsiteY3" fmla="*/ 66431 h 109416"/>
                <a:gd name="connsiteX4" fmla="*/ 50800 w 117231"/>
                <a:gd name="connsiteY4" fmla="*/ 54708 h 109416"/>
                <a:gd name="connsiteX5" fmla="*/ 62523 w 117231"/>
                <a:gd name="connsiteY5" fmla="*/ 46893 h 109416"/>
                <a:gd name="connsiteX6" fmla="*/ 82062 w 117231"/>
                <a:gd name="connsiteY6" fmla="*/ 31262 h 109416"/>
                <a:gd name="connsiteX7" fmla="*/ 97692 w 117231"/>
                <a:gd name="connsiteY7" fmla="*/ 11723 h 109416"/>
                <a:gd name="connsiteX8" fmla="*/ 105508 w 117231"/>
                <a:gd name="connsiteY8" fmla="*/ 3908 h 109416"/>
                <a:gd name="connsiteX9" fmla="*/ 117231 w 117231"/>
                <a:gd name="connsiteY9" fmla="*/ 0 h 109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231" h="109416">
                  <a:moveTo>
                    <a:pt x="0" y="109416"/>
                  </a:moveTo>
                  <a:cubicBezTo>
                    <a:pt x="7815" y="100298"/>
                    <a:pt x="15468" y="91038"/>
                    <a:pt x="23446" y="82062"/>
                  </a:cubicBezTo>
                  <a:cubicBezTo>
                    <a:pt x="25894" y="79308"/>
                    <a:pt x="28385" y="76548"/>
                    <a:pt x="31262" y="74246"/>
                  </a:cubicBezTo>
                  <a:cubicBezTo>
                    <a:pt x="34929" y="71312"/>
                    <a:pt x="39077" y="69036"/>
                    <a:pt x="42985" y="66431"/>
                  </a:cubicBezTo>
                  <a:cubicBezTo>
                    <a:pt x="45590" y="62523"/>
                    <a:pt x="47479" y="58029"/>
                    <a:pt x="50800" y="54708"/>
                  </a:cubicBezTo>
                  <a:cubicBezTo>
                    <a:pt x="54121" y="51387"/>
                    <a:pt x="58856" y="49827"/>
                    <a:pt x="62523" y="46893"/>
                  </a:cubicBezTo>
                  <a:cubicBezTo>
                    <a:pt x="90364" y="24621"/>
                    <a:pt x="45982" y="55314"/>
                    <a:pt x="82062" y="31262"/>
                  </a:cubicBezTo>
                  <a:cubicBezTo>
                    <a:pt x="88259" y="12669"/>
                    <a:pt x="81624" y="24577"/>
                    <a:pt x="97692" y="11723"/>
                  </a:cubicBezTo>
                  <a:cubicBezTo>
                    <a:pt x="100569" y="9421"/>
                    <a:pt x="102349" y="5803"/>
                    <a:pt x="105508" y="3908"/>
                  </a:cubicBezTo>
                  <a:cubicBezTo>
                    <a:pt x="109040" y="1789"/>
                    <a:pt x="117231" y="0"/>
                    <a:pt x="117231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55944F9-1470-C641-80EB-6CF123000857}"/>
                </a:ext>
              </a:extLst>
            </p:cNvPr>
            <p:cNvSpPr/>
            <p:nvPr/>
          </p:nvSpPr>
          <p:spPr>
            <a:xfrm>
              <a:off x="6623538" y="3786054"/>
              <a:ext cx="289170" cy="39577"/>
            </a:xfrm>
            <a:custGeom>
              <a:avLst/>
              <a:gdLst>
                <a:gd name="connsiteX0" fmla="*/ 0 w 289170"/>
                <a:gd name="connsiteY0" fmla="*/ 39577 h 39577"/>
                <a:gd name="connsiteX1" fmla="*/ 27354 w 289170"/>
                <a:gd name="connsiteY1" fmla="*/ 31761 h 39577"/>
                <a:gd name="connsiteX2" fmla="*/ 62524 w 289170"/>
                <a:gd name="connsiteY2" fmla="*/ 16131 h 39577"/>
                <a:gd name="connsiteX3" fmla="*/ 144585 w 289170"/>
                <a:gd name="connsiteY3" fmla="*/ 8315 h 39577"/>
                <a:gd name="connsiteX4" fmla="*/ 261816 w 289170"/>
                <a:gd name="connsiteY4" fmla="*/ 8315 h 39577"/>
                <a:gd name="connsiteX5" fmla="*/ 273539 w 289170"/>
                <a:gd name="connsiteY5" fmla="*/ 12223 h 39577"/>
                <a:gd name="connsiteX6" fmla="*/ 289170 w 289170"/>
                <a:gd name="connsiteY6" fmla="*/ 16131 h 39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9170" h="39577">
                  <a:moveTo>
                    <a:pt x="0" y="39577"/>
                  </a:moveTo>
                  <a:cubicBezTo>
                    <a:pt x="9118" y="36972"/>
                    <a:pt x="18549" y="35283"/>
                    <a:pt x="27354" y="31761"/>
                  </a:cubicBezTo>
                  <a:cubicBezTo>
                    <a:pt x="48331" y="23370"/>
                    <a:pt x="30414" y="18425"/>
                    <a:pt x="62524" y="16131"/>
                  </a:cubicBezTo>
                  <a:cubicBezTo>
                    <a:pt x="126418" y="11567"/>
                    <a:pt x="99133" y="14809"/>
                    <a:pt x="144585" y="8315"/>
                  </a:cubicBezTo>
                  <a:cubicBezTo>
                    <a:pt x="188745" y="-6403"/>
                    <a:pt x="160314" y="1549"/>
                    <a:pt x="261816" y="8315"/>
                  </a:cubicBezTo>
                  <a:cubicBezTo>
                    <a:pt x="265926" y="8589"/>
                    <a:pt x="269578" y="11091"/>
                    <a:pt x="273539" y="12223"/>
                  </a:cubicBezTo>
                  <a:cubicBezTo>
                    <a:pt x="278703" y="13699"/>
                    <a:pt x="289170" y="16131"/>
                    <a:pt x="289170" y="1613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61B07D96-405A-344F-A500-8CFC1EC4E31C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Vascular Acetabular Anatomy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A2C4D3-A728-E141-9CCC-D22227992734}"/>
              </a:ext>
            </a:extLst>
          </p:cNvPr>
          <p:cNvSpPr/>
          <p:nvPr/>
        </p:nvSpPr>
        <p:spPr>
          <a:xfrm>
            <a:off x="5963823" y="6178556"/>
            <a:ext cx="56481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Berton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 R.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Moed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 and John A Boudreau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.  Acetabulum Fractures. In:  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</a:rPr>
              <a:t>Tornetta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 P, Ricci WM, eds.  Rockwood and Green's Fractures in Adults, 9e. Philadelphia, PA. Wolters Kluwer Health, Inc; 2019. Figure 50-34.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385280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34C5E05-F8C9-AC4B-88D2-2E5DF78C4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2645"/>
            <a:ext cx="4539712" cy="3671888"/>
          </a:xfrm>
        </p:spPr>
        <p:txBody>
          <a:bodyPr/>
          <a:lstStyle/>
          <a:p>
            <a:r>
              <a:rPr lang="en-US" dirty="0"/>
              <a:t>May be lacerated secondary to injury or retractor placement in the greater sciatic notch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31F6FBA-1D78-B442-9E59-46C1C9E047F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705" y="1351371"/>
            <a:ext cx="6686295" cy="463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6193D02-8194-DD49-8587-F548C5EA0E5A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Vascular Acetabular Anatomy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13EDED1-100F-754A-995A-BD8AD4A54555}"/>
              </a:ext>
            </a:extLst>
          </p:cNvPr>
          <p:cNvSpPr txBox="1">
            <a:spLocks/>
          </p:cNvSpPr>
          <p:nvPr/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300" b="1" dirty="0"/>
              <a:t>Superior gluteal artery (SGA)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DFD890-36C7-9A4B-9D3B-41D8AD1390DA}"/>
              </a:ext>
            </a:extLst>
          </p:cNvPr>
          <p:cNvSpPr/>
          <p:nvPr/>
        </p:nvSpPr>
        <p:spPr>
          <a:xfrm>
            <a:off x="5629404" y="6001645"/>
            <a:ext cx="6438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Berton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 R.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Moed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 and John A Boudreau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.  Acetabulum Fractures. In:  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</a:rPr>
              <a:t>Tornetta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 P, Ricci WM, eds.  Rockwood and Green's Fractures in Adults, 9e. Philadelphia, PA. Wolters Kluwer Health, Inc; 2019. Figure 50-3.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0692608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300" dirty="0">
                <a:solidFill>
                  <a:srgbClr val="92D050"/>
                </a:solidFill>
              </a:rPr>
              <a:t>Inferior gluteal artery (IGA)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Acetabular branches</a:t>
            </a:r>
          </a:p>
          <a:p>
            <a:pPr lvl="1"/>
            <a:r>
              <a:rPr lang="en-US" dirty="0"/>
              <a:t>Deep to short external rotators</a:t>
            </a:r>
          </a:p>
          <a:p>
            <a:pPr lvl="1"/>
            <a:r>
              <a:rPr lang="en-US" dirty="0"/>
              <a:t>Between inferior </a:t>
            </a:r>
            <a:r>
              <a:rPr lang="en-US" dirty="0" err="1"/>
              <a:t>gemellus</a:t>
            </a:r>
            <a:r>
              <a:rPr lang="en-US" dirty="0"/>
              <a:t> and quadratus </a:t>
            </a:r>
            <a:r>
              <a:rPr lang="en-US" dirty="0" err="1"/>
              <a:t>femoris</a:t>
            </a:r>
            <a:endParaRPr lang="en-US" dirty="0"/>
          </a:p>
          <a:p>
            <a:pPr lvl="2"/>
            <a:r>
              <a:rPr lang="en-US" dirty="0"/>
              <a:t>Anastomosis with MFCA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8178" y="1650167"/>
            <a:ext cx="5183188" cy="823912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32FA87F-F384-554D-9301-EC845C505AA3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245" y="1368021"/>
            <a:ext cx="6443755" cy="449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6ECF2CAC-D53C-AC4F-B889-50466ABF806A}"/>
              </a:ext>
            </a:extLst>
          </p:cNvPr>
          <p:cNvSpPr/>
          <p:nvPr/>
        </p:nvSpPr>
        <p:spPr>
          <a:xfrm>
            <a:off x="10949803" y="3431041"/>
            <a:ext cx="358460" cy="823912"/>
          </a:xfrm>
          <a:custGeom>
            <a:avLst/>
            <a:gdLst>
              <a:gd name="connsiteX0" fmla="*/ 0 w 231133"/>
              <a:gd name="connsiteY0" fmla="*/ 0 h 517236"/>
              <a:gd name="connsiteX1" fmla="*/ 46182 w 231133"/>
              <a:gd name="connsiteY1" fmla="*/ 64654 h 517236"/>
              <a:gd name="connsiteX2" fmla="*/ 64654 w 231133"/>
              <a:gd name="connsiteY2" fmla="*/ 120073 h 517236"/>
              <a:gd name="connsiteX3" fmla="*/ 101600 w 231133"/>
              <a:gd name="connsiteY3" fmla="*/ 175491 h 517236"/>
              <a:gd name="connsiteX4" fmla="*/ 147782 w 231133"/>
              <a:gd name="connsiteY4" fmla="*/ 258618 h 517236"/>
              <a:gd name="connsiteX5" fmla="*/ 175491 w 231133"/>
              <a:gd name="connsiteY5" fmla="*/ 286327 h 517236"/>
              <a:gd name="connsiteX6" fmla="*/ 212436 w 231133"/>
              <a:gd name="connsiteY6" fmla="*/ 341745 h 517236"/>
              <a:gd name="connsiteX7" fmla="*/ 230909 w 231133"/>
              <a:gd name="connsiteY7" fmla="*/ 369454 h 517236"/>
              <a:gd name="connsiteX8" fmla="*/ 221673 w 231133"/>
              <a:gd name="connsiteY8" fmla="*/ 461818 h 517236"/>
              <a:gd name="connsiteX9" fmla="*/ 230909 w 231133"/>
              <a:gd name="connsiteY9" fmla="*/ 508000 h 517236"/>
              <a:gd name="connsiteX10" fmla="*/ 230909 w 231133"/>
              <a:gd name="connsiteY10" fmla="*/ 517236 h 51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33" h="517236">
                <a:moveTo>
                  <a:pt x="0" y="0"/>
                </a:moveTo>
                <a:cubicBezTo>
                  <a:pt x="15394" y="21551"/>
                  <a:pt x="33626" y="41335"/>
                  <a:pt x="46182" y="64654"/>
                </a:cubicBezTo>
                <a:cubicBezTo>
                  <a:pt x="55414" y="81799"/>
                  <a:pt x="53853" y="103871"/>
                  <a:pt x="64654" y="120073"/>
                </a:cubicBezTo>
                <a:lnTo>
                  <a:pt x="101600" y="175491"/>
                </a:lnTo>
                <a:cubicBezTo>
                  <a:pt x="113214" y="210336"/>
                  <a:pt x="116021" y="226857"/>
                  <a:pt x="147782" y="258618"/>
                </a:cubicBezTo>
                <a:cubicBezTo>
                  <a:pt x="157018" y="267854"/>
                  <a:pt x="167472" y="276016"/>
                  <a:pt x="175491" y="286327"/>
                </a:cubicBezTo>
                <a:cubicBezTo>
                  <a:pt x="189121" y="303852"/>
                  <a:pt x="200121" y="323272"/>
                  <a:pt x="212436" y="341745"/>
                </a:cubicBezTo>
                <a:lnTo>
                  <a:pt x="230909" y="369454"/>
                </a:lnTo>
                <a:cubicBezTo>
                  <a:pt x="227830" y="400242"/>
                  <a:pt x="221673" y="430876"/>
                  <a:pt x="221673" y="461818"/>
                </a:cubicBezTo>
                <a:cubicBezTo>
                  <a:pt x="221673" y="477517"/>
                  <a:pt x="228328" y="492515"/>
                  <a:pt x="230909" y="508000"/>
                </a:cubicBezTo>
                <a:cubicBezTo>
                  <a:pt x="231415" y="511037"/>
                  <a:pt x="230909" y="514157"/>
                  <a:pt x="230909" y="517236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E692F33-08F2-9641-B35A-745C97633BA7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Vascular Acetabular Anatomy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6EC30E2D-DC97-BA41-B0AE-599A653341E6}"/>
              </a:ext>
            </a:extLst>
          </p:cNvPr>
          <p:cNvSpPr/>
          <p:nvPr/>
        </p:nvSpPr>
        <p:spPr>
          <a:xfrm>
            <a:off x="6674270" y="3533614"/>
            <a:ext cx="294467" cy="1224366"/>
          </a:xfrm>
          <a:custGeom>
            <a:avLst/>
            <a:gdLst>
              <a:gd name="connsiteX0" fmla="*/ 294467 w 294467"/>
              <a:gd name="connsiteY0" fmla="*/ 0 h 1224366"/>
              <a:gd name="connsiteX1" fmla="*/ 247972 w 294467"/>
              <a:gd name="connsiteY1" fmla="*/ 108488 h 1224366"/>
              <a:gd name="connsiteX2" fmla="*/ 201477 w 294467"/>
              <a:gd name="connsiteY2" fmla="*/ 139485 h 1224366"/>
              <a:gd name="connsiteX3" fmla="*/ 185979 w 294467"/>
              <a:gd name="connsiteY3" fmla="*/ 185980 h 1224366"/>
              <a:gd name="connsiteX4" fmla="*/ 123986 w 294467"/>
              <a:gd name="connsiteY4" fmla="*/ 278970 h 1224366"/>
              <a:gd name="connsiteX5" fmla="*/ 92989 w 294467"/>
              <a:gd name="connsiteY5" fmla="*/ 371959 h 1224366"/>
              <a:gd name="connsiteX6" fmla="*/ 77491 w 294467"/>
              <a:gd name="connsiteY6" fmla="*/ 418454 h 1224366"/>
              <a:gd name="connsiteX7" fmla="*/ 61993 w 294467"/>
              <a:gd name="connsiteY7" fmla="*/ 495946 h 1224366"/>
              <a:gd name="connsiteX8" fmla="*/ 30996 w 294467"/>
              <a:gd name="connsiteY8" fmla="*/ 588936 h 1224366"/>
              <a:gd name="connsiteX9" fmla="*/ 15498 w 294467"/>
              <a:gd name="connsiteY9" fmla="*/ 821410 h 1224366"/>
              <a:gd name="connsiteX10" fmla="*/ 0 w 294467"/>
              <a:gd name="connsiteY10" fmla="*/ 883404 h 1224366"/>
              <a:gd name="connsiteX11" fmla="*/ 30996 w 294467"/>
              <a:gd name="connsiteY11" fmla="*/ 1053885 h 1224366"/>
              <a:gd name="connsiteX12" fmla="*/ 46494 w 294467"/>
              <a:gd name="connsiteY12" fmla="*/ 1224366 h 122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4467" h="1224366">
                <a:moveTo>
                  <a:pt x="294467" y="0"/>
                </a:moveTo>
                <a:cubicBezTo>
                  <a:pt x="278969" y="36163"/>
                  <a:pt x="269796" y="75752"/>
                  <a:pt x="247972" y="108488"/>
                </a:cubicBezTo>
                <a:cubicBezTo>
                  <a:pt x="237640" y="123986"/>
                  <a:pt x="213113" y="124940"/>
                  <a:pt x="201477" y="139485"/>
                </a:cubicBezTo>
                <a:cubicBezTo>
                  <a:pt x="191272" y="152242"/>
                  <a:pt x="193913" y="171699"/>
                  <a:pt x="185979" y="185980"/>
                </a:cubicBezTo>
                <a:cubicBezTo>
                  <a:pt x="167887" y="218545"/>
                  <a:pt x="123986" y="278970"/>
                  <a:pt x="123986" y="278970"/>
                </a:cubicBezTo>
                <a:lnTo>
                  <a:pt x="92989" y="371959"/>
                </a:lnTo>
                <a:cubicBezTo>
                  <a:pt x="87823" y="387457"/>
                  <a:pt x="80695" y="402435"/>
                  <a:pt x="77491" y="418454"/>
                </a:cubicBezTo>
                <a:cubicBezTo>
                  <a:pt x="72325" y="444285"/>
                  <a:pt x="68924" y="470532"/>
                  <a:pt x="61993" y="495946"/>
                </a:cubicBezTo>
                <a:cubicBezTo>
                  <a:pt x="53396" y="527468"/>
                  <a:pt x="30996" y="588936"/>
                  <a:pt x="30996" y="588936"/>
                </a:cubicBezTo>
                <a:cubicBezTo>
                  <a:pt x="25830" y="666427"/>
                  <a:pt x="23628" y="744173"/>
                  <a:pt x="15498" y="821410"/>
                </a:cubicBezTo>
                <a:cubicBezTo>
                  <a:pt x="13268" y="842594"/>
                  <a:pt x="0" y="862103"/>
                  <a:pt x="0" y="883404"/>
                </a:cubicBezTo>
                <a:cubicBezTo>
                  <a:pt x="0" y="971027"/>
                  <a:pt x="9201" y="988498"/>
                  <a:pt x="30996" y="1053885"/>
                </a:cubicBezTo>
                <a:lnTo>
                  <a:pt x="46494" y="1224366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3AAEA190-BAA8-CF42-B9E0-9E7195715BCB}"/>
              </a:ext>
            </a:extLst>
          </p:cNvPr>
          <p:cNvSpPr/>
          <p:nvPr/>
        </p:nvSpPr>
        <p:spPr>
          <a:xfrm>
            <a:off x="6797522" y="3781587"/>
            <a:ext cx="191532" cy="976393"/>
          </a:xfrm>
          <a:custGeom>
            <a:avLst/>
            <a:gdLst>
              <a:gd name="connsiteX0" fmla="*/ 78225 w 191532"/>
              <a:gd name="connsiteY0" fmla="*/ 0 h 976393"/>
              <a:gd name="connsiteX1" fmla="*/ 31731 w 191532"/>
              <a:gd name="connsiteY1" fmla="*/ 108488 h 976393"/>
              <a:gd name="connsiteX2" fmla="*/ 734 w 191532"/>
              <a:gd name="connsiteY2" fmla="*/ 154983 h 976393"/>
              <a:gd name="connsiteX3" fmla="*/ 16232 w 191532"/>
              <a:gd name="connsiteY3" fmla="*/ 325464 h 976393"/>
              <a:gd name="connsiteX4" fmla="*/ 47229 w 191532"/>
              <a:gd name="connsiteY4" fmla="*/ 511444 h 976393"/>
              <a:gd name="connsiteX5" fmla="*/ 93724 w 191532"/>
              <a:gd name="connsiteY5" fmla="*/ 681925 h 976393"/>
              <a:gd name="connsiteX6" fmla="*/ 140219 w 191532"/>
              <a:gd name="connsiteY6" fmla="*/ 712922 h 976393"/>
              <a:gd name="connsiteX7" fmla="*/ 171215 w 191532"/>
              <a:gd name="connsiteY7" fmla="*/ 759417 h 976393"/>
              <a:gd name="connsiteX8" fmla="*/ 186714 w 191532"/>
              <a:gd name="connsiteY8" fmla="*/ 976393 h 976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532" h="976393">
                <a:moveTo>
                  <a:pt x="78225" y="0"/>
                </a:moveTo>
                <a:cubicBezTo>
                  <a:pt x="62727" y="36163"/>
                  <a:pt x="49326" y="73298"/>
                  <a:pt x="31731" y="108488"/>
                </a:cubicBezTo>
                <a:cubicBezTo>
                  <a:pt x="23401" y="125148"/>
                  <a:pt x="2061" y="136404"/>
                  <a:pt x="734" y="154983"/>
                </a:cubicBezTo>
                <a:cubicBezTo>
                  <a:pt x="-3332" y="211899"/>
                  <a:pt x="10554" y="268686"/>
                  <a:pt x="16232" y="325464"/>
                </a:cubicBezTo>
                <a:cubicBezTo>
                  <a:pt x="45108" y="614223"/>
                  <a:pt x="12896" y="374110"/>
                  <a:pt x="47229" y="511444"/>
                </a:cubicBezTo>
                <a:cubicBezTo>
                  <a:pt x="53513" y="536579"/>
                  <a:pt x="73773" y="668624"/>
                  <a:pt x="93724" y="681925"/>
                </a:cubicBezTo>
                <a:lnTo>
                  <a:pt x="140219" y="712922"/>
                </a:lnTo>
                <a:cubicBezTo>
                  <a:pt x="150551" y="728420"/>
                  <a:pt x="162885" y="742757"/>
                  <a:pt x="171215" y="759417"/>
                </a:cubicBezTo>
                <a:cubicBezTo>
                  <a:pt x="204685" y="826357"/>
                  <a:pt x="186714" y="905985"/>
                  <a:pt x="186714" y="976393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9F688F70-5B39-6B49-BCBC-DC1FA7D0E2B9}"/>
              </a:ext>
            </a:extLst>
          </p:cNvPr>
          <p:cNvSpPr/>
          <p:nvPr/>
        </p:nvSpPr>
        <p:spPr>
          <a:xfrm>
            <a:off x="6764948" y="3644339"/>
            <a:ext cx="606745" cy="989654"/>
          </a:xfrm>
          <a:custGeom>
            <a:avLst/>
            <a:gdLst>
              <a:gd name="connsiteX0" fmla="*/ 64305 w 606745"/>
              <a:gd name="connsiteY0" fmla="*/ 0 h 790414"/>
              <a:gd name="connsiteX1" fmla="*/ 17810 w 606745"/>
              <a:gd name="connsiteY1" fmla="*/ 185980 h 790414"/>
              <a:gd name="connsiteX2" fmla="*/ 64305 w 606745"/>
              <a:gd name="connsiteY2" fmla="*/ 216977 h 790414"/>
              <a:gd name="connsiteX3" fmla="*/ 79803 w 606745"/>
              <a:gd name="connsiteY3" fmla="*/ 263471 h 790414"/>
              <a:gd name="connsiteX4" fmla="*/ 172793 w 606745"/>
              <a:gd name="connsiteY4" fmla="*/ 294468 h 790414"/>
              <a:gd name="connsiteX5" fmla="*/ 265783 w 606745"/>
              <a:gd name="connsiteY5" fmla="*/ 108488 h 790414"/>
              <a:gd name="connsiteX6" fmla="*/ 250284 w 606745"/>
              <a:gd name="connsiteY6" fmla="*/ 92990 h 790414"/>
              <a:gd name="connsiteX7" fmla="*/ 250284 w 606745"/>
              <a:gd name="connsiteY7" fmla="*/ 185980 h 790414"/>
              <a:gd name="connsiteX8" fmla="*/ 203789 w 606745"/>
              <a:gd name="connsiteY8" fmla="*/ 294468 h 790414"/>
              <a:gd name="connsiteX9" fmla="*/ 281281 w 606745"/>
              <a:gd name="connsiteY9" fmla="*/ 309966 h 790414"/>
              <a:gd name="connsiteX10" fmla="*/ 374271 w 606745"/>
              <a:gd name="connsiteY10" fmla="*/ 371960 h 790414"/>
              <a:gd name="connsiteX11" fmla="*/ 436264 w 606745"/>
              <a:gd name="connsiteY11" fmla="*/ 464949 h 790414"/>
              <a:gd name="connsiteX12" fmla="*/ 467261 w 606745"/>
              <a:gd name="connsiteY12" fmla="*/ 511444 h 790414"/>
              <a:gd name="connsiteX13" fmla="*/ 498257 w 606745"/>
              <a:gd name="connsiteY13" fmla="*/ 666427 h 790414"/>
              <a:gd name="connsiteX14" fmla="*/ 560250 w 606745"/>
              <a:gd name="connsiteY14" fmla="*/ 759417 h 790414"/>
              <a:gd name="connsiteX15" fmla="*/ 606745 w 606745"/>
              <a:gd name="connsiteY15" fmla="*/ 790414 h 790414"/>
              <a:gd name="connsiteX0" fmla="*/ 64305 w 606745"/>
              <a:gd name="connsiteY0" fmla="*/ 195503 h 985917"/>
              <a:gd name="connsiteX1" fmla="*/ 17810 w 606745"/>
              <a:gd name="connsiteY1" fmla="*/ 381483 h 985917"/>
              <a:gd name="connsiteX2" fmla="*/ 64305 w 606745"/>
              <a:gd name="connsiteY2" fmla="*/ 412480 h 985917"/>
              <a:gd name="connsiteX3" fmla="*/ 79803 w 606745"/>
              <a:gd name="connsiteY3" fmla="*/ 458974 h 985917"/>
              <a:gd name="connsiteX4" fmla="*/ 172793 w 606745"/>
              <a:gd name="connsiteY4" fmla="*/ 489971 h 985917"/>
              <a:gd name="connsiteX5" fmla="*/ 265783 w 606745"/>
              <a:gd name="connsiteY5" fmla="*/ 303991 h 985917"/>
              <a:gd name="connsiteX6" fmla="*/ 389769 w 606745"/>
              <a:gd name="connsiteY6" fmla="*/ 9524 h 985917"/>
              <a:gd name="connsiteX7" fmla="*/ 250284 w 606745"/>
              <a:gd name="connsiteY7" fmla="*/ 381483 h 985917"/>
              <a:gd name="connsiteX8" fmla="*/ 203789 w 606745"/>
              <a:gd name="connsiteY8" fmla="*/ 489971 h 985917"/>
              <a:gd name="connsiteX9" fmla="*/ 281281 w 606745"/>
              <a:gd name="connsiteY9" fmla="*/ 505469 h 985917"/>
              <a:gd name="connsiteX10" fmla="*/ 374271 w 606745"/>
              <a:gd name="connsiteY10" fmla="*/ 567463 h 985917"/>
              <a:gd name="connsiteX11" fmla="*/ 436264 w 606745"/>
              <a:gd name="connsiteY11" fmla="*/ 660452 h 985917"/>
              <a:gd name="connsiteX12" fmla="*/ 467261 w 606745"/>
              <a:gd name="connsiteY12" fmla="*/ 706947 h 985917"/>
              <a:gd name="connsiteX13" fmla="*/ 498257 w 606745"/>
              <a:gd name="connsiteY13" fmla="*/ 861930 h 985917"/>
              <a:gd name="connsiteX14" fmla="*/ 560250 w 606745"/>
              <a:gd name="connsiteY14" fmla="*/ 954920 h 985917"/>
              <a:gd name="connsiteX15" fmla="*/ 606745 w 606745"/>
              <a:gd name="connsiteY15" fmla="*/ 985917 h 985917"/>
              <a:gd name="connsiteX0" fmla="*/ 64305 w 606745"/>
              <a:gd name="connsiteY0" fmla="*/ 199240 h 989654"/>
              <a:gd name="connsiteX1" fmla="*/ 17810 w 606745"/>
              <a:gd name="connsiteY1" fmla="*/ 385220 h 989654"/>
              <a:gd name="connsiteX2" fmla="*/ 64305 w 606745"/>
              <a:gd name="connsiteY2" fmla="*/ 416217 h 989654"/>
              <a:gd name="connsiteX3" fmla="*/ 79803 w 606745"/>
              <a:gd name="connsiteY3" fmla="*/ 462711 h 989654"/>
              <a:gd name="connsiteX4" fmla="*/ 172793 w 606745"/>
              <a:gd name="connsiteY4" fmla="*/ 493708 h 989654"/>
              <a:gd name="connsiteX5" fmla="*/ 343274 w 606745"/>
              <a:gd name="connsiteY5" fmla="*/ 214738 h 989654"/>
              <a:gd name="connsiteX6" fmla="*/ 389769 w 606745"/>
              <a:gd name="connsiteY6" fmla="*/ 13261 h 989654"/>
              <a:gd name="connsiteX7" fmla="*/ 250284 w 606745"/>
              <a:gd name="connsiteY7" fmla="*/ 385220 h 989654"/>
              <a:gd name="connsiteX8" fmla="*/ 203789 w 606745"/>
              <a:gd name="connsiteY8" fmla="*/ 493708 h 989654"/>
              <a:gd name="connsiteX9" fmla="*/ 281281 w 606745"/>
              <a:gd name="connsiteY9" fmla="*/ 509206 h 989654"/>
              <a:gd name="connsiteX10" fmla="*/ 374271 w 606745"/>
              <a:gd name="connsiteY10" fmla="*/ 571200 h 989654"/>
              <a:gd name="connsiteX11" fmla="*/ 436264 w 606745"/>
              <a:gd name="connsiteY11" fmla="*/ 664189 h 989654"/>
              <a:gd name="connsiteX12" fmla="*/ 467261 w 606745"/>
              <a:gd name="connsiteY12" fmla="*/ 710684 h 989654"/>
              <a:gd name="connsiteX13" fmla="*/ 498257 w 606745"/>
              <a:gd name="connsiteY13" fmla="*/ 865667 h 989654"/>
              <a:gd name="connsiteX14" fmla="*/ 560250 w 606745"/>
              <a:gd name="connsiteY14" fmla="*/ 958657 h 989654"/>
              <a:gd name="connsiteX15" fmla="*/ 606745 w 606745"/>
              <a:gd name="connsiteY15" fmla="*/ 989654 h 9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06745" h="989654">
                <a:moveTo>
                  <a:pt x="64305" y="199240"/>
                </a:moveTo>
                <a:cubicBezTo>
                  <a:pt x="23988" y="269793"/>
                  <a:pt x="-27834" y="305344"/>
                  <a:pt x="17810" y="385220"/>
                </a:cubicBezTo>
                <a:cubicBezTo>
                  <a:pt x="27051" y="401393"/>
                  <a:pt x="48807" y="405885"/>
                  <a:pt x="64305" y="416217"/>
                </a:cubicBezTo>
                <a:cubicBezTo>
                  <a:pt x="69471" y="431715"/>
                  <a:pt x="66510" y="453216"/>
                  <a:pt x="79803" y="462711"/>
                </a:cubicBezTo>
                <a:cubicBezTo>
                  <a:pt x="106390" y="481702"/>
                  <a:pt x="128881" y="535037"/>
                  <a:pt x="172793" y="493708"/>
                </a:cubicBezTo>
                <a:cubicBezTo>
                  <a:pt x="216705" y="452379"/>
                  <a:pt x="307111" y="294813"/>
                  <a:pt x="343274" y="214738"/>
                </a:cubicBezTo>
                <a:cubicBezTo>
                  <a:pt x="379437" y="134664"/>
                  <a:pt x="432581" y="-50957"/>
                  <a:pt x="389769" y="13261"/>
                </a:cubicBezTo>
                <a:cubicBezTo>
                  <a:pt x="348441" y="137248"/>
                  <a:pt x="281281" y="305146"/>
                  <a:pt x="250284" y="385220"/>
                </a:cubicBezTo>
                <a:cubicBezTo>
                  <a:pt x="219287" y="465294"/>
                  <a:pt x="229098" y="455745"/>
                  <a:pt x="203789" y="493708"/>
                </a:cubicBezTo>
                <a:cubicBezTo>
                  <a:pt x="229620" y="498874"/>
                  <a:pt x="257300" y="498306"/>
                  <a:pt x="281281" y="509206"/>
                </a:cubicBezTo>
                <a:cubicBezTo>
                  <a:pt x="315195" y="524622"/>
                  <a:pt x="374271" y="571200"/>
                  <a:pt x="374271" y="571200"/>
                </a:cubicBezTo>
                <a:lnTo>
                  <a:pt x="436264" y="664189"/>
                </a:lnTo>
                <a:lnTo>
                  <a:pt x="467261" y="710684"/>
                </a:lnTo>
                <a:cubicBezTo>
                  <a:pt x="471111" y="737635"/>
                  <a:pt x="477450" y="828214"/>
                  <a:pt x="498257" y="865667"/>
                </a:cubicBezTo>
                <a:cubicBezTo>
                  <a:pt x="516349" y="898232"/>
                  <a:pt x="529253" y="937992"/>
                  <a:pt x="560250" y="958657"/>
                </a:cubicBezTo>
                <a:lnTo>
                  <a:pt x="606745" y="989654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16457A-8BE0-8947-9776-7E42E83F6E10}"/>
              </a:ext>
            </a:extLst>
          </p:cNvPr>
          <p:cNvSpPr/>
          <p:nvPr/>
        </p:nvSpPr>
        <p:spPr>
          <a:xfrm>
            <a:off x="5963823" y="6178556"/>
            <a:ext cx="56481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Berton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 R.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Moed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 and John A Boudreau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.  Acetabulum Fractures. In:  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</a:rPr>
              <a:t>Tornetta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 P, Ricci WM, eds.  Rockwood and Green's Fractures in Adults, 9e. Philadelphia, PA. Wolters Kluwer Health, Inc; 2019. Figure 50-34.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900021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300" dirty="0"/>
              <a:t>Medial femoral circumflex artery (MFCA)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Ascending branch is main blood supply to femoral head </a:t>
            </a:r>
          </a:p>
          <a:p>
            <a:r>
              <a:rPr lang="en-US" dirty="0"/>
              <a:t>Deep to quadratus, obturator internus, and piriformis</a:t>
            </a:r>
          </a:p>
          <a:p>
            <a:r>
              <a:rPr lang="en-US" dirty="0"/>
              <a:t>Can be damaged with</a:t>
            </a:r>
          </a:p>
          <a:p>
            <a:pPr lvl="1"/>
            <a:r>
              <a:rPr lang="en-US" dirty="0"/>
              <a:t>Dislocation of femoral head</a:t>
            </a:r>
          </a:p>
          <a:p>
            <a:pPr lvl="1"/>
            <a:r>
              <a:rPr lang="en-US" dirty="0"/>
              <a:t>Taking down quadratus from femur</a:t>
            </a:r>
          </a:p>
          <a:p>
            <a:pPr lvl="1"/>
            <a:r>
              <a:rPr lang="en-US" dirty="0"/>
              <a:t>Dissecting piriformis and obturator internus tendons off femur without adequate 1 cm tag</a:t>
            </a:r>
          </a:p>
        </p:txBody>
      </p:sp>
      <p:pic>
        <p:nvPicPr>
          <p:cNvPr id="7" name="Content Placeholder 6" descr="Picture1">
            <a:extLst>
              <a:ext uri="{FF2B5EF4-FFF2-40B4-BE49-F238E27FC236}">
                <a16:creationId xmlns:a16="http://schemas.microsoft.com/office/drawing/2014/main" id="{3FB7B053-9C2D-4443-940E-F93CD1D892A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72" y="2063072"/>
            <a:ext cx="5219616" cy="316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CE6740-2E86-3049-BDA1-FDC71BC22D8C}"/>
              </a:ext>
            </a:extLst>
          </p:cNvPr>
          <p:cNvSpPr txBox="1"/>
          <p:nvPr/>
        </p:nvSpPr>
        <p:spPr>
          <a:xfrm>
            <a:off x="8196940" y="5007378"/>
            <a:ext cx="1097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Posterior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C3572A-155B-CA4D-B232-DF1CA9073B28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Vascular Acetabular Anatomy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AF70F63-D0BB-9F41-B2EF-2BF801181971}"/>
              </a:ext>
            </a:extLst>
          </p:cNvPr>
          <p:cNvCxnSpPr>
            <a:cxnSpLocks/>
          </p:cNvCxnSpPr>
          <p:nvPr/>
        </p:nvCxnSpPr>
        <p:spPr>
          <a:xfrm>
            <a:off x="5253925" y="2929180"/>
            <a:ext cx="2293750" cy="1423746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4078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6E95C-F5D1-E046-87A8-7879237C1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the anatomy of the pelvis and acetabulum</a:t>
            </a:r>
          </a:p>
          <a:p>
            <a:pPr lvl="1"/>
            <a:r>
              <a:rPr lang="en-US" dirty="0"/>
              <a:t>Osteology</a:t>
            </a:r>
          </a:p>
          <a:p>
            <a:pPr lvl="1"/>
            <a:r>
              <a:rPr lang="en-US" dirty="0"/>
              <a:t>Ligamentous</a:t>
            </a:r>
          </a:p>
          <a:p>
            <a:pPr lvl="1"/>
            <a:r>
              <a:rPr lang="en-US" dirty="0"/>
              <a:t>Muscular</a:t>
            </a:r>
          </a:p>
          <a:p>
            <a:pPr lvl="1"/>
            <a:r>
              <a:rPr lang="en-US" dirty="0"/>
              <a:t>Neurovascular</a:t>
            </a:r>
          </a:p>
          <a:p>
            <a:r>
              <a:rPr lang="en-US" dirty="0"/>
              <a:t>Differentiate the palpable landmarks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2D2AC0-A361-AC49-A5D7-082002C42565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002060"/>
                </a:solidFill>
              </a:rPr>
              <a:t>Objectives Completed</a:t>
            </a:r>
            <a:endParaRPr lang="en-US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615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C81614-A3A3-9145-B63E-EBF469B0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Bucholz</a:t>
            </a:r>
            <a:r>
              <a:rPr lang="en-US" dirty="0"/>
              <a:t>, R. W., Heckman, J. D., Court-Brown, C., &amp; </a:t>
            </a:r>
            <a:r>
              <a:rPr lang="en-US" dirty="0" err="1"/>
              <a:t>Tornetta</a:t>
            </a:r>
            <a:r>
              <a:rPr lang="en-US" dirty="0"/>
              <a:t>, P. (2009). </a:t>
            </a:r>
            <a:r>
              <a:rPr lang="en-US" i="1" dirty="0"/>
              <a:t>Rockwood and Green’s Fractures in Adults</a:t>
            </a:r>
            <a:r>
              <a:rPr lang="en-US" dirty="0"/>
              <a:t> (7th ed.). Lippincott Williams &amp; Wilkins.</a:t>
            </a:r>
          </a:p>
          <a:p>
            <a:r>
              <a:rPr lang="en-US" dirty="0"/>
              <a:t>Dean, D., &amp; </a:t>
            </a:r>
            <a:r>
              <a:rPr lang="en-US" dirty="0" err="1"/>
              <a:t>Herbener</a:t>
            </a:r>
            <a:r>
              <a:rPr lang="en-US" dirty="0"/>
              <a:t>, T. E. (2007). </a:t>
            </a:r>
            <a:r>
              <a:rPr lang="en-US" i="1" dirty="0"/>
              <a:t>Cross-Sectional Anatomy Human Anatomy</a:t>
            </a:r>
            <a:r>
              <a:rPr lang="en-US" dirty="0"/>
              <a:t>. Lippincott Williams &amp; Wilkins.</a:t>
            </a:r>
          </a:p>
          <a:p>
            <a:r>
              <a:rPr lang="en-US" dirty="0" err="1"/>
              <a:t>Letournel</a:t>
            </a:r>
            <a:r>
              <a:rPr lang="en-US" dirty="0"/>
              <a:t>, E., </a:t>
            </a:r>
            <a:r>
              <a:rPr lang="en-US" dirty="0" err="1"/>
              <a:t>Judet</a:t>
            </a:r>
            <a:r>
              <a:rPr lang="en-US" dirty="0"/>
              <a:t>, R., &amp; Elson, R. A. (1993). </a:t>
            </a:r>
            <a:r>
              <a:rPr lang="en-US" i="1" dirty="0"/>
              <a:t>Fractures of the Acetabulum</a:t>
            </a:r>
            <a:r>
              <a:rPr lang="en-US" dirty="0"/>
              <a:t> (2nd entirely rev. and enlarged ed.). Springer.</a:t>
            </a:r>
          </a:p>
          <a:p>
            <a:r>
              <a:rPr lang="en-US" dirty="0"/>
              <a:t>Md, F. N. H. (2006). </a:t>
            </a:r>
            <a:r>
              <a:rPr lang="en-US" i="1" dirty="0"/>
              <a:t>Atlas of Human Anatomy, 4th Edition (Netter Basic Science)</a:t>
            </a:r>
            <a:r>
              <a:rPr lang="en-US" dirty="0"/>
              <a:t> (4th ed.). Saunders.</a:t>
            </a:r>
          </a:p>
          <a:p>
            <a:r>
              <a:rPr lang="en-US" dirty="0" err="1"/>
              <a:t>Rohen</a:t>
            </a:r>
            <a:r>
              <a:rPr lang="en-US" dirty="0"/>
              <a:t>, J. W., </a:t>
            </a:r>
            <a:r>
              <a:rPr lang="en-US" dirty="0" err="1"/>
              <a:t>Yokochi</a:t>
            </a:r>
            <a:r>
              <a:rPr lang="en-US" dirty="0"/>
              <a:t>, C., &amp; </a:t>
            </a:r>
            <a:r>
              <a:rPr lang="en-US" dirty="0" err="1"/>
              <a:t>Lutjen-Drecoll</a:t>
            </a:r>
            <a:r>
              <a:rPr lang="en-US" dirty="0"/>
              <a:t>, E. (2006). </a:t>
            </a:r>
            <a:r>
              <a:rPr lang="en-US" i="1" dirty="0"/>
              <a:t>Color Atlas of Anatomy: A Photographic Study of the Human Body (Color Atlas of Anatomy (</a:t>
            </a:r>
            <a:r>
              <a:rPr lang="en-US" i="1" dirty="0" err="1"/>
              <a:t>Rohen</a:t>
            </a:r>
            <a:r>
              <a:rPr lang="en-US" i="1" dirty="0"/>
              <a:t>))</a:t>
            </a:r>
            <a:r>
              <a:rPr lang="en-US" dirty="0"/>
              <a:t> (6th ed.). Lippincott Williams &amp; Wilkins.</a:t>
            </a:r>
          </a:p>
          <a:p>
            <a:r>
              <a:rPr lang="en-US" dirty="0"/>
              <a:t>Tile, M., </a:t>
            </a:r>
            <a:r>
              <a:rPr lang="en-US" dirty="0" err="1"/>
              <a:t>Helfet</a:t>
            </a:r>
            <a:r>
              <a:rPr lang="en-US" dirty="0"/>
              <a:t>, D. L., Kellam, J. F., </a:t>
            </a:r>
            <a:r>
              <a:rPr lang="en-US" dirty="0" err="1"/>
              <a:t>Vrahas</a:t>
            </a:r>
            <a:r>
              <a:rPr lang="en-US" dirty="0"/>
              <a:t>, M., &amp; AO Foundation, AO Education. (2015). </a:t>
            </a:r>
            <a:r>
              <a:rPr lang="en-US" i="1" dirty="0"/>
              <a:t>Fractures of the Pelvis and Acetabulum (AO): Principles and Methods of Management</a:t>
            </a:r>
            <a:r>
              <a:rPr lang="en-US" dirty="0"/>
              <a:t> (4th edition). AO Publishing, Davos.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E607B4-EEEE-5445-879C-6663EFA09481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74583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A821B9-3542-F543-B636-AE5A75274D4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07" y="1757275"/>
            <a:ext cx="6576616" cy="4384410"/>
          </a:xfr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76C42B15-B505-AA4A-A5B3-70F585A4FAC3}"/>
              </a:ext>
            </a:extLst>
          </p:cNvPr>
          <p:cNvSpPr/>
          <p:nvPr/>
        </p:nvSpPr>
        <p:spPr>
          <a:xfrm>
            <a:off x="6712853" y="4599542"/>
            <a:ext cx="1362511" cy="1019060"/>
          </a:xfrm>
          <a:custGeom>
            <a:avLst/>
            <a:gdLst>
              <a:gd name="connsiteX0" fmla="*/ 1362511 w 1362511"/>
              <a:gd name="connsiteY0" fmla="*/ 798723 h 1019060"/>
              <a:gd name="connsiteX1" fmla="*/ 1362511 w 1362511"/>
              <a:gd name="connsiteY1" fmla="*/ 798723 h 1019060"/>
              <a:gd name="connsiteX2" fmla="*/ 1307427 w 1362511"/>
              <a:gd name="connsiteY2" fmla="*/ 859316 h 1019060"/>
              <a:gd name="connsiteX3" fmla="*/ 1296410 w 1362511"/>
              <a:gd name="connsiteY3" fmla="*/ 875841 h 1019060"/>
              <a:gd name="connsiteX4" fmla="*/ 1279884 w 1362511"/>
              <a:gd name="connsiteY4" fmla="*/ 892366 h 1019060"/>
              <a:gd name="connsiteX5" fmla="*/ 1274376 w 1362511"/>
              <a:gd name="connsiteY5" fmla="*/ 908892 h 1019060"/>
              <a:gd name="connsiteX6" fmla="*/ 1241325 w 1362511"/>
              <a:gd name="connsiteY6" fmla="*/ 919909 h 1019060"/>
              <a:gd name="connsiteX7" fmla="*/ 1224800 w 1362511"/>
              <a:gd name="connsiteY7" fmla="*/ 925417 h 1019060"/>
              <a:gd name="connsiteX8" fmla="*/ 1147682 w 1362511"/>
              <a:gd name="connsiteY8" fmla="*/ 936434 h 1019060"/>
              <a:gd name="connsiteX9" fmla="*/ 1092598 w 1362511"/>
              <a:gd name="connsiteY9" fmla="*/ 952959 h 1019060"/>
              <a:gd name="connsiteX10" fmla="*/ 1059547 w 1362511"/>
              <a:gd name="connsiteY10" fmla="*/ 963976 h 1019060"/>
              <a:gd name="connsiteX11" fmla="*/ 1015480 w 1362511"/>
              <a:gd name="connsiteY11" fmla="*/ 974993 h 1019060"/>
              <a:gd name="connsiteX12" fmla="*/ 927345 w 1362511"/>
              <a:gd name="connsiteY12" fmla="*/ 997027 h 1019060"/>
              <a:gd name="connsiteX13" fmla="*/ 745566 w 1362511"/>
              <a:gd name="connsiteY13" fmla="*/ 1002535 h 1019060"/>
              <a:gd name="connsiteX14" fmla="*/ 723533 w 1362511"/>
              <a:gd name="connsiteY14" fmla="*/ 1008044 h 1019060"/>
              <a:gd name="connsiteX15" fmla="*/ 690482 w 1362511"/>
              <a:gd name="connsiteY15" fmla="*/ 1019060 h 1019060"/>
              <a:gd name="connsiteX16" fmla="*/ 607855 w 1362511"/>
              <a:gd name="connsiteY16" fmla="*/ 1008044 h 1019060"/>
              <a:gd name="connsiteX17" fmla="*/ 574805 w 1362511"/>
              <a:gd name="connsiteY17" fmla="*/ 986010 h 1019060"/>
              <a:gd name="connsiteX18" fmla="*/ 525229 w 1362511"/>
              <a:gd name="connsiteY18" fmla="*/ 941942 h 1019060"/>
              <a:gd name="connsiteX19" fmla="*/ 508704 w 1362511"/>
              <a:gd name="connsiteY19" fmla="*/ 936434 h 1019060"/>
              <a:gd name="connsiteX20" fmla="*/ 492178 w 1362511"/>
              <a:gd name="connsiteY20" fmla="*/ 925417 h 1019060"/>
              <a:gd name="connsiteX21" fmla="*/ 459128 w 1362511"/>
              <a:gd name="connsiteY21" fmla="*/ 914400 h 1019060"/>
              <a:gd name="connsiteX22" fmla="*/ 426077 w 1362511"/>
              <a:gd name="connsiteY22" fmla="*/ 892366 h 1019060"/>
              <a:gd name="connsiteX23" fmla="*/ 409552 w 1362511"/>
              <a:gd name="connsiteY23" fmla="*/ 881350 h 1019060"/>
              <a:gd name="connsiteX24" fmla="*/ 376501 w 1362511"/>
              <a:gd name="connsiteY24" fmla="*/ 870333 h 1019060"/>
              <a:gd name="connsiteX25" fmla="*/ 359976 w 1362511"/>
              <a:gd name="connsiteY25" fmla="*/ 864824 h 1019060"/>
              <a:gd name="connsiteX26" fmla="*/ 310400 w 1362511"/>
              <a:gd name="connsiteY26" fmla="*/ 826265 h 1019060"/>
              <a:gd name="connsiteX27" fmla="*/ 293875 w 1362511"/>
              <a:gd name="connsiteY27" fmla="*/ 820757 h 1019060"/>
              <a:gd name="connsiteX28" fmla="*/ 244299 w 1362511"/>
              <a:gd name="connsiteY28" fmla="*/ 782198 h 1019060"/>
              <a:gd name="connsiteX29" fmla="*/ 233282 w 1362511"/>
              <a:gd name="connsiteY29" fmla="*/ 765672 h 1019060"/>
              <a:gd name="connsiteX30" fmla="*/ 216757 w 1362511"/>
              <a:gd name="connsiteY30" fmla="*/ 732622 h 1019060"/>
              <a:gd name="connsiteX31" fmla="*/ 211248 w 1362511"/>
              <a:gd name="connsiteY31" fmla="*/ 716097 h 1019060"/>
              <a:gd name="connsiteX32" fmla="*/ 189214 w 1362511"/>
              <a:gd name="connsiteY32" fmla="*/ 683046 h 1019060"/>
              <a:gd name="connsiteX33" fmla="*/ 178198 w 1362511"/>
              <a:gd name="connsiteY33" fmla="*/ 666521 h 1019060"/>
              <a:gd name="connsiteX34" fmla="*/ 167181 w 1362511"/>
              <a:gd name="connsiteY34" fmla="*/ 649995 h 1019060"/>
              <a:gd name="connsiteX35" fmla="*/ 150655 w 1362511"/>
              <a:gd name="connsiteY35" fmla="*/ 616945 h 1019060"/>
              <a:gd name="connsiteX36" fmla="*/ 145147 w 1362511"/>
              <a:gd name="connsiteY36" fmla="*/ 600419 h 1019060"/>
              <a:gd name="connsiteX37" fmla="*/ 112096 w 1362511"/>
              <a:gd name="connsiteY37" fmla="*/ 550844 h 1019060"/>
              <a:gd name="connsiteX38" fmla="*/ 101080 w 1362511"/>
              <a:gd name="connsiteY38" fmla="*/ 534318 h 1019060"/>
              <a:gd name="connsiteX39" fmla="*/ 84554 w 1362511"/>
              <a:gd name="connsiteY39" fmla="*/ 484742 h 1019060"/>
              <a:gd name="connsiteX40" fmla="*/ 79046 w 1362511"/>
              <a:gd name="connsiteY40" fmla="*/ 468217 h 1019060"/>
              <a:gd name="connsiteX41" fmla="*/ 73537 w 1362511"/>
              <a:gd name="connsiteY41" fmla="*/ 446183 h 1019060"/>
              <a:gd name="connsiteX42" fmla="*/ 51504 w 1362511"/>
              <a:gd name="connsiteY42" fmla="*/ 413133 h 1019060"/>
              <a:gd name="connsiteX43" fmla="*/ 34978 w 1362511"/>
              <a:gd name="connsiteY43" fmla="*/ 358048 h 1019060"/>
              <a:gd name="connsiteX44" fmla="*/ 23961 w 1362511"/>
              <a:gd name="connsiteY44" fmla="*/ 275422 h 1019060"/>
              <a:gd name="connsiteX45" fmla="*/ 12945 w 1362511"/>
              <a:gd name="connsiteY45" fmla="*/ 242371 h 1019060"/>
              <a:gd name="connsiteX46" fmla="*/ 7436 w 1362511"/>
              <a:gd name="connsiteY46" fmla="*/ 203812 h 1019060"/>
              <a:gd name="connsiteX47" fmla="*/ 7436 w 1362511"/>
              <a:gd name="connsiteY47" fmla="*/ 159745 h 1019060"/>
              <a:gd name="connsiteX48" fmla="*/ 40487 w 1362511"/>
              <a:gd name="connsiteY48" fmla="*/ 137711 h 1019060"/>
              <a:gd name="connsiteX49" fmla="*/ 51504 w 1362511"/>
              <a:gd name="connsiteY49" fmla="*/ 121186 h 1019060"/>
              <a:gd name="connsiteX50" fmla="*/ 68029 w 1362511"/>
              <a:gd name="connsiteY50" fmla="*/ 115677 h 1019060"/>
              <a:gd name="connsiteX51" fmla="*/ 101080 w 1362511"/>
              <a:gd name="connsiteY51" fmla="*/ 93644 h 1019060"/>
              <a:gd name="connsiteX52" fmla="*/ 117605 w 1362511"/>
              <a:gd name="connsiteY52" fmla="*/ 82627 h 1019060"/>
              <a:gd name="connsiteX53" fmla="*/ 128622 w 1362511"/>
              <a:gd name="connsiteY53" fmla="*/ 66101 h 1019060"/>
              <a:gd name="connsiteX54" fmla="*/ 145147 w 1362511"/>
              <a:gd name="connsiteY54" fmla="*/ 55085 h 1019060"/>
              <a:gd name="connsiteX55" fmla="*/ 167181 w 1362511"/>
              <a:gd name="connsiteY55" fmla="*/ 22034 h 1019060"/>
              <a:gd name="connsiteX56" fmla="*/ 172689 w 1362511"/>
              <a:gd name="connsiteY56" fmla="*/ 5509 h 1019060"/>
              <a:gd name="connsiteX57" fmla="*/ 189214 w 1362511"/>
              <a:gd name="connsiteY57" fmla="*/ 0 h 1019060"/>
              <a:gd name="connsiteX58" fmla="*/ 277349 w 1362511"/>
              <a:gd name="connsiteY58" fmla="*/ 5509 h 1019060"/>
              <a:gd name="connsiteX59" fmla="*/ 310400 w 1362511"/>
              <a:gd name="connsiteY59" fmla="*/ 22034 h 1019060"/>
              <a:gd name="connsiteX60" fmla="*/ 321417 w 1362511"/>
              <a:gd name="connsiteY60" fmla="*/ 38559 h 1019060"/>
              <a:gd name="connsiteX61" fmla="*/ 370993 w 1362511"/>
              <a:gd name="connsiteY61" fmla="*/ 60593 h 1019060"/>
              <a:gd name="connsiteX62" fmla="*/ 398535 w 1362511"/>
              <a:gd name="connsiteY62" fmla="*/ 66101 h 1019060"/>
              <a:gd name="connsiteX63" fmla="*/ 431586 w 1362511"/>
              <a:gd name="connsiteY63" fmla="*/ 77118 h 1019060"/>
              <a:gd name="connsiteX64" fmla="*/ 448111 w 1362511"/>
              <a:gd name="connsiteY64" fmla="*/ 88135 h 1019060"/>
              <a:gd name="connsiteX65" fmla="*/ 503195 w 1362511"/>
              <a:gd name="connsiteY65" fmla="*/ 104660 h 1019060"/>
              <a:gd name="connsiteX66" fmla="*/ 547263 w 1362511"/>
              <a:gd name="connsiteY66" fmla="*/ 110169 h 1019060"/>
              <a:gd name="connsiteX67" fmla="*/ 563788 w 1362511"/>
              <a:gd name="connsiteY67" fmla="*/ 121186 h 1019060"/>
              <a:gd name="connsiteX68" fmla="*/ 569296 w 1362511"/>
              <a:gd name="connsiteY68" fmla="*/ 137711 h 1019060"/>
              <a:gd name="connsiteX69" fmla="*/ 580313 w 1362511"/>
              <a:gd name="connsiteY69" fmla="*/ 154236 h 1019060"/>
              <a:gd name="connsiteX70" fmla="*/ 585822 w 1362511"/>
              <a:gd name="connsiteY70" fmla="*/ 391099 h 1019060"/>
              <a:gd name="connsiteX71" fmla="*/ 607855 w 1362511"/>
              <a:gd name="connsiteY71" fmla="*/ 440675 h 1019060"/>
              <a:gd name="connsiteX72" fmla="*/ 624381 w 1362511"/>
              <a:gd name="connsiteY72" fmla="*/ 451692 h 1019060"/>
              <a:gd name="connsiteX73" fmla="*/ 640906 w 1362511"/>
              <a:gd name="connsiteY73" fmla="*/ 484742 h 1019060"/>
              <a:gd name="connsiteX74" fmla="*/ 646414 w 1362511"/>
              <a:gd name="connsiteY74" fmla="*/ 501268 h 1019060"/>
              <a:gd name="connsiteX75" fmla="*/ 657431 w 1362511"/>
              <a:gd name="connsiteY75" fmla="*/ 517793 h 1019060"/>
              <a:gd name="connsiteX76" fmla="*/ 673957 w 1362511"/>
              <a:gd name="connsiteY76" fmla="*/ 550844 h 1019060"/>
              <a:gd name="connsiteX77" fmla="*/ 690482 w 1362511"/>
              <a:gd name="connsiteY77" fmla="*/ 561860 h 1019060"/>
              <a:gd name="connsiteX78" fmla="*/ 701499 w 1362511"/>
              <a:gd name="connsiteY78" fmla="*/ 578386 h 1019060"/>
              <a:gd name="connsiteX79" fmla="*/ 762092 w 1362511"/>
              <a:gd name="connsiteY79" fmla="*/ 594911 h 1019060"/>
              <a:gd name="connsiteX80" fmla="*/ 872260 w 1362511"/>
              <a:gd name="connsiteY80" fmla="*/ 589403 h 1019060"/>
              <a:gd name="connsiteX81" fmla="*/ 888786 w 1362511"/>
              <a:gd name="connsiteY81" fmla="*/ 583894 h 1019060"/>
              <a:gd name="connsiteX82" fmla="*/ 910819 w 1362511"/>
              <a:gd name="connsiteY82" fmla="*/ 578386 h 1019060"/>
              <a:gd name="connsiteX83" fmla="*/ 982429 w 1362511"/>
              <a:gd name="connsiteY83" fmla="*/ 572877 h 1019060"/>
              <a:gd name="connsiteX84" fmla="*/ 998954 w 1362511"/>
              <a:gd name="connsiteY84" fmla="*/ 567369 h 1019060"/>
              <a:gd name="connsiteX85" fmla="*/ 1015480 w 1362511"/>
              <a:gd name="connsiteY85" fmla="*/ 556352 h 1019060"/>
              <a:gd name="connsiteX86" fmla="*/ 1032005 w 1362511"/>
              <a:gd name="connsiteY86" fmla="*/ 561860 h 1019060"/>
              <a:gd name="connsiteX87" fmla="*/ 1037513 w 1362511"/>
              <a:gd name="connsiteY87" fmla="*/ 578386 h 1019060"/>
              <a:gd name="connsiteX88" fmla="*/ 1054039 w 1362511"/>
              <a:gd name="connsiteY88" fmla="*/ 589403 h 1019060"/>
              <a:gd name="connsiteX89" fmla="*/ 1098106 w 1362511"/>
              <a:gd name="connsiteY89" fmla="*/ 600419 h 1019060"/>
              <a:gd name="connsiteX90" fmla="*/ 1114631 w 1362511"/>
              <a:gd name="connsiteY90" fmla="*/ 605928 h 1019060"/>
              <a:gd name="connsiteX91" fmla="*/ 1131157 w 1362511"/>
              <a:gd name="connsiteY91" fmla="*/ 622453 h 1019060"/>
              <a:gd name="connsiteX92" fmla="*/ 1147682 w 1362511"/>
              <a:gd name="connsiteY92" fmla="*/ 627962 h 1019060"/>
              <a:gd name="connsiteX93" fmla="*/ 1164207 w 1362511"/>
              <a:gd name="connsiteY93" fmla="*/ 638978 h 1019060"/>
              <a:gd name="connsiteX94" fmla="*/ 1191749 w 1362511"/>
              <a:gd name="connsiteY94" fmla="*/ 666521 h 1019060"/>
              <a:gd name="connsiteX95" fmla="*/ 1202766 w 1362511"/>
              <a:gd name="connsiteY95" fmla="*/ 683046 h 1019060"/>
              <a:gd name="connsiteX96" fmla="*/ 1235817 w 1362511"/>
              <a:gd name="connsiteY96" fmla="*/ 705080 h 1019060"/>
              <a:gd name="connsiteX97" fmla="*/ 1268867 w 1362511"/>
              <a:gd name="connsiteY97" fmla="*/ 721605 h 1019060"/>
              <a:gd name="connsiteX98" fmla="*/ 1274376 w 1362511"/>
              <a:gd name="connsiteY98" fmla="*/ 738130 h 1019060"/>
              <a:gd name="connsiteX99" fmla="*/ 1312935 w 1362511"/>
              <a:gd name="connsiteY99" fmla="*/ 782198 h 1019060"/>
              <a:gd name="connsiteX100" fmla="*/ 1362511 w 1362511"/>
              <a:gd name="connsiteY100" fmla="*/ 798723 h 101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1362511" h="1019060">
                <a:moveTo>
                  <a:pt x="1362511" y="798723"/>
                </a:moveTo>
                <a:lnTo>
                  <a:pt x="1362511" y="798723"/>
                </a:lnTo>
                <a:cubicBezTo>
                  <a:pt x="1320622" y="858564"/>
                  <a:pt x="1345214" y="846719"/>
                  <a:pt x="1307427" y="859316"/>
                </a:cubicBezTo>
                <a:cubicBezTo>
                  <a:pt x="1303755" y="864824"/>
                  <a:pt x="1300648" y="870755"/>
                  <a:pt x="1296410" y="875841"/>
                </a:cubicBezTo>
                <a:cubicBezTo>
                  <a:pt x="1291423" y="881825"/>
                  <a:pt x="1284205" y="885884"/>
                  <a:pt x="1279884" y="892366"/>
                </a:cubicBezTo>
                <a:cubicBezTo>
                  <a:pt x="1276663" y="897197"/>
                  <a:pt x="1279101" y="905517"/>
                  <a:pt x="1274376" y="908892"/>
                </a:cubicBezTo>
                <a:cubicBezTo>
                  <a:pt x="1264926" y="915642"/>
                  <a:pt x="1252342" y="916237"/>
                  <a:pt x="1241325" y="919909"/>
                </a:cubicBezTo>
                <a:cubicBezTo>
                  <a:pt x="1235817" y="921745"/>
                  <a:pt x="1230548" y="924596"/>
                  <a:pt x="1224800" y="925417"/>
                </a:cubicBezTo>
                <a:cubicBezTo>
                  <a:pt x="1199094" y="929089"/>
                  <a:pt x="1172874" y="930137"/>
                  <a:pt x="1147682" y="936434"/>
                </a:cubicBezTo>
                <a:cubicBezTo>
                  <a:pt x="1114383" y="944758"/>
                  <a:pt x="1132829" y="939548"/>
                  <a:pt x="1092598" y="952959"/>
                </a:cubicBezTo>
                <a:cubicBezTo>
                  <a:pt x="1092588" y="952962"/>
                  <a:pt x="1059558" y="963973"/>
                  <a:pt x="1059547" y="963976"/>
                </a:cubicBezTo>
                <a:cubicBezTo>
                  <a:pt x="1044858" y="967648"/>
                  <a:pt x="1029844" y="970205"/>
                  <a:pt x="1015480" y="974993"/>
                </a:cubicBezTo>
                <a:cubicBezTo>
                  <a:pt x="987751" y="984236"/>
                  <a:pt x="956591" y="996141"/>
                  <a:pt x="927345" y="997027"/>
                </a:cubicBezTo>
                <a:lnTo>
                  <a:pt x="745566" y="1002535"/>
                </a:lnTo>
                <a:cubicBezTo>
                  <a:pt x="738222" y="1004371"/>
                  <a:pt x="730784" y="1005869"/>
                  <a:pt x="723533" y="1008044"/>
                </a:cubicBezTo>
                <a:cubicBezTo>
                  <a:pt x="712410" y="1011381"/>
                  <a:pt x="690482" y="1019060"/>
                  <a:pt x="690482" y="1019060"/>
                </a:cubicBezTo>
                <a:cubicBezTo>
                  <a:pt x="685804" y="1018670"/>
                  <a:pt x="627706" y="1019072"/>
                  <a:pt x="607855" y="1008044"/>
                </a:cubicBezTo>
                <a:cubicBezTo>
                  <a:pt x="596281" y="1001614"/>
                  <a:pt x="584167" y="995372"/>
                  <a:pt x="574805" y="986010"/>
                </a:cubicBezTo>
                <a:cubicBezTo>
                  <a:pt x="560209" y="971414"/>
                  <a:pt x="544887" y="951771"/>
                  <a:pt x="525229" y="941942"/>
                </a:cubicBezTo>
                <a:cubicBezTo>
                  <a:pt x="520036" y="939345"/>
                  <a:pt x="514212" y="938270"/>
                  <a:pt x="508704" y="936434"/>
                </a:cubicBezTo>
                <a:cubicBezTo>
                  <a:pt x="503195" y="932762"/>
                  <a:pt x="498228" y="928106"/>
                  <a:pt x="492178" y="925417"/>
                </a:cubicBezTo>
                <a:cubicBezTo>
                  <a:pt x="481566" y="920701"/>
                  <a:pt x="468790" y="920842"/>
                  <a:pt x="459128" y="914400"/>
                </a:cubicBezTo>
                <a:lnTo>
                  <a:pt x="426077" y="892366"/>
                </a:lnTo>
                <a:cubicBezTo>
                  <a:pt x="420569" y="888694"/>
                  <a:pt x="415832" y="883443"/>
                  <a:pt x="409552" y="881350"/>
                </a:cubicBezTo>
                <a:lnTo>
                  <a:pt x="376501" y="870333"/>
                </a:lnTo>
                <a:lnTo>
                  <a:pt x="359976" y="864824"/>
                </a:lnTo>
                <a:cubicBezTo>
                  <a:pt x="345718" y="850566"/>
                  <a:pt x="330166" y="832853"/>
                  <a:pt x="310400" y="826265"/>
                </a:cubicBezTo>
                <a:lnTo>
                  <a:pt x="293875" y="820757"/>
                </a:lnTo>
                <a:cubicBezTo>
                  <a:pt x="270844" y="805403"/>
                  <a:pt x="260478" y="801613"/>
                  <a:pt x="244299" y="782198"/>
                </a:cubicBezTo>
                <a:cubicBezTo>
                  <a:pt x="240061" y="777112"/>
                  <a:pt x="236954" y="771181"/>
                  <a:pt x="233282" y="765672"/>
                </a:cubicBezTo>
                <a:cubicBezTo>
                  <a:pt x="219440" y="724143"/>
                  <a:pt x="238110" y="775326"/>
                  <a:pt x="216757" y="732622"/>
                </a:cubicBezTo>
                <a:cubicBezTo>
                  <a:pt x="214160" y="727429"/>
                  <a:pt x="214068" y="721173"/>
                  <a:pt x="211248" y="716097"/>
                </a:cubicBezTo>
                <a:cubicBezTo>
                  <a:pt x="204818" y="704523"/>
                  <a:pt x="196559" y="694063"/>
                  <a:pt x="189214" y="683046"/>
                </a:cubicBezTo>
                <a:lnTo>
                  <a:pt x="178198" y="666521"/>
                </a:lnTo>
                <a:cubicBezTo>
                  <a:pt x="174526" y="661012"/>
                  <a:pt x="169275" y="656276"/>
                  <a:pt x="167181" y="649995"/>
                </a:cubicBezTo>
                <a:cubicBezTo>
                  <a:pt x="159578" y="627190"/>
                  <a:pt x="164893" y="638301"/>
                  <a:pt x="150655" y="616945"/>
                </a:cubicBezTo>
                <a:cubicBezTo>
                  <a:pt x="148819" y="611436"/>
                  <a:pt x="147967" y="605495"/>
                  <a:pt x="145147" y="600419"/>
                </a:cubicBezTo>
                <a:cubicBezTo>
                  <a:pt x="145143" y="600411"/>
                  <a:pt x="117607" y="559110"/>
                  <a:pt x="112096" y="550844"/>
                </a:cubicBezTo>
                <a:cubicBezTo>
                  <a:pt x="108424" y="545335"/>
                  <a:pt x="103174" y="540599"/>
                  <a:pt x="101080" y="534318"/>
                </a:cubicBezTo>
                <a:lnTo>
                  <a:pt x="84554" y="484742"/>
                </a:lnTo>
                <a:cubicBezTo>
                  <a:pt x="82718" y="479234"/>
                  <a:pt x="80454" y="473850"/>
                  <a:pt x="79046" y="468217"/>
                </a:cubicBezTo>
                <a:cubicBezTo>
                  <a:pt x="77210" y="460872"/>
                  <a:pt x="76923" y="452954"/>
                  <a:pt x="73537" y="446183"/>
                </a:cubicBezTo>
                <a:cubicBezTo>
                  <a:pt x="67616" y="434340"/>
                  <a:pt x="55691" y="425694"/>
                  <a:pt x="51504" y="413133"/>
                </a:cubicBezTo>
                <a:cubicBezTo>
                  <a:pt x="38093" y="372900"/>
                  <a:pt x="43304" y="391348"/>
                  <a:pt x="34978" y="358048"/>
                </a:cubicBezTo>
                <a:cubicBezTo>
                  <a:pt x="31212" y="316618"/>
                  <a:pt x="33483" y="307163"/>
                  <a:pt x="23961" y="275422"/>
                </a:cubicBezTo>
                <a:cubicBezTo>
                  <a:pt x="20624" y="264299"/>
                  <a:pt x="12945" y="242371"/>
                  <a:pt x="12945" y="242371"/>
                </a:cubicBezTo>
                <a:cubicBezTo>
                  <a:pt x="11109" y="229518"/>
                  <a:pt x="9982" y="216543"/>
                  <a:pt x="7436" y="203812"/>
                </a:cubicBezTo>
                <a:cubicBezTo>
                  <a:pt x="4098" y="187121"/>
                  <a:pt x="-7483" y="178927"/>
                  <a:pt x="7436" y="159745"/>
                </a:cubicBezTo>
                <a:cubicBezTo>
                  <a:pt x="15565" y="149293"/>
                  <a:pt x="40487" y="137711"/>
                  <a:pt x="40487" y="137711"/>
                </a:cubicBezTo>
                <a:cubicBezTo>
                  <a:pt x="44159" y="132203"/>
                  <a:pt x="46334" y="125322"/>
                  <a:pt x="51504" y="121186"/>
                </a:cubicBezTo>
                <a:cubicBezTo>
                  <a:pt x="56038" y="117559"/>
                  <a:pt x="62953" y="118497"/>
                  <a:pt x="68029" y="115677"/>
                </a:cubicBezTo>
                <a:cubicBezTo>
                  <a:pt x="79603" y="109247"/>
                  <a:pt x="90063" y="100988"/>
                  <a:pt x="101080" y="93644"/>
                </a:cubicBezTo>
                <a:lnTo>
                  <a:pt x="117605" y="82627"/>
                </a:lnTo>
                <a:cubicBezTo>
                  <a:pt x="121277" y="77118"/>
                  <a:pt x="123941" y="70782"/>
                  <a:pt x="128622" y="66101"/>
                </a:cubicBezTo>
                <a:cubicBezTo>
                  <a:pt x="133303" y="61420"/>
                  <a:pt x="140788" y="60067"/>
                  <a:pt x="145147" y="55085"/>
                </a:cubicBezTo>
                <a:cubicBezTo>
                  <a:pt x="153866" y="45120"/>
                  <a:pt x="167181" y="22034"/>
                  <a:pt x="167181" y="22034"/>
                </a:cubicBezTo>
                <a:cubicBezTo>
                  <a:pt x="169017" y="16526"/>
                  <a:pt x="168583" y="9615"/>
                  <a:pt x="172689" y="5509"/>
                </a:cubicBezTo>
                <a:cubicBezTo>
                  <a:pt x="176795" y="1403"/>
                  <a:pt x="183408" y="0"/>
                  <a:pt x="189214" y="0"/>
                </a:cubicBezTo>
                <a:cubicBezTo>
                  <a:pt x="218650" y="0"/>
                  <a:pt x="247971" y="3673"/>
                  <a:pt x="277349" y="5509"/>
                </a:cubicBezTo>
                <a:cubicBezTo>
                  <a:pt x="290791" y="9989"/>
                  <a:pt x="299721" y="11355"/>
                  <a:pt x="310400" y="22034"/>
                </a:cubicBezTo>
                <a:cubicBezTo>
                  <a:pt x="315081" y="26715"/>
                  <a:pt x="316736" y="33878"/>
                  <a:pt x="321417" y="38559"/>
                </a:cubicBezTo>
                <a:cubicBezTo>
                  <a:pt x="332957" y="50099"/>
                  <a:pt x="357356" y="57866"/>
                  <a:pt x="370993" y="60593"/>
                </a:cubicBezTo>
                <a:cubicBezTo>
                  <a:pt x="380174" y="62429"/>
                  <a:pt x="389502" y="63638"/>
                  <a:pt x="398535" y="66101"/>
                </a:cubicBezTo>
                <a:cubicBezTo>
                  <a:pt x="409739" y="69157"/>
                  <a:pt x="431586" y="77118"/>
                  <a:pt x="431586" y="77118"/>
                </a:cubicBezTo>
                <a:cubicBezTo>
                  <a:pt x="437094" y="80790"/>
                  <a:pt x="442061" y="85446"/>
                  <a:pt x="448111" y="88135"/>
                </a:cubicBezTo>
                <a:cubicBezTo>
                  <a:pt x="456932" y="92056"/>
                  <a:pt x="490373" y="102523"/>
                  <a:pt x="503195" y="104660"/>
                </a:cubicBezTo>
                <a:cubicBezTo>
                  <a:pt x="517797" y="107094"/>
                  <a:pt x="532574" y="108333"/>
                  <a:pt x="547263" y="110169"/>
                </a:cubicBezTo>
                <a:cubicBezTo>
                  <a:pt x="552771" y="113841"/>
                  <a:pt x="559652" y="116016"/>
                  <a:pt x="563788" y="121186"/>
                </a:cubicBezTo>
                <a:cubicBezTo>
                  <a:pt x="567415" y="125720"/>
                  <a:pt x="566699" y="132518"/>
                  <a:pt x="569296" y="137711"/>
                </a:cubicBezTo>
                <a:cubicBezTo>
                  <a:pt x="572257" y="143632"/>
                  <a:pt x="576641" y="148728"/>
                  <a:pt x="580313" y="154236"/>
                </a:cubicBezTo>
                <a:cubicBezTo>
                  <a:pt x="582149" y="233190"/>
                  <a:pt x="580996" y="312271"/>
                  <a:pt x="585822" y="391099"/>
                </a:cubicBezTo>
                <a:cubicBezTo>
                  <a:pt x="586533" y="402716"/>
                  <a:pt x="597466" y="430286"/>
                  <a:pt x="607855" y="440675"/>
                </a:cubicBezTo>
                <a:cubicBezTo>
                  <a:pt x="612536" y="445356"/>
                  <a:pt x="618872" y="448020"/>
                  <a:pt x="624381" y="451692"/>
                </a:cubicBezTo>
                <a:cubicBezTo>
                  <a:pt x="638227" y="493231"/>
                  <a:pt x="619549" y="442026"/>
                  <a:pt x="640906" y="484742"/>
                </a:cubicBezTo>
                <a:cubicBezTo>
                  <a:pt x="643503" y="489936"/>
                  <a:pt x="643817" y="496074"/>
                  <a:pt x="646414" y="501268"/>
                </a:cubicBezTo>
                <a:cubicBezTo>
                  <a:pt x="649375" y="507189"/>
                  <a:pt x="654470" y="511872"/>
                  <a:pt x="657431" y="517793"/>
                </a:cubicBezTo>
                <a:cubicBezTo>
                  <a:pt x="666391" y="535712"/>
                  <a:pt x="658172" y="535059"/>
                  <a:pt x="673957" y="550844"/>
                </a:cubicBezTo>
                <a:cubicBezTo>
                  <a:pt x="678638" y="555525"/>
                  <a:pt x="684974" y="558188"/>
                  <a:pt x="690482" y="561860"/>
                </a:cubicBezTo>
                <a:cubicBezTo>
                  <a:pt x="694154" y="567369"/>
                  <a:pt x="695885" y="574877"/>
                  <a:pt x="701499" y="578386"/>
                </a:cubicBezTo>
                <a:cubicBezTo>
                  <a:pt x="714656" y="586609"/>
                  <a:pt x="746362" y="591765"/>
                  <a:pt x="762092" y="594911"/>
                </a:cubicBezTo>
                <a:cubicBezTo>
                  <a:pt x="798815" y="593075"/>
                  <a:pt x="835630" y="592588"/>
                  <a:pt x="872260" y="589403"/>
                </a:cubicBezTo>
                <a:cubicBezTo>
                  <a:pt x="878045" y="588900"/>
                  <a:pt x="883203" y="585489"/>
                  <a:pt x="888786" y="583894"/>
                </a:cubicBezTo>
                <a:cubicBezTo>
                  <a:pt x="896065" y="581814"/>
                  <a:pt x="903301" y="579271"/>
                  <a:pt x="910819" y="578386"/>
                </a:cubicBezTo>
                <a:cubicBezTo>
                  <a:pt x="934596" y="575589"/>
                  <a:pt x="958559" y="574713"/>
                  <a:pt x="982429" y="572877"/>
                </a:cubicBezTo>
                <a:cubicBezTo>
                  <a:pt x="987937" y="571041"/>
                  <a:pt x="993761" y="569966"/>
                  <a:pt x="998954" y="567369"/>
                </a:cubicBezTo>
                <a:cubicBezTo>
                  <a:pt x="1004876" y="564408"/>
                  <a:pt x="1008950" y="557441"/>
                  <a:pt x="1015480" y="556352"/>
                </a:cubicBezTo>
                <a:cubicBezTo>
                  <a:pt x="1021207" y="555397"/>
                  <a:pt x="1026497" y="560024"/>
                  <a:pt x="1032005" y="561860"/>
                </a:cubicBezTo>
                <a:cubicBezTo>
                  <a:pt x="1033841" y="567369"/>
                  <a:pt x="1033886" y="573852"/>
                  <a:pt x="1037513" y="578386"/>
                </a:cubicBezTo>
                <a:cubicBezTo>
                  <a:pt x="1041649" y="583556"/>
                  <a:pt x="1047817" y="587141"/>
                  <a:pt x="1054039" y="589403"/>
                </a:cubicBezTo>
                <a:cubicBezTo>
                  <a:pt x="1068268" y="594577"/>
                  <a:pt x="1083742" y="595630"/>
                  <a:pt x="1098106" y="600419"/>
                </a:cubicBezTo>
                <a:lnTo>
                  <a:pt x="1114631" y="605928"/>
                </a:lnTo>
                <a:cubicBezTo>
                  <a:pt x="1120140" y="611436"/>
                  <a:pt x="1124675" y="618132"/>
                  <a:pt x="1131157" y="622453"/>
                </a:cubicBezTo>
                <a:cubicBezTo>
                  <a:pt x="1135988" y="625674"/>
                  <a:pt x="1142489" y="625365"/>
                  <a:pt x="1147682" y="627962"/>
                </a:cubicBezTo>
                <a:cubicBezTo>
                  <a:pt x="1153603" y="630923"/>
                  <a:pt x="1158699" y="635306"/>
                  <a:pt x="1164207" y="638978"/>
                </a:cubicBezTo>
                <a:cubicBezTo>
                  <a:pt x="1193584" y="683044"/>
                  <a:pt x="1155029" y="629801"/>
                  <a:pt x="1191749" y="666521"/>
                </a:cubicBezTo>
                <a:cubicBezTo>
                  <a:pt x="1196430" y="671202"/>
                  <a:pt x="1197784" y="678687"/>
                  <a:pt x="1202766" y="683046"/>
                </a:cubicBezTo>
                <a:cubicBezTo>
                  <a:pt x="1212731" y="691765"/>
                  <a:pt x="1224800" y="697735"/>
                  <a:pt x="1235817" y="705080"/>
                </a:cubicBezTo>
                <a:cubicBezTo>
                  <a:pt x="1257174" y="719318"/>
                  <a:pt x="1246061" y="714003"/>
                  <a:pt x="1268867" y="721605"/>
                </a:cubicBezTo>
                <a:cubicBezTo>
                  <a:pt x="1270703" y="727113"/>
                  <a:pt x="1271556" y="733054"/>
                  <a:pt x="1274376" y="738130"/>
                </a:cubicBezTo>
                <a:cubicBezTo>
                  <a:pt x="1278016" y="744682"/>
                  <a:pt x="1296426" y="779840"/>
                  <a:pt x="1312935" y="782198"/>
                </a:cubicBezTo>
                <a:cubicBezTo>
                  <a:pt x="1332930" y="785054"/>
                  <a:pt x="1354248" y="795969"/>
                  <a:pt x="1362511" y="798723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0CBC8A1-DBD9-8643-825B-243BB5689B19}"/>
              </a:ext>
            </a:extLst>
          </p:cNvPr>
          <p:cNvSpPr/>
          <p:nvPr/>
        </p:nvSpPr>
        <p:spPr>
          <a:xfrm>
            <a:off x="8454406" y="2190761"/>
            <a:ext cx="2099263" cy="1935552"/>
          </a:xfrm>
          <a:custGeom>
            <a:avLst/>
            <a:gdLst>
              <a:gd name="connsiteX0" fmla="*/ 1479894 w 2005290"/>
              <a:gd name="connsiteY0" fmla="*/ 1524000 h 1905000"/>
              <a:gd name="connsiteX1" fmla="*/ 1479894 w 2005290"/>
              <a:gd name="connsiteY1" fmla="*/ 1524000 h 1905000"/>
              <a:gd name="connsiteX2" fmla="*/ 1525614 w 2005290"/>
              <a:gd name="connsiteY2" fmla="*/ 1402080 h 1905000"/>
              <a:gd name="connsiteX3" fmla="*/ 1540854 w 2005290"/>
              <a:gd name="connsiteY3" fmla="*/ 1356360 h 1905000"/>
              <a:gd name="connsiteX4" fmla="*/ 1556094 w 2005290"/>
              <a:gd name="connsiteY4" fmla="*/ 1219200 h 1905000"/>
              <a:gd name="connsiteX5" fmla="*/ 1617054 w 2005290"/>
              <a:gd name="connsiteY5" fmla="*/ 1127760 h 1905000"/>
              <a:gd name="connsiteX6" fmla="*/ 1708494 w 2005290"/>
              <a:gd name="connsiteY6" fmla="*/ 1097280 h 1905000"/>
              <a:gd name="connsiteX7" fmla="*/ 1754214 w 2005290"/>
              <a:gd name="connsiteY7" fmla="*/ 1082040 h 1905000"/>
              <a:gd name="connsiteX8" fmla="*/ 1815174 w 2005290"/>
              <a:gd name="connsiteY8" fmla="*/ 1051560 h 1905000"/>
              <a:gd name="connsiteX9" fmla="*/ 1860894 w 2005290"/>
              <a:gd name="connsiteY9" fmla="*/ 1021080 h 1905000"/>
              <a:gd name="connsiteX10" fmla="*/ 1906614 w 2005290"/>
              <a:gd name="connsiteY10" fmla="*/ 1005840 h 1905000"/>
              <a:gd name="connsiteX11" fmla="*/ 1952334 w 2005290"/>
              <a:gd name="connsiteY11" fmla="*/ 960120 h 1905000"/>
              <a:gd name="connsiteX12" fmla="*/ 1998054 w 2005290"/>
              <a:gd name="connsiteY12" fmla="*/ 594360 h 1905000"/>
              <a:gd name="connsiteX13" fmla="*/ 1982814 w 2005290"/>
              <a:gd name="connsiteY13" fmla="*/ 381000 h 1905000"/>
              <a:gd name="connsiteX14" fmla="*/ 1967574 w 2005290"/>
              <a:gd name="connsiteY14" fmla="*/ 335280 h 1905000"/>
              <a:gd name="connsiteX15" fmla="*/ 1921854 w 2005290"/>
              <a:gd name="connsiteY15" fmla="*/ 304800 h 1905000"/>
              <a:gd name="connsiteX16" fmla="*/ 1860894 w 2005290"/>
              <a:gd name="connsiteY16" fmla="*/ 274320 h 1905000"/>
              <a:gd name="connsiteX17" fmla="*/ 1769454 w 2005290"/>
              <a:gd name="connsiteY17" fmla="*/ 243840 h 1905000"/>
              <a:gd name="connsiteX18" fmla="*/ 1723734 w 2005290"/>
              <a:gd name="connsiteY18" fmla="*/ 213360 h 1905000"/>
              <a:gd name="connsiteX19" fmla="*/ 1678014 w 2005290"/>
              <a:gd name="connsiteY19" fmla="*/ 167640 h 1905000"/>
              <a:gd name="connsiteX20" fmla="*/ 1632294 w 2005290"/>
              <a:gd name="connsiteY20" fmla="*/ 152400 h 1905000"/>
              <a:gd name="connsiteX21" fmla="*/ 1586574 w 2005290"/>
              <a:gd name="connsiteY21" fmla="*/ 121920 h 1905000"/>
              <a:gd name="connsiteX22" fmla="*/ 1495134 w 2005290"/>
              <a:gd name="connsiteY22" fmla="*/ 91440 h 1905000"/>
              <a:gd name="connsiteX23" fmla="*/ 1449414 w 2005290"/>
              <a:gd name="connsiteY23" fmla="*/ 76200 h 1905000"/>
              <a:gd name="connsiteX24" fmla="*/ 1403694 w 2005290"/>
              <a:gd name="connsiteY24" fmla="*/ 60960 h 1905000"/>
              <a:gd name="connsiteX25" fmla="*/ 1342734 w 2005290"/>
              <a:gd name="connsiteY25" fmla="*/ 45720 h 1905000"/>
              <a:gd name="connsiteX26" fmla="*/ 1297014 w 2005290"/>
              <a:gd name="connsiteY26" fmla="*/ 30480 h 1905000"/>
              <a:gd name="connsiteX27" fmla="*/ 794094 w 2005290"/>
              <a:gd name="connsiteY27" fmla="*/ 0 h 1905000"/>
              <a:gd name="connsiteX28" fmla="*/ 397854 w 2005290"/>
              <a:gd name="connsiteY28" fmla="*/ 30480 h 1905000"/>
              <a:gd name="connsiteX29" fmla="*/ 321654 w 2005290"/>
              <a:gd name="connsiteY29" fmla="*/ 45720 h 1905000"/>
              <a:gd name="connsiteX30" fmla="*/ 230214 w 2005290"/>
              <a:gd name="connsiteY30" fmla="*/ 76200 h 1905000"/>
              <a:gd name="connsiteX31" fmla="*/ 184494 w 2005290"/>
              <a:gd name="connsiteY31" fmla="*/ 91440 h 1905000"/>
              <a:gd name="connsiteX32" fmla="*/ 138774 w 2005290"/>
              <a:gd name="connsiteY32" fmla="*/ 106680 h 1905000"/>
              <a:gd name="connsiteX33" fmla="*/ 108294 w 2005290"/>
              <a:gd name="connsiteY33" fmla="*/ 198120 h 1905000"/>
              <a:gd name="connsiteX34" fmla="*/ 93054 w 2005290"/>
              <a:gd name="connsiteY34" fmla="*/ 243840 h 1905000"/>
              <a:gd name="connsiteX35" fmla="*/ 108294 w 2005290"/>
              <a:gd name="connsiteY35" fmla="*/ 365760 h 1905000"/>
              <a:gd name="connsiteX36" fmla="*/ 154014 w 2005290"/>
              <a:gd name="connsiteY36" fmla="*/ 457200 h 1905000"/>
              <a:gd name="connsiteX37" fmla="*/ 199734 w 2005290"/>
              <a:gd name="connsiteY37" fmla="*/ 594360 h 1905000"/>
              <a:gd name="connsiteX38" fmla="*/ 214974 w 2005290"/>
              <a:gd name="connsiteY38" fmla="*/ 640080 h 1905000"/>
              <a:gd name="connsiteX39" fmla="*/ 245454 w 2005290"/>
              <a:gd name="connsiteY39" fmla="*/ 685800 h 1905000"/>
              <a:gd name="connsiteX40" fmla="*/ 291174 w 2005290"/>
              <a:gd name="connsiteY40" fmla="*/ 838200 h 1905000"/>
              <a:gd name="connsiteX41" fmla="*/ 260694 w 2005290"/>
              <a:gd name="connsiteY41" fmla="*/ 1021080 h 1905000"/>
              <a:gd name="connsiteX42" fmla="*/ 230214 w 2005290"/>
              <a:gd name="connsiteY42" fmla="*/ 1143000 h 1905000"/>
              <a:gd name="connsiteX43" fmla="*/ 199734 w 2005290"/>
              <a:gd name="connsiteY43" fmla="*/ 1188720 h 1905000"/>
              <a:gd name="connsiteX44" fmla="*/ 138774 w 2005290"/>
              <a:gd name="connsiteY44" fmla="*/ 1264920 h 1905000"/>
              <a:gd name="connsiteX45" fmla="*/ 108294 w 2005290"/>
              <a:gd name="connsiteY45" fmla="*/ 1310640 h 1905000"/>
              <a:gd name="connsiteX46" fmla="*/ 16854 w 2005290"/>
              <a:gd name="connsiteY46" fmla="*/ 1371600 h 1905000"/>
              <a:gd name="connsiteX47" fmla="*/ 16854 w 2005290"/>
              <a:gd name="connsiteY47" fmla="*/ 1463040 h 1905000"/>
              <a:gd name="connsiteX48" fmla="*/ 62574 w 2005290"/>
              <a:gd name="connsiteY48" fmla="*/ 1447800 h 1905000"/>
              <a:gd name="connsiteX49" fmla="*/ 138774 w 2005290"/>
              <a:gd name="connsiteY49" fmla="*/ 1432560 h 1905000"/>
              <a:gd name="connsiteX50" fmla="*/ 230214 w 2005290"/>
              <a:gd name="connsiteY50" fmla="*/ 1402080 h 1905000"/>
              <a:gd name="connsiteX51" fmla="*/ 291174 w 2005290"/>
              <a:gd name="connsiteY51" fmla="*/ 1386840 h 1905000"/>
              <a:gd name="connsiteX52" fmla="*/ 306414 w 2005290"/>
              <a:gd name="connsiteY52" fmla="*/ 1478280 h 1905000"/>
              <a:gd name="connsiteX53" fmla="*/ 245454 w 2005290"/>
              <a:gd name="connsiteY53" fmla="*/ 1752600 h 1905000"/>
              <a:gd name="connsiteX54" fmla="*/ 169254 w 2005290"/>
              <a:gd name="connsiteY54" fmla="*/ 1889760 h 1905000"/>
              <a:gd name="connsiteX55" fmla="*/ 214974 w 2005290"/>
              <a:gd name="connsiteY55" fmla="*/ 1905000 h 1905000"/>
              <a:gd name="connsiteX56" fmla="*/ 458814 w 2005290"/>
              <a:gd name="connsiteY56" fmla="*/ 1874520 h 1905000"/>
              <a:gd name="connsiteX57" fmla="*/ 550254 w 2005290"/>
              <a:gd name="connsiteY57" fmla="*/ 1844040 h 1905000"/>
              <a:gd name="connsiteX58" fmla="*/ 687414 w 2005290"/>
              <a:gd name="connsiteY58" fmla="*/ 1767840 h 1905000"/>
              <a:gd name="connsiteX59" fmla="*/ 702654 w 2005290"/>
              <a:gd name="connsiteY59" fmla="*/ 1722120 h 1905000"/>
              <a:gd name="connsiteX60" fmla="*/ 839814 w 2005290"/>
              <a:gd name="connsiteY60" fmla="*/ 1645920 h 1905000"/>
              <a:gd name="connsiteX61" fmla="*/ 992214 w 2005290"/>
              <a:gd name="connsiteY61" fmla="*/ 1615440 h 1905000"/>
              <a:gd name="connsiteX62" fmla="*/ 1129374 w 2005290"/>
              <a:gd name="connsiteY62" fmla="*/ 1584960 h 1905000"/>
              <a:gd name="connsiteX63" fmla="*/ 1342734 w 2005290"/>
              <a:gd name="connsiteY63" fmla="*/ 1554480 h 1905000"/>
              <a:gd name="connsiteX64" fmla="*/ 1540854 w 2005290"/>
              <a:gd name="connsiteY64" fmla="*/ 1539240 h 1905000"/>
              <a:gd name="connsiteX65" fmla="*/ 1479894 w 2005290"/>
              <a:gd name="connsiteY65" fmla="*/ 1524000 h 1905000"/>
              <a:gd name="connsiteX0" fmla="*/ 1479894 w 1998054"/>
              <a:gd name="connsiteY0" fmla="*/ 1524000 h 1905000"/>
              <a:gd name="connsiteX1" fmla="*/ 1479894 w 1998054"/>
              <a:gd name="connsiteY1" fmla="*/ 1524000 h 1905000"/>
              <a:gd name="connsiteX2" fmla="*/ 1525614 w 1998054"/>
              <a:gd name="connsiteY2" fmla="*/ 1402080 h 1905000"/>
              <a:gd name="connsiteX3" fmla="*/ 1540854 w 1998054"/>
              <a:gd name="connsiteY3" fmla="*/ 1356360 h 1905000"/>
              <a:gd name="connsiteX4" fmla="*/ 1556094 w 1998054"/>
              <a:gd name="connsiteY4" fmla="*/ 1219200 h 1905000"/>
              <a:gd name="connsiteX5" fmla="*/ 1617054 w 1998054"/>
              <a:gd name="connsiteY5" fmla="*/ 1127760 h 1905000"/>
              <a:gd name="connsiteX6" fmla="*/ 1708494 w 1998054"/>
              <a:gd name="connsiteY6" fmla="*/ 1097280 h 1905000"/>
              <a:gd name="connsiteX7" fmla="*/ 1754214 w 1998054"/>
              <a:gd name="connsiteY7" fmla="*/ 1082040 h 1905000"/>
              <a:gd name="connsiteX8" fmla="*/ 1815174 w 1998054"/>
              <a:gd name="connsiteY8" fmla="*/ 1051560 h 1905000"/>
              <a:gd name="connsiteX9" fmla="*/ 1860894 w 1998054"/>
              <a:gd name="connsiteY9" fmla="*/ 1021080 h 1905000"/>
              <a:gd name="connsiteX10" fmla="*/ 1906614 w 1998054"/>
              <a:gd name="connsiteY10" fmla="*/ 1005840 h 1905000"/>
              <a:gd name="connsiteX11" fmla="*/ 1891374 w 1998054"/>
              <a:gd name="connsiteY11" fmla="*/ 876300 h 1905000"/>
              <a:gd name="connsiteX12" fmla="*/ 1998054 w 1998054"/>
              <a:gd name="connsiteY12" fmla="*/ 594360 h 1905000"/>
              <a:gd name="connsiteX13" fmla="*/ 1982814 w 1998054"/>
              <a:gd name="connsiteY13" fmla="*/ 381000 h 1905000"/>
              <a:gd name="connsiteX14" fmla="*/ 1967574 w 1998054"/>
              <a:gd name="connsiteY14" fmla="*/ 335280 h 1905000"/>
              <a:gd name="connsiteX15" fmla="*/ 1921854 w 1998054"/>
              <a:gd name="connsiteY15" fmla="*/ 304800 h 1905000"/>
              <a:gd name="connsiteX16" fmla="*/ 1860894 w 1998054"/>
              <a:gd name="connsiteY16" fmla="*/ 274320 h 1905000"/>
              <a:gd name="connsiteX17" fmla="*/ 1769454 w 1998054"/>
              <a:gd name="connsiteY17" fmla="*/ 243840 h 1905000"/>
              <a:gd name="connsiteX18" fmla="*/ 1723734 w 1998054"/>
              <a:gd name="connsiteY18" fmla="*/ 213360 h 1905000"/>
              <a:gd name="connsiteX19" fmla="*/ 1678014 w 1998054"/>
              <a:gd name="connsiteY19" fmla="*/ 167640 h 1905000"/>
              <a:gd name="connsiteX20" fmla="*/ 1632294 w 1998054"/>
              <a:gd name="connsiteY20" fmla="*/ 152400 h 1905000"/>
              <a:gd name="connsiteX21" fmla="*/ 1586574 w 1998054"/>
              <a:gd name="connsiteY21" fmla="*/ 121920 h 1905000"/>
              <a:gd name="connsiteX22" fmla="*/ 1495134 w 1998054"/>
              <a:gd name="connsiteY22" fmla="*/ 91440 h 1905000"/>
              <a:gd name="connsiteX23" fmla="*/ 1449414 w 1998054"/>
              <a:gd name="connsiteY23" fmla="*/ 76200 h 1905000"/>
              <a:gd name="connsiteX24" fmla="*/ 1403694 w 1998054"/>
              <a:gd name="connsiteY24" fmla="*/ 60960 h 1905000"/>
              <a:gd name="connsiteX25" fmla="*/ 1342734 w 1998054"/>
              <a:gd name="connsiteY25" fmla="*/ 45720 h 1905000"/>
              <a:gd name="connsiteX26" fmla="*/ 1297014 w 1998054"/>
              <a:gd name="connsiteY26" fmla="*/ 30480 h 1905000"/>
              <a:gd name="connsiteX27" fmla="*/ 794094 w 1998054"/>
              <a:gd name="connsiteY27" fmla="*/ 0 h 1905000"/>
              <a:gd name="connsiteX28" fmla="*/ 397854 w 1998054"/>
              <a:gd name="connsiteY28" fmla="*/ 30480 h 1905000"/>
              <a:gd name="connsiteX29" fmla="*/ 321654 w 1998054"/>
              <a:gd name="connsiteY29" fmla="*/ 45720 h 1905000"/>
              <a:gd name="connsiteX30" fmla="*/ 230214 w 1998054"/>
              <a:gd name="connsiteY30" fmla="*/ 76200 h 1905000"/>
              <a:gd name="connsiteX31" fmla="*/ 184494 w 1998054"/>
              <a:gd name="connsiteY31" fmla="*/ 91440 h 1905000"/>
              <a:gd name="connsiteX32" fmla="*/ 138774 w 1998054"/>
              <a:gd name="connsiteY32" fmla="*/ 106680 h 1905000"/>
              <a:gd name="connsiteX33" fmla="*/ 108294 w 1998054"/>
              <a:gd name="connsiteY33" fmla="*/ 198120 h 1905000"/>
              <a:gd name="connsiteX34" fmla="*/ 93054 w 1998054"/>
              <a:gd name="connsiteY34" fmla="*/ 243840 h 1905000"/>
              <a:gd name="connsiteX35" fmla="*/ 108294 w 1998054"/>
              <a:gd name="connsiteY35" fmla="*/ 365760 h 1905000"/>
              <a:gd name="connsiteX36" fmla="*/ 154014 w 1998054"/>
              <a:gd name="connsiteY36" fmla="*/ 457200 h 1905000"/>
              <a:gd name="connsiteX37" fmla="*/ 199734 w 1998054"/>
              <a:gd name="connsiteY37" fmla="*/ 594360 h 1905000"/>
              <a:gd name="connsiteX38" fmla="*/ 214974 w 1998054"/>
              <a:gd name="connsiteY38" fmla="*/ 640080 h 1905000"/>
              <a:gd name="connsiteX39" fmla="*/ 245454 w 1998054"/>
              <a:gd name="connsiteY39" fmla="*/ 685800 h 1905000"/>
              <a:gd name="connsiteX40" fmla="*/ 291174 w 1998054"/>
              <a:gd name="connsiteY40" fmla="*/ 838200 h 1905000"/>
              <a:gd name="connsiteX41" fmla="*/ 260694 w 1998054"/>
              <a:gd name="connsiteY41" fmla="*/ 1021080 h 1905000"/>
              <a:gd name="connsiteX42" fmla="*/ 230214 w 1998054"/>
              <a:gd name="connsiteY42" fmla="*/ 1143000 h 1905000"/>
              <a:gd name="connsiteX43" fmla="*/ 199734 w 1998054"/>
              <a:gd name="connsiteY43" fmla="*/ 1188720 h 1905000"/>
              <a:gd name="connsiteX44" fmla="*/ 138774 w 1998054"/>
              <a:gd name="connsiteY44" fmla="*/ 1264920 h 1905000"/>
              <a:gd name="connsiteX45" fmla="*/ 108294 w 1998054"/>
              <a:gd name="connsiteY45" fmla="*/ 1310640 h 1905000"/>
              <a:gd name="connsiteX46" fmla="*/ 16854 w 1998054"/>
              <a:gd name="connsiteY46" fmla="*/ 1371600 h 1905000"/>
              <a:gd name="connsiteX47" fmla="*/ 16854 w 1998054"/>
              <a:gd name="connsiteY47" fmla="*/ 1463040 h 1905000"/>
              <a:gd name="connsiteX48" fmla="*/ 62574 w 1998054"/>
              <a:gd name="connsiteY48" fmla="*/ 1447800 h 1905000"/>
              <a:gd name="connsiteX49" fmla="*/ 138774 w 1998054"/>
              <a:gd name="connsiteY49" fmla="*/ 1432560 h 1905000"/>
              <a:gd name="connsiteX50" fmla="*/ 230214 w 1998054"/>
              <a:gd name="connsiteY50" fmla="*/ 1402080 h 1905000"/>
              <a:gd name="connsiteX51" fmla="*/ 291174 w 1998054"/>
              <a:gd name="connsiteY51" fmla="*/ 1386840 h 1905000"/>
              <a:gd name="connsiteX52" fmla="*/ 306414 w 1998054"/>
              <a:gd name="connsiteY52" fmla="*/ 1478280 h 1905000"/>
              <a:gd name="connsiteX53" fmla="*/ 245454 w 1998054"/>
              <a:gd name="connsiteY53" fmla="*/ 1752600 h 1905000"/>
              <a:gd name="connsiteX54" fmla="*/ 169254 w 1998054"/>
              <a:gd name="connsiteY54" fmla="*/ 1889760 h 1905000"/>
              <a:gd name="connsiteX55" fmla="*/ 214974 w 1998054"/>
              <a:gd name="connsiteY55" fmla="*/ 1905000 h 1905000"/>
              <a:gd name="connsiteX56" fmla="*/ 458814 w 1998054"/>
              <a:gd name="connsiteY56" fmla="*/ 1874520 h 1905000"/>
              <a:gd name="connsiteX57" fmla="*/ 550254 w 1998054"/>
              <a:gd name="connsiteY57" fmla="*/ 1844040 h 1905000"/>
              <a:gd name="connsiteX58" fmla="*/ 687414 w 1998054"/>
              <a:gd name="connsiteY58" fmla="*/ 1767840 h 1905000"/>
              <a:gd name="connsiteX59" fmla="*/ 702654 w 1998054"/>
              <a:gd name="connsiteY59" fmla="*/ 1722120 h 1905000"/>
              <a:gd name="connsiteX60" fmla="*/ 839814 w 1998054"/>
              <a:gd name="connsiteY60" fmla="*/ 1645920 h 1905000"/>
              <a:gd name="connsiteX61" fmla="*/ 992214 w 1998054"/>
              <a:gd name="connsiteY61" fmla="*/ 1615440 h 1905000"/>
              <a:gd name="connsiteX62" fmla="*/ 1129374 w 1998054"/>
              <a:gd name="connsiteY62" fmla="*/ 1584960 h 1905000"/>
              <a:gd name="connsiteX63" fmla="*/ 1342734 w 1998054"/>
              <a:gd name="connsiteY63" fmla="*/ 1554480 h 1905000"/>
              <a:gd name="connsiteX64" fmla="*/ 1540854 w 1998054"/>
              <a:gd name="connsiteY64" fmla="*/ 1539240 h 1905000"/>
              <a:gd name="connsiteX65" fmla="*/ 1479894 w 1998054"/>
              <a:gd name="connsiteY65" fmla="*/ 1524000 h 1905000"/>
              <a:gd name="connsiteX0" fmla="*/ 1479894 w 1998054"/>
              <a:gd name="connsiteY0" fmla="*/ 1524000 h 1905000"/>
              <a:gd name="connsiteX1" fmla="*/ 1479894 w 1998054"/>
              <a:gd name="connsiteY1" fmla="*/ 1524000 h 1905000"/>
              <a:gd name="connsiteX2" fmla="*/ 1525614 w 1998054"/>
              <a:gd name="connsiteY2" fmla="*/ 1402080 h 1905000"/>
              <a:gd name="connsiteX3" fmla="*/ 1540854 w 1998054"/>
              <a:gd name="connsiteY3" fmla="*/ 1356360 h 1905000"/>
              <a:gd name="connsiteX4" fmla="*/ 1556094 w 1998054"/>
              <a:gd name="connsiteY4" fmla="*/ 1219200 h 1905000"/>
              <a:gd name="connsiteX5" fmla="*/ 1617054 w 1998054"/>
              <a:gd name="connsiteY5" fmla="*/ 1127760 h 1905000"/>
              <a:gd name="connsiteX6" fmla="*/ 1708494 w 1998054"/>
              <a:gd name="connsiteY6" fmla="*/ 1097280 h 1905000"/>
              <a:gd name="connsiteX7" fmla="*/ 1754214 w 1998054"/>
              <a:gd name="connsiteY7" fmla="*/ 1082040 h 1905000"/>
              <a:gd name="connsiteX8" fmla="*/ 1815174 w 1998054"/>
              <a:gd name="connsiteY8" fmla="*/ 1051560 h 1905000"/>
              <a:gd name="connsiteX9" fmla="*/ 1860894 w 1998054"/>
              <a:gd name="connsiteY9" fmla="*/ 1021080 h 1905000"/>
              <a:gd name="connsiteX10" fmla="*/ 1860894 w 1998054"/>
              <a:gd name="connsiteY10" fmla="*/ 960120 h 1905000"/>
              <a:gd name="connsiteX11" fmla="*/ 1891374 w 1998054"/>
              <a:gd name="connsiteY11" fmla="*/ 876300 h 1905000"/>
              <a:gd name="connsiteX12" fmla="*/ 1998054 w 1998054"/>
              <a:gd name="connsiteY12" fmla="*/ 594360 h 1905000"/>
              <a:gd name="connsiteX13" fmla="*/ 1982814 w 1998054"/>
              <a:gd name="connsiteY13" fmla="*/ 381000 h 1905000"/>
              <a:gd name="connsiteX14" fmla="*/ 1967574 w 1998054"/>
              <a:gd name="connsiteY14" fmla="*/ 335280 h 1905000"/>
              <a:gd name="connsiteX15" fmla="*/ 1921854 w 1998054"/>
              <a:gd name="connsiteY15" fmla="*/ 304800 h 1905000"/>
              <a:gd name="connsiteX16" fmla="*/ 1860894 w 1998054"/>
              <a:gd name="connsiteY16" fmla="*/ 274320 h 1905000"/>
              <a:gd name="connsiteX17" fmla="*/ 1769454 w 1998054"/>
              <a:gd name="connsiteY17" fmla="*/ 243840 h 1905000"/>
              <a:gd name="connsiteX18" fmla="*/ 1723734 w 1998054"/>
              <a:gd name="connsiteY18" fmla="*/ 213360 h 1905000"/>
              <a:gd name="connsiteX19" fmla="*/ 1678014 w 1998054"/>
              <a:gd name="connsiteY19" fmla="*/ 167640 h 1905000"/>
              <a:gd name="connsiteX20" fmla="*/ 1632294 w 1998054"/>
              <a:gd name="connsiteY20" fmla="*/ 152400 h 1905000"/>
              <a:gd name="connsiteX21" fmla="*/ 1586574 w 1998054"/>
              <a:gd name="connsiteY21" fmla="*/ 121920 h 1905000"/>
              <a:gd name="connsiteX22" fmla="*/ 1495134 w 1998054"/>
              <a:gd name="connsiteY22" fmla="*/ 91440 h 1905000"/>
              <a:gd name="connsiteX23" fmla="*/ 1449414 w 1998054"/>
              <a:gd name="connsiteY23" fmla="*/ 76200 h 1905000"/>
              <a:gd name="connsiteX24" fmla="*/ 1403694 w 1998054"/>
              <a:gd name="connsiteY24" fmla="*/ 60960 h 1905000"/>
              <a:gd name="connsiteX25" fmla="*/ 1342734 w 1998054"/>
              <a:gd name="connsiteY25" fmla="*/ 45720 h 1905000"/>
              <a:gd name="connsiteX26" fmla="*/ 1297014 w 1998054"/>
              <a:gd name="connsiteY26" fmla="*/ 30480 h 1905000"/>
              <a:gd name="connsiteX27" fmla="*/ 794094 w 1998054"/>
              <a:gd name="connsiteY27" fmla="*/ 0 h 1905000"/>
              <a:gd name="connsiteX28" fmla="*/ 397854 w 1998054"/>
              <a:gd name="connsiteY28" fmla="*/ 30480 h 1905000"/>
              <a:gd name="connsiteX29" fmla="*/ 321654 w 1998054"/>
              <a:gd name="connsiteY29" fmla="*/ 45720 h 1905000"/>
              <a:gd name="connsiteX30" fmla="*/ 230214 w 1998054"/>
              <a:gd name="connsiteY30" fmla="*/ 76200 h 1905000"/>
              <a:gd name="connsiteX31" fmla="*/ 184494 w 1998054"/>
              <a:gd name="connsiteY31" fmla="*/ 91440 h 1905000"/>
              <a:gd name="connsiteX32" fmla="*/ 138774 w 1998054"/>
              <a:gd name="connsiteY32" fmla="*/ 106680 h 1905000"/>
              <a:gd name="connsiteX33" fmla="*/ 108294 w 1998054"/>
              <a:gd name="connsiteY33" fmla="*/ 198120 h 1905000"/>
              <a:gd name="connsiteX34" fmla="*/ 93054 w 1998054"/>
              <a:gd name="connsiteY34" fmla="*/ 243840 h 1905000"/>
              <a:gd name="connsiteX35" fmla="*/ 108294 w 1998054"/>
              <a:gd name="connsiteY35" fmla="*/ 365760 h 1905000"/>
              <a:gd name="connsiteX36" fmla="*/ 154014 w 1998054"/>
              <a:gd name="connsiteY36" fmla="*/ 457200 h 1905000"/>
              <a:gd name="connsiteX37" fmla="*/ 199734 w 1998054"/>
              <a:gd name="connsiteY37" fmla="*/ 594360 h 1905000"/>
              <a:gd name="connsiteX38" fmla="*/ 214974 w 1998054"/>
              <a:gd name="connsiteY38" fmla="*/ 640080 h 1905000"/>
              <a:gd name="connsiteX39" fmla="*/ 245454 w 1998054"/>
              <a:gd name="connsiteY39" fmla="*/ 685800 h 1905000"/>
              <a:gd name="connsiteX40" fmla="*/ 291174 w 1998054"/>
              <a:gd name="connsiteY40" fmla="*/ 838200 h 1905000"/>
              <a:gd name="connsiteX41" fmla="*/ 260694 w 1998054"/>
              <a:gd name="connsiteY41" fmla="*/ 1021080 h 1905000"/>
              <a:gd name="connsiteX42" fmla="*/ 230214 w 1998054"/>
              <a:gd name="connsiteY42" fmla="*/ 1143000 h 1905000"/>
              <a:gd name="connsiteX43" fmla="*/ 199734 w 1998054"/>
              <a:gd name="connsiteY43" fmla="*/ 1188720 h 1905000"/>
              <a:gd name="connsiteX44" fmla="*/ 138774 w 1998054"/>
              <a:gd name="connsiteY44" fmla="*/ 1264920 h 1905000"/>
              <a:gd name="connsiteX45" fmla="*/ 108294 w 1998054"/>
              <a:gd name="connsiteY45" fmla="*/ 1310640 h 1905000"/>
              <a:gd name="connsiteX46" fmla="*/ 16854 w 1998054"/>
              <a:gd name="connsiteY46" fmla="*/ 1371600 h 1905000"/>
              <a:gd name="connsiteX47" fmla="*/ 16854 w 1998054"/>
              <a:gd name="connsiteY47" fmla="*/ 1463040 h 1905000"/>
              <a:gd name="connsiteX48" fmla="*/ 62574 w 1998054"/>
              <a:gd name="connsiteY48" fmla="*/ 1447800 h 1905000"/>
              <a:gd name="connsiteX49" fmla="*/ 138774 w 1998054"/>
              <a:gd name="connsiteY49" fmla="*/ 1432560 h 1905000"/>
              <a:gd name="connsiteX50" fmla="*/ 230214 w 1998054"/>
              <a:gd name="connsiteY50" fmla="*/ 1402080 h 1905000"/>
              <a:gd name="connsiteX51" fmla="*/ 291174 w 1998054"/>
              <a:gd name="connsiteY51" fmla="*/ 1386840 h 1905000"/>
              <a:gd name="connsiteX52" fmla="*/ 306414 w 1998054"/>
              <a:gd name="connsiteY52" fmla="*/ 1478280 h 1905000"/>
              <a:gd name="connsiteX53" fmla="*/ 245454 w 1998054"/>
              <a:gd name="connsiteY53" fmla="*/ 1752600 h 1905000"/>
              <a:gd name="connsiteX54" fmla="*/ 169254 w 1998054"/>
              <a:gd name="connsiteY54" fmla="*/ 1889760 h 1905000"/>
              <a:gd name="connsiteX55" fmla="*/ 214974 w 1998054"/>
              <a:gd name="connsiteY55" fmla="*/ 1905000 h 1905000"/>
              <a:gd name="connsiteX56" fmla="*/ 458814 w 1998054"/>
              <a:gd name="connsiteY56" fmla="*/ 1874520 h 1905000"/>
              <a:gd name="connsiteX57" fmla="*/ 550254 w 1998054"/>
              <a:gd name="connsiteY57" fmla="*/ 1844040 h 1905000"/>
              <a:gd name="connsiteX58" fmla="*/ 687414 w 1998054"/>
              <a:gd name="connsiteY58" fmla="*/ 1767840 h 1905000"/>
              <a:gd name="connsiteX59" fmla="*/ 702654 w 1998054"/>
              <a:gd name="connsiteY59" fmla="*/ 1722120 h 1905000"/>
              <a:gd name="connsiteX60" fmla="*/ 839814 w 1998054"/>
              <a:gd name="connsiteY60" fmla="*/ 1645920 h 1905000"/>
              <a:gd name="connsiteX61" fmla="*/ 992214 w 1998054"/>
              <a:gd name="connsiteY61" fmla="*/ 1615440 h 1905000"/>
              <a:gd name="connsiteX62" fmla="*/ 1129374 w 1998054"/>
              <a:gd name="connsiteY62" fmla="*/ 1584960 h 1905000"/>
              <a:gd name="connsiteX63" fmla="*/ 1342734 w 1998054"/>
              <a:gd name="connsiteY63" fmla="*/ 1554480 h 1905000"/>
              <a:gd name="connsiteX64" fmla="*/ 1540854 w 1998054"/>
              <a:gd name="connsiteY64" fmla="*/ 1539240 h 1905000"/>
              <a:gd name="connsiteX65" fmla="*/ 1479894 w 1998054"/>
              <a:gd name="connsiteY65" fmla="*/ 1524000 h 1905000"/>
              <a:gd name="connsiteX0" fmla="*/ 1479894 w 1998054"/>
              <a:gd name="connsiteY0" fmla="*/ 1524000 h 1905000"/>
              <a:gd name="connsiteX1" fmla="*/ 1479894 w 1998054"/>
              <a:gd name="connsiteY1" fmla="*/ 1524000 h 1905000"/>
              <a:gd name="connsiteX2" fmla="*/ 1525614 w 1998054"/>
              <a:gd name="connsiteY2" fmla="*/ 1402080 h 1905000"/>
              <a:gd name="connsiteX3" fmla="*/ 1540854 w 1998054"/>
              <a:gd name="connsiteY3" fmla="*/ 1356360 h 1905000"/>
              <a:gd name="connsiteX4" fmla="*/ 1556094 w 1998054"/>
              <a:gd name="connsiteY4" fmla="*/ 1219200 h 1905000"/>
              <a:gd name="connsiteX5" fmla="*/ 1617054 w 1998054"/>
              <a:gd name="connsiteY5" fmla="*/ 1127760 h 1905000"/>
              <a:gd name="connsiteX6" fmla="*/ 1708494 w 1998054"/>
              <a:gd name="connsiteY6" fmla="*/ 1097280 h 1905000"/>
              <a:gd name="connsiteX7" fmla="*/ 1754214 w 1998054"/>
              <a:gd name="connsiteY7" fmla="*/ 1082040 h 1905000"/>
              <a:gd name="connsiteX8" fmla="*/ 1815174 w 1998054"/>
              <a:gd name="connsiteY8" fmla="*/ 1051560 h 1905000"/>
              <a:gd name="connsiteX9" fmla="*/ 1784694 w 1998054"/>
              <a:gd name="connsiteY9" fmla="*/ 990600 h 1905000"/>
              <a:gd name="connsiteX10" fmla="*/ 1860894 w 1998054"/>
              <a:gd name="connsiteY10" fmla="*/ 960120 h 1905000"/>
              <a:gd name="connsiteX11" fmla="*/ 1891374 w 1998054"/>
              <a:gd name="connsiteY11" fmla="*/ 876300 h 1905000"/>
              <a:gd name="connsiteX12" fmla="*/ 1998054 w 1998054"/>
              <a:gd name="connsiteY12" fmla="*/ 594360 h 1905000"/>
              <a:gd name="connsiteX13" fmla="*/ 1982814 w 1998054"/>
              <a:gd name="connsiteY13" fmla="*/ 381000 h 1905000"/>
              <a:gd name="connsiteX14" fmla="*/ 1967574 w 1998054"/>
              <a:gd name="connsiteY14" fmla="*/ 335280 h 1905000"/>
              <a:gd name="connsiteX15" fmla="*/ 1921854 w 1998054"/>
              <a:gd name="connsiteY15" fmla="*/ 304800 h 1905000"/>
              <a:gd name="connsiteX16" fmla="*/ 1860894 w 1998054"/>
              <a:gd name="connsiteY16" fmla="*/ 274320 h 1905000"/>
              <a:gd name="connsiteX17" fmla="*/ 1769454 w 1998054"/>
              <a:gd name="connsiteY17" fmla="*/ 243840 h 1905000"/>
              <a:gd name="connsiteX18" fmla="*/ 1723734 w 1998054"/>
              <a:gd name="connsiteY18" fmla="*/ 213360 h 1905000"/>
              <a:gd name="connsiteX19" fmla="*/ 1678014 w 1998054"/>
              <a:gd name="connsiteY19" fmla="*/ 167640 h 1905000"/>
              <a:gd name="connsiteX20" fmla="*/ 1632294 w 1998054"/>
              <a:gd name="connsiteY20" fmla="*/ 152400 h 1905000"/>
              <a:gd name="connsiteX21" fmla="*/ 1586574 w 1998054"/>
              <a:gd name="connsiteY21" fmla="*/ 121920 h 1905000"/>
              <a:gd name="connsiteX22" fmla="*/ 1495134 w 1998054"/>
              <a:gd name="connsiteY22" fmla="*/ 91440 h 1905000"/>
              <a:gd name="connsiteX23" fmla="*/ 1449414 w 1998054"/>
              <a:gd name="connsiteY23" fmla="*/ 76200 h 1905000"/>
              <a:gd name="connsiteX24" fmla="*/ 1403694 w 1998054"/>
              <a:gd name="connsiteY24" fmla="*/ 60960 h 1905000"/>
              <a:gd name="connsiteX25" fmla="*/ 1342734 w 1998054"/>
              <a:gd name="connsiteY25" fmla="*/ 45720 h 1905000"/>
              <a:gd name="connsiteX26" fmla="*/ 1297014 w 1998054"/>
              <a:gd name="connsiteY26" fmla="*/ 30480 h 1905000"/>
              <a:gd name="connsiteX27" fmla="*/ 794094 w 1998054"/>
              <a:gd name="connsiteY27" fmla="*/ 0 h 1905000"/>
              <a:gd name="connsiteX28" fmla="*/ 397854 w 1998054"/>
              <a:gd name="connsiteY28" fmla="*/ 30480 h 1905000"/>
              <a:gd name="connsiteX29" fmla="*/ 321654 w 1998054"/>
              <a:gd name="connsiteY29" fmla="*/ 45720 h 1905000"/>
              <a:gd name="connsiteX30" fmla="*/ 230214 w 1998054"/>
              <a:gd name="connsiteY30" fmla="*/ 76200 h 1905000"/>
              <a:gd name="connsiteX31" fmla="*/ 184494 w 1998054"/>
              <a:gd name="connsiteY31" fmla="*/ 91440 h 1905000"/>
              <a:gd name="connsiteX32" fmla="*/ 138774 w 1998054"/>
              <a:gd name="connsiteY32" fmla="*/ 106680 h 1905000"/>
              <a:gd name="connsiteX33" fmla="*/ 108294 w 1998054"/>
              <a:gd name="connsiteY33" fmla="*/ 198120 h 1905000"/>
              <a:gd name="connsiteX34" fmla="*/ 93054 w 1998054"/>
              <a:gd name="connsiteY34" fmla="*/ 243840 h 1905000"/>
              <a:gd name="connsiteX35" fmla="*/ 108294 w 1998054"/>
              <a:gd name="connsiteY35" fmla="*/ 365760 h 1905000"/>
              <a:gd name="connsiteX36" fmla="*/ 154014 w 1998054"/>
              <a:gd name="connsiteY36" fmla="*/ 457200 h 1905000"/>
              <a:gd name="connsiteX37" fmla="*/ 199734 w 1998054"/>
              <a:gd name="connsiteY37" fmla="*/ 594360 h 1905000"/>
              <a:gd name="connsiteX38" fmla="*/ 214974 w 1998054"/>
              <a:gd name="connsiteY38" fmla="*/ 640080 h 1905000"/>
              <a:gd name="connsiteX39" fmla="*/ 245454 w 1998054"/>
              <a:gd name="connsiteY39" fmla="*/ 685800 h 1905000"/>
              <a:gd name="connsiteX40" fmla="*/ 291174 w 1998054"/>
              <a:gd name="connsiteY40" fmla="*/ 838200 h 1905000"/>
              <a:gd name="connsiteX41" fmla="*/ 260694 w 1998054"/>
              <a:gd name="connsiteY41" fmla="*/ 1021080 h 1905000"/>
              <a:gd name="connsiteX42" fmla="*/ 230214 w 1998054"/>
              <a:gd name="connsiteY42" fmla="*/ 1143000 h 1905000"/>
              <a:gd name="connsiteX43" fmla="*/ 199734 w 1998054"/>
              <a:gd name="connsiteY43" fmla="*/ 1188720 h 1905000"/>
              <a:gd name="connsiteX44" fmla="*/ 138774 w 1998054"/>
              <a:gd name="connsiteY44" fmla="*/ 1264920 h 1905000"/>
              <a:gd name="connsiteX45" fmla="*/ 108294 w 1998054"/>
              <a:gd name="connsiteY45" fmla="*/ 1310640 h 1905000"/>
              <a:gd name="connsiteX46" fmla="*/ 16854 w 1998054"/>
              <a:gd name="connsiteY46" fmla="*/ 1371600 h 1905000"/>
              <a:gd name="connsiteX47" fmla="*/ 16854 w 1998054"/>
              <a:gd name="connsiteY47" fmla="*/ 1463040 h 1905000"/>
              <a:gd name="connsiteX48" fmla="*/ 62574 w 1998054"/>
              <a:gd name="connsiteY48" fmla="*/ 1447800 h 1905000"/>
              <a:gd name="connsiteX49" fmla="*/ 138774 w 1998054"/>
              <a:gd name="connsiteY49" fmla="*/ 1432560 h 1905000"/>
              <a:gd name="connsiteX50" fmla="*/ 230214 w 1998054"/>
              <a:gd name="connsiteY50" fmla="*/ 1402080 h 1905000"/>
              <a:gd name="connsiteX51" fmla="*/ 291174 w 1998054"/>
              <a:gd name="connsiteY51" fmla="*/ 1386840 h 1905000"/>
              <a:gd name="connsiteX52" fmla="*/ 306414 w 1998054"/>
              <a:gd name="connsiteY52" fmla="*/ 1478280 h 1905000"/>
              <a:gd name="connsiteX53" fmla="*/ 245454 w 1998054"/>
              <a:gd name="connsiteY53" fmla="*/ 1752600 h 1905000"/>
              <a:gd name="connsiteX54" fmla="*/ 169254 w 1998054"/>
              <a:gd name="connsiteY54" fmla="*/ 1889760 h 1905000"/>
              <a:gd name="connsiteX55" fmla="*/ 214974 w 1998054"/>
              <a:gd name="connsiteY55" fmla="*/ 1905000 h 1905000"/>
              <a:gd name="connsiteX56" fmla="*/ 458814 w 1998054"/>
              <a:gd name="connsiteY56" fmla="*/ 1874520 h 1905000"/>
              <a:gd name="connsiteX57" fmla="*/ 550254 w 1998054"/>
              <a:gd name="connsiteY57" fmla="*/ 1844040 h 1905000"/>
              <a:gd name="connsiteX58" fmla="*/ 687414 w 1998054"/>
              <a:gd name="connsiteY58" fmla="*/ 1767840 h 1905000"/>
              <a:gd name="connsiteX59" fmla="*/ 702654 w 1998054"/>
              <a:gd name="connsiteY59" fmla="*/ 1722120 h 1905000"/>
              <a:gd name="connsiteX60" fmla="*/ 839814 w 1998054"/>
              <a:gd name="connsiteY60" fmla="*/ 1645920 h 1905000"/>
              <a:gd name="connsiteX61" fmla="*/ 992214 w 1998054"/>
              <a:gd name="connsiteY61" fmla="*/ 1615440 h 1905000"/>
              <a:gd name="connsiteX62" fmla="*/ 1129374 w 1998054"/>
              <a:gd name="connsiteY62" fmla="*/ 1584960 h 1905000"/>
              <a:gd name="connsiteX63" fmla="*/ 1342734 w 1998054"/>
              <a:gd name="connsiteY63" fmla="*/ 1554480 h 1905000"/>
              <a:gd name="connsiteX64" fmla="*/ 1540854 w 1998054"/>
              <a:gd name="connsiteY64" fmla="*/ 1539240 h 1905000"/>
              <a:gd name="connsiteX65" fmla="*/ 1479894 w 1998054"/>
              <a:gd name="connsiteY65" fmla="*/ 1524000 h 1905000"/>
              <a:gd name="connsiteX0" fmla="*/ 1479894 w 1998054"/>
              <a:gd name="connsiteY0" fmla="*/ 1524000 h 1905000"/>
              <a:gd name="connsiteX1" fmla="*/ 1479894 w 1998054"/>
              <a:gd name="connsiteY1" fmla="*/ 1524000 h 1905000"/>
              <a:gd name="connsiteX2" fmla="*/ 1525614 w 1998054"/>
              <a:gd name="connsiteY2" fmla="*/ 1402080 h 1905000"/>
              <a:gd name="connsiteX3" fmla="*/ 1540854 w 1998054"/>
              <a:gd name="connsiteY3" fmla="*/ 1356360 h 1905000"/>
              <a:gd name="connsiteX4" fmla="*/ 1556094 w 1998054"/>
              <a:gd name="connsiteY4" fmla="*/ 1219200 h 1905000"/>
              <a:gd name="connsiteX5" fmla="*/ 1617054 w 1998054"/>
              <a:gd name="connsiteY5" fmla="*/ 1127760 h 1905000"/>
              <a:gd name="connsiteX6" fmla="*/ 1708494 w 1998054"/>
              <a:gd name="connsiteY6" fmla="*/ 1097280 h 1905000"/>
              <a:gd name="connsiteX7" fmla="*/ 1754214 w 1998054"/>
              <a:gd name="connsiteY7" fmla="*/ 1082040 h 1905000"/>
              <a:gd name="connsiteX8" fmla="*/ 1815174 w 1998054"/>
              <a:gd name="connsiteY8" fmla="*/ 1051560 h 1905000"/>
              <a:gd name="connsiteX9" fmla="*/ 1822794 w 1998054"/>
              <a:gd name="connsiteY9" fmla="*/ 998220 h 1905000"/>
              <a:gd name="connsiteX10" fmla="*/ 1860894 w 1998054"/>
              <a:gd name="connsiteY10" fmla="*/ 960120 h 1905000"/>
              <a:gd name="connsiteX11" fmla="*/ 1891374 w 1998054"/>
              <a:gd name="connsiteY11" fmla="*/ 876300 h 1905000"/>
              <a:gd name="connsiteX12" fmla="*/ 1998054 w 1998054"/>
              <a:gd name="connsiteY12" fmla="*/ 594360 h 1905000"/>
              <a:gd name="connsiteX13" fmla="*/ 1982814 w 1998054"/>
              <a:gd name="connsiteY13" fmla="*/ 381000 h 1905000"/>
              <a:gd name="connsiteX14" fmla="*/ 1967574 w 1998054"/>
              <a:gd name="connsiteY14" fmla="*/ 335280 h 1905000"/>
              <a:gd name="connsiteX15" fmla="*/ 1921854 w 1998054"/>
              <a:gd name="connsiteY15" fmla="*/ 304800 h 1905000"/>
              <a:gd name="connsiteX16" fmla="*/ 1860894 w 1998054"/>
              <a:gd name="connsiteY16" fmla="*/ 274320 h 1905000"/>
              <a:gd name="connsiteX17" fmla="*/ 1769454 w 1998054"/>
              <a:gd name="connsiteY17" fmla="*/ 243840 h 1905000"/>
              <a:gd name="connsiteX18" fmla="*/ 1723734 w 1998054"/>
              <a:gd name="connsiteY18" fmla="*/ 213360 h 1905000"/>
              <a:gd name="connsiteX19" fmla="*/ 1678014 w 1998054"/>
              <a:gd name="connsiteY19" fmla="*/ 167640 h 1905000"/>
              <a:gd name="connsiteX20" fmla="*/ 1632294 w 1998054"/>
              <a:gd name="connsiteY20" fmla="*/ 152400 h 1905000"/>
              <a:gd name="connsiteX21" fmla="*/ 1586574 w 1998054"/>
              <a:gd name="connsiteY21" fmla="*/ 121920 h 1905000"/>
              <a:gd name="connsiteX22" fmla="*/ 1495134 w 1998054"/>
              <a:gd name="connsiteY22" fmla="*/ 91440 h 1905000"/>
              <a:gd name="connsiteX23" fmla="*/ 1449414 w 1998054"/>
              <a:gd name="connsiteY23" fmla="*/ 76200 h 1905000"/>
              <a:gd name="connsiteX24" fmla="*/ 1403694 w 1998054"/>
              <a:gd name="connsiteY24" fmla="*/ 60960 h 1905000"/>
              <a:gd name="connsiteX25" fmla="*/ 1342734 w 1998054"/>
              <a:gd name="connsiteY25" fmla="*/ 45720 h 1905000"/>
              <a:gd name="connsiteX26" fmla="*/ 1297014 w 1998054"/>
              <a:gd name="connsiteY26" fmla="*/ 30480 h 1905000"/>
              <a:gd name="connsiteX27" fmla="*/ 794094 w 1998054"/>
              <a:gd name="connsiteY27" fmla="*/ 0 h 1905000"/>
              <a:gd name="connsiteX28" fmla="*/ 397854 w 1998054"/>
              <a:gd name="connsiteY28" fmla="*/ 30480 h 1905000"/>
              <a:gd name="connsiteX29" fmla="*/ 321654 w 1998054"/>
              <a:gd name="connsiteY29" fmla="*/ 45720 h 1905000"/>
              <a:gd name="connsiteX30" fmla="*/ 230214 w 1998054"/>
              <a:gd name="connsiteY30" fmla="*/ 76200 h 1905000"/>
              <a:gd name="connsiteX31" fmla="*/ 184494 w 1998054"/>
              <a:gd name="connsiteY31" fmla="*/ 91440 h 1905000"/>
              <a:gd name="connsiteX32" fmla="*/ 138774 w 1998054"/>
              <a:gd name="connsiteY32" fmla="*/ 106680 h 1905000"/>
              <a:gd name="connsiteX33" fmla="*/ 108294 w 1998054"/>
              <a:gd name="connsiteY33" fmla="*/ 198120 h 1905000"/>
              <a:gd name="connsiteX34" fmla="*/ 93054 w 1998054"/>
              <a:gd name="connsiteY34" fmla="*/ 243840 h 1905000"/>
              <a:gd name="connsiteX35" fmla="*/ 108294 w 1998054"/>
              <a:gd name="connsiteY35" fmla="*/ 365760 h 1905000"/>
              <a:gd name="connsiteX36" fmla="*/ 154014 w 1998054"/>
              <a:gd name="connsiteY36" fmla="*/ 457200 h 1905000"/>
              <a:gd name="connsiteX37" fmla="*/ 199734 w 1998054"/>
              <a:gd name="connsiteY37" fmla="*/ 594360 h 1905000"/>
              <a:gd name="connsiteX38" fmla="*/ 214974 w 1998054"/>
              <a:gd name="connsiteY38" fmla="*/ 640080 h 1905000"/>
              <a:gd name="connsiteX39" fmla="*/ 245454 w 1998054"/>
              <a:gd name="connsiteY39" fmla="*/ 685800 h 1905000"/>
              <a:gd name="connsiteX40" fmla="*/ 291174 w 1998054"/>
              <a:gd name="connsiteY40" fmla="*/ 838200 h 1905000"/>
              <a:gd name="connsiteX41" fmla="*/ 260694 w 1998054"/>
              <a:gd name="connsiteY41" fmla="*/ 1021080 h 1905000"/>
              <a:gd name="connsiteX42" fmla="*/ 230214 w 1998054"/>
              <a:gd name="connsiteY42" fmla="*/ 1143000 h 1905000"/>
              <a:gd name="connsiteX43" fmla="*/ 199734 w 1998054"/>
              <a:gd name="connsiteY43" fmla="*/ 1188720 h 1905000"/>
              <a:gd name="connsiteX44" fmla="*/ 138774 w 1998054"/>
              <a:gd name="connsiteY44" fmla="*/ 1264920 h 1905000"/>
              <a:gd name="connsiteX45" fmla="*/ 108294 w 1998054"/>
              <a:gd name="connsiteY45" fmla="*/ 1310640 h 1905000"/>
              <a:gd name="connsiteX46" fmla="*/ 16854 w 1998054"/>
              <a:gd name="connsiteY46" fmla="*/ 1371600 h 1905000"/>
              <a:gd name="connsiteX47" fmla="*/ 16854 w 1998054"/>
              <a:gd name="connsiteY47" fmla="*/ 1463040 h 1905000"/>
              <a:gd name="connsiteX48" fmla="*/ 62574 w 1998054"/>
              <a:gd name="connsiteY48" fmla="*/ 1447800 h 1905000"/>
              <a:gd name="connsiteX49" fmla="*/ 138774 w 1998054"/>
              <a:gd name="connsiteY49" fmla="*/ 1432560 h 1905000"/>
              <a:gd name="connsiteX50" fmla="*/ 230214 w 1998054"/>
              <a:gd name="connsiteY50" fmla="*/ 1402080 h 1905000"/>
              <a:gd name="connsiteX51" fmla="*/ 291174 w 1998054"/>
              <a:gd name="connsiteY51" fmla="*/ 1386840 h 1905000"/>
              <a:gd name="connsiteX52" fmla="*/ 306414 w 1998054"/>
              <a:gd name="connsiteY52" fmla="*/ 1478280 h 1905000"/>
              <a:gd name="connsiteX53" fmla="*/ 245454 w 1998054"/>
              <a:gd name="connsiteY53" fmla="*/ 1752600 h 1905000"/>
              <a:gd name="connsiteX54" fmla="*/ 169254 w 1998054"/>
              <a:gd name="connsiteY54" fmla="*/ 1889760 h 1905000"/>
              <a:gd name="connsiteX55" fmla="*/ 214974 w 1998054"/>
              <a:gd name="connsiteY55" fmla="*/ 1905000 h 1905000"/>
              <a:gd name="connsiteX56" fmla="*/ 458814 w 1998054"/>
              <a:gd name="connsiteY56" fmla="*/ 1874520 h 1905000"/>
              <a:gd name="connsiteX57" fmla="*/ 550254 w 1998054"/>
              <a:gd name="connsiteY57" fmla="*/ 1844040 h 1905000"/>
              <a:gd name="connsiteX58" fmla="*/ 687414 w 1998054"/>
              <a:gd name="connsiteY58" fmla="*/ 1767840 h 1905000"/>
              <a:gd name="connsiteX59" fmla="*/ 702654 w 1998054"/>
              <a:gd name="connsiteY59" fmla="*/ 1722120 h 1905000"/>
              <a:gd name="connsiteX60" fmla="*/ 839814 w 1998054"/>
              <a:gd name="connsiteY60" fmla="*/ 1645920 h 1905000"/>
              <a:gd name="connsiteX61" fmla="*/ 992214 w 1998054"/>
              <a:gd name="connsiteY61" fmla="*/ 1615440 h 1905000"/>
              <a:gd name="connsiteX62" fmla="*/ 1129374 w 1998054"/>
              <a:gd name="connsiteY62" fmla="*/ 1584960 h 1905000"/>
              <a:gd name="connsiteX63" fmla="*/ 1342734 w 1998054"/>
              <a:gd name="connsiteY63" fmla="*/ 1554480 h 1905000"/>
              <a:gd name="connsiteX64" fmla="*/ 1540854 w 1998054"/>
              <a:gd name="connsiteY64" fmla="*/ 1539240 h 1905000"/>
              <a:gd name="connsiteX65" fmla="*/ 1479894 w 1998054"/>
              <a:gd name="connsiteY65" fmla="*/ 1524000 h 1905000"/>
              <a:gd name="connsiteX0" fmla="*/ 1479894 w 1998054"/>
              <a:gd name="connsiteY0" fmla="*/ 1562100 h 1943100"/>
              <a:gd name="connsiteX1" fmla="*/ 1479894 w 1998054"/>
              <a:gd name="connsiteY1" fmla="*/ 1562100 h 1943100"/>
              <a:gd name="connsiteX2" fmla="*/ 1525614 w 1998054"/>
              <a:gd name="connsiteY2" fmla="*/ 1440180 h 1943100"/>
              <a:gd name="connsiteX3" fmla="*/ 1540854 w 1998054"/>
              <a:gd name="connsiteY3" fmla="*/ 1394460 h 1943100"/>
              <a:gd name="connsiteX4" fmla="*/ 1556094 w 1998054"/>
              <a:gd name="connsiteY4" fmla="*/ 1257300 h 1943100"/>
              <a:gd name="connsiteX5" fmla="*/ 1617054 w 1998054"/>
              <a:gd name="connsiteY5" fmla="*/ 1165860 h 1943100"/>
              <a:gd name="connsiteX6" fmla="*/ 1708494 w 1998054"/>
              <a:gd name="connsiteY6" fmla="*/ 1135380 h 1943100"/>
              <a:gd name="connsiteX7" fmla="*/ 1754214 w 1998054"/>
              <a:gd name="connsiteY7" fmla="*/ 1120140 h 1943100"/>
              <a:gd name="connsiteX8" fmla="*/ 1815174 w 1998054"/>
              <a:gd name="connsiteY8" fmla="*/ 1089660 h 1943100"/>
              <a:gd name="connsiteX9" fmla="*/ 1822794 w 1998054"/>
              <a:gd name="connsiteY9" fmla="*/ 1036320 h 1943100"/>
              <a:gd name="connsiteX10" fmla="*/ 1860894 w 1998054"/>
              <a:gd name="connsiteY10" fmla="*/ 998220 h 1943100"/>
              <a:gd name="connsiteX11" fmla="*/ 1891374 w 1998054"/>
              <a:gd name="connsiteY11" fmla="*/ 914400 h 1943100"/>
              <a:gd name="connsiteX12" fmla="*/ 1998054 w 1998054"/>
              <a:gd name="connsiteY12" fmla="*/ 632460 h 1943100"/>
              <a:gd name="connsiteX13" fmla="*/ 1982814 w 1998054"/>
              <a:gd name="connsiteY13" fmla="*/ 419100 h 1943100"/>
              <a:gd name="connsiteX14" fmla="*/ 1967574 w 1998054"/>
              <a:gd name="connsiteY14" fmla="*/ 373380 h 1943100"/>
              <a:gd name="connsiteX15" fmla="*/ 1921854 w 1998054"/>
              <a:gd name="connsiteY15" fmla="*/ 342900 h 1943100"/>
              <a:gd name="connsiteX16" fmla="*/ 1860894 w 1998054"/>
              <a:gd name="connsiteY16" fmla="*/ 312420 h 1943100"/>
              <a:gd name="connsiteX17" fmla="*/ 1769454 w 1998054"/>
              <a:gd name="connsiteY17" fmla="*/ 281940 h 1943100"/>
              <a:gd name="connsiteX18" fmla="*/ 1723734 w 1998054"/>
              <a:gd name="connsiteY18" fmla="*/ 251460 h 1943100"/>
              <a:gd name="connsiteX19" fmla="*/ 1678014 w 1998054"/>
              <a:gd name="connsiteY19" fmla="*/ 205740 h 1943100"/>
              <a:gd name="connsiteX20" fmla="*/ 1632294 w 1998054"/>
              <a:gd name="connsiteY20" fmla="*/ 190500 h 1943100"/>
              <a:gd name="connsiteX21" fmla="*/ 1586574 w 1998054"/>
              <a:gd name="connsiteY21" fmla="*/ 160020 h 1943100"/>
              <a:gd name="connsiteX22" fmla="*/ 1495134 w 1998054"/>
              <a:gd name="connsiteY22" fmla="*/ 129540 h 1943100"/>
              <a:gd name="connsiteX23" fmla="*/ 1449414 w 1998054"/>
              <a:gd name="connsiteY23" fmla="*/ 114300 h 1943100"/>
              <a:gd name="connsiteX24" fmla="*/ 1403694 w 1998054"/>
              <a:gd name="connsiteY24" fmla="*/ 99060 h 1943100"/>
              <a:gd name="connsiteX25" fmla="*/ 1342734 w 1998054"/>
              <a:gd name="connsiteY25" fmla="*/ 83820 h 1943100"/>
              <a:gd name="connsiteX26" fmla="*/ 1297014 w 1998054"/>
              <a:gd name="connsiteY26" fmla="*/ 68580 h 1943100"/>
              <a:gd name="connsiteX27" fmla="*/ 809334 w 1998054"/>
              <a:gd name="connsiteY27" fmla="*/ 0 h 1943100"/>
              <a:gd name="connsiteX28" fmla="*/ 397854 w 1998054"/>
              <a:gd name="connsiteY28" fmla="*/ 68580 h 1943100"/>
              <a:gd name="connsiteX29" fmla="*/ 321654 w 1998054"/>
              <a:gd name="connsiteY29" fmla="*/ 83820 h 1943100"/>
              <a:gd name="connsiteX30" fmla="*/ 230214 w 1998054"/>
              <a:gd name="connsiteY30" fmla="*/ 114300 h 1943100"/>
              <a:gd name="connsiteX31" fmla="*/ 184494 w 1998054"/>
              <a:gd name="connsiteY31" fmla="*/ 129540 h 1943100"/>
              <a:gd name="connsiteX32" fmla="*/ 138774 w 1998054"/>
              <a:gd name="connsiteY32" fmla="*/ 144780 h 1943100"/>
              <a:gd name="connsiteX33" fmla="*/ 108294 w 1998054"/>
              <a:gd name="connsiteY33" fmla="*/ 236220 h 1943100"/>
              <a:gd name="connsiteX34" fmla="*/ 93054 w 1998054"/>
              <a:gd name="connsiteY34" fmla="*/ 281940 h 1943100"/>
              <a:gd name="connsiteX35" fmla="*/ 108294 w 1998054"/>
              <a:gd name="connsiteY35" fmla="*/ 403860 h 1943100"/>
              <a:gd name="connsiteX36" fmla="*/ 154014 w 1998054"/>
              <a:gd name="connsiteY36" fmla="*/ 495300 h 1943100"/>
              <a:gd name="connsiteX37" fmla="*/ 199734 w 1998054"/>
              <a:gd name="connsiteY37" fmla="*/ 632460 h 1943100"/>
              <a:gd name="connsiteX38" fmla="*/ 214974 w 1998054"/>
              <a:gd name="connsiteY38" fmla="*/ 678180 h 1943100"/>
              <a:gd name="connsiteX39" fmla="*/ 245454 w 1998054"/>
              <a:gd name="connsiteY39" fmla="*/ 723900 h 1943100"/>
              <a:gd name="connsiteX40" fmla="*/ 291174 w 1998054"/>
              <a:gd name="connsiteY40" fmla="*/ 876300 h 1943100"/>
              <a:gd name="connsiteX41" fmla="*/ 260694 w 1998054"/>
              <a:gd name="connsiteY41" fmla="*/ 1059180 h 1943100"/>
              <a:gd name="connsiteX42" fmla="*/ 230214 w 1998054"/>
              <a:gd name="connsiteY42" fmla="*/ 1181100 h 1943100"/>
              <a:gd name="connsiteX43" fmla="*/ 199734 w 1998054"/>
              <a:gd name="connsiteY43" fmla="*/ 1226820 h 1943100"/>
              <a:gd name="connsiteX44" fmla="*/ 138774 w 1998054"/>
              <a:gd name="connsiteY44" fmla="*/ 1303020 h 1943100"/>
              <a:gd name="connsiteX45" fmla="*/ 108294 w 1998054"/>
              <a:gd name="connsiteY45" fmla="*/ 1348740 h 1943100"/>
              <a:gd name="connsiteX46" fmla="*/ 16854 w 1998054"/>
              <a:gd name="connsiteY46" fmla="*/ 1409700 h 1943100"/>
              <a:gd name="connsiteX47" fmla="*/ 16854 w 1998054"/>
              <a:gd name="connsiteY47" fmla="*/ 1501140 h 1943100"/>
              <a:gd name="connsiteX48" fmla="*/ 62574 w 1998054"/>
              <a:gd name="connsiteY48" fmla="*/ 1485900 h 1943100"/>
              <a:gd name="connsiteX49" fmla="*/ 138774 w 1998054"/>
              <a:gd name="connsiteY49" fmla="*/ 1470660 h 1943100"/>
              <a:gd name="connsiteX50" fmla="*/ 230214 w 1998054"/>
              <a:gd name="connsiteY50" fmla="*/ 1440180 h 1943100"/>
              <a:gd name="connsiteX51" fmla="*/ 291174 w 1998054"/>
              <a:gd name="connsiteY51" fmla="*/ 1424940 h 1943100"/>
              <a:gd name="connsiteX52" fmla="*/ 306414 w 1998054"/>
              <a:gd name="connsiteY52" fmla="*/ 1516380 h 1943100"/>
              <a:gd name="connsiteX53" fmla="*/ 245454 w 1998054"/>
              <a:gd name="connsiteY53" fmla="*/ 1790700 h 1943100"/>
              <a:gd name="connsiteX54" fmla="*/ 169254 w 1998054"/>
              <a:gd name="connsiteY54" fmla="*/ 1927860 h 1943100"/>
              <a:gd name="connsiteX55" fmla="*/ 214974 w 1998054"/>
              <a:gd name="connsiteY55" fmla="*/ 1943100 h 1943100"/>
              <a:gd name="connsiteX56" fmla="*/ 458814 w 1998054"/>
              <a:gd name="connsiteY56" fmla="*/ 1912620 h 1943100"/>
              <a:gd name="connsiteX57" fmla="*/ 550254 w 1998054"/>
              <a:gd name="connsiteY57" fmla="*/ 1882140 h 1943100"/>
              <a:gd name="connsiteX58" fmla="*/ 687414 w 1998054"/>
              <a:gd name="connsiteY58" fmla="*/ 1805940 h 1943100"/>
              <a:gd name="connsiteX59" fmla="*/ 702654 w 1998054"/>
              <a:gd name="connsiteY59" fmla="*/ 1760220 h 1943100"/>
              <a:gd name="connsiteX60" fmla="*/ 839814 w 1998054"/>
              <a:gd name="connsiteY60" fmla="*/ 1684020 h 1943100"/>
              <a:gd name="connsiteX61" fmla="*/ 992214 w 1998054"/>
              <a:gd name="connsiteY61" fmla="*/ 1653540 h 1943100"/>
              <a:gd name="connsiteX62" fmla="*/ 1129374 w 1998054"/>
              <a:gd name="connsiteY62" fmla="*/ 1623060 h 1943100"/>
              <a:gd name="connsiteX63" fmla="*/ 1342734 w 1998054"/>
              <a:gd name="connsiteY63" fmla="*/ 1592580 h 1943100"/>
              <a:gd name="connsiteX64" fmla="*/ 1540854 w 1998054"/>
              <a:gd name="connsiteY64" fmla="*/ 1577340 h 1943100"/>
              <a:gd name="connsiteX65" fmla="*/ 1479894 w 1998054"/>
              <a:gd name="connsiteY65" fmla="*/ 1562100 h 1943100"/>
              <a:gd name="connsiteX0" fmla="*/ 1479894 w 1998054"/>
              <a:gd name="connsiteY0" fmla="*/ 1562100 h 1943100"/>
              <a:gd name="connsiteX1" fmla="*/ 1479894 w 1998054"/>
              <a:gd name="connsiteY1" fmla="*/ 1562100 h 1943100"/>
              <a:gd name="connsiteX2" fmla="*/ 1525614 w 1998054"/>
              <a:gd name="connsiteY2" fmla="*/ 1440180 h 1943100"/>
              <a:gd name="connsiteX3" fmla="*/ 1540854 w 1998054"/>
              <a:gd name="connsiteY3" fmla="*/ 1394460 h 1943100"/>
              <a:gd name="connsiteX4" fmla="*/ 1556094 w 1998054"/>
              <a:gd name="connsiteY4" fmla="*/ 1257300 h 1943100"/>
              <a:gd name="connsiteX5" fmla="*/ 1617054 w 1998054"/>
              <a:gd name="connsiteY5" fmla="*/ 1165860 h 1943100"/>
              <a:gd name="connsiteX6" fmla="*/ 1708494 w 1998054"/>
              <a:gd name="connsiteY6" fmla="*/ 1135380 h 1943100"/>
              <a:gd name="connsiteX7" fmla="*/ 1754214 w 1998054"/>
              <a:gd name="connsiteY7" fmla="*/ 1120140 h 1943100"/>
              <a:gd name="connsiteX8" fmla="*/ 1815174 w 1998054"/>
              <a:gd name="connsiteY8" fmla="*/ 1089660 h 1943100"/>
              <a:gd name="connsiteX9" fmla="*/ 1822794 w 1998054"/>
              <a:gd name="connsiteY9" fmla="*/ 1036320 h 1943100"/>
              <a:gd name="connsiteX10" fmla="*/ 1860894 w 1998054"/>
              <a:gd name="connsiteY10" fmla="*/ 998220 h 1943100"/>
              <a:gd name="connsiteX11" fmla="*/ 1891374 w 1998054"/>
              <a:gd name="connsiteY11" fmla="*/ 914400 h 1943100"/>
              <a:gd name="connsiteX12" fmla="*/ 1998054 w 1998054"/>
              <a:gd name="connsiteY12" fmla="*/ 632460 h 1943100"/>
              <a:gd name="connsiteX13" fmla="*/ 1982814 w 1998054"/>
              <a:gd name="connsiteY13" fmla="*/ 419100 h 1943100"/>
              <a:gd name="connsiteX14" fmla="*/ 1967574 w 1998054"/>
              <a:gd name="connsiteY14" fmla="*/ 373380 h 1943100"/>
              <a:gd name="connsiteX15" fmla="*/ 1921854 w 1998054"/>
              <a:gd name="connsiteY15" fmla="*/ 342900 h 1943100"/>
              <a:gd name="connsiteX16" fmla="*/ 1860894 w 1998054"/>
              <a:gd name="connsiteY16" fmla="*/ 312420 h 1943100"/>
              <a:gd name="connsiteX17" fmla="*/ 1769454 w 1998054"/>
              <a:gd name="connsiteY17" fmla="*/ 281940 h 1943100"/>
              <a:gd name="connsiteX18" fmla="*/ 1723734 w 1998054"/>
              <a:gd name="connsiteY18" fmla="*/ 251460 h 1943100"/>
              <a:gd name="connsiteX19" fmla="*/ 1678014 w 1998054"/>
              <a:gd name="connsiteY19" fmla="*/ 205740 h 1943100"/>
              <a:gd name="connsiteX20" fmla="*/ 1632294 w 1998054"/>
              <a:gd name="connsiteY20" fmla="*/ 190500 h 1943100"/>
              <a:gd name="connsiteX21" fmla="*/ 1586574 w 1998054"/>
              <a:gd name="connsiteY21" fmla="*/ 160020 h 1943100"/>
              <a:gd name="connsiteX22" fmla="*/ 1495134 w 1998054"/>
              <a:gd name="connsiteY22" fmla="*/ 129540 h 1943100"/>
              <a:gd name="connsiteX23" fmla="*/ 1449414 w 1998054"/>
              <a:gd name="connsiteY23" fmla="*/ 114300 h 1943100"/>
              <a:gd name="connsiteX24" fmla="*/ 1403694 w 1998054"/>
              <a:gd name="connsiteY24" fmla="*/ 99060 h 1943100"/>
              <a:gd name="connsiteX25" fmla="*/ 1342734 w 1998054"/>
              <a:gd name="connsiteY25" fmla="*/ 83820 h 1943100"/>
              <a:gd name="connsiteX26" fmla="*/ 1297014 w 1998054"/>
              <a:gd name="connsiteY26" fmla="*/ 68580 h 1943100"/>
              <a:gd name="connsiteX27" fmla="*/ 809334 w 1998054"/>
              <a:gd name="connsiteY27" fmla="*/ 0 h 1943100"/>
              <a:gd name="connsiteX28" fmla="*/ 397854 w 1998054"/>
              <a:gd name="connsiteY28" fmla="*/ 68580 h 1943100"/>
              <a:gd name="connsiteX29" fmla="*/ 321654 w 1998054"/>
              <a:gd name="connsiteY29" fmla="*/ 83820 h 1943100"/>
              <a:gd name="connsiteX30" fmla="*/ 230214 w 1998054"/>
              <a:gd name="connsiteY30" fmla="*/ 114300 h 1943100"/>
              <a:gd name="connsiteX31" fmla="*/ 184494 w 1998054"/>
              <a:gd name="connsiteY31" fmla="*/ 129540 h 1943100"/>
              <a:gd name="connsiteX32" fmla="*/ 138774 w 1998054"/>
              <a:gd name="connsiteY32" fmla="*/ 144780 h 1943100"/>
              <a:gd name="connsiteX33" fmla="*/ 108294 w 1998054"/>
              <a:gd name="connsiteY33" fmla="*/ 236220 h 1943100"/>
              <a:gd name="connsiteX34" fmla="*/ 93054 w 1998054"/>
              <a:gd name="connsiteY34" fmla="*/ 281940 h 1943100"/>
              <a:gd name="connsiteX35" fmla="*/ 108294 w 1998054"/>
              <a:gd name="connsiteY35" fmla="*/ 403860 h 1943100"/>
              <a:gd name="connsiteX36" fmla="*/ 154014 w 1998054"/>
              <a:gd name="connsiteY36" fmla="*/ 495300 h 1943100"/>
              <a:gd name="connsiteX37" fmla="*/ 199734 w 1998054"/>
              <a:gd name="connsiteY37" fmla="*/ 632460 h 1943100"/>
              <a:gd name="connsiteX38" fmla="*/ 214974 w 1998054"/>
              <a:gd name="connsiteY38" fmla="*/ 678180 h 1943100"/>
              <a:gd name="connsiteX39" fmla="*/ 245454 w 1998054"/>
              <a:gd name="connsiteY39" fmla="*/ 723900 h 1943100"/>
              <a:gd name="connsiteX40" fmla="*/ 291174 w 1998054"/>
              <a:gd name="connsiteY40" fmla="*/ 876300 h 1943100"/>
              <a:gd name="connsiteX41" fmla="*/ 260694 w 1998054"/>
              <a:gd name="connsiteY41" fmla="*/ 1059180 h 1943100"/>
              <a:gd name="connsiteX42" fmla="*/ 230214 w 1998054"/>
              <a:gd name="connsiteY42" fmla="*/ 1181100 h 1943100"/>
              <a:gd name="connsiteX43" fmla="*/ 199734 w 1998054"/>
              <a:gd name="connsiteY43" fmla="*/ 1226820 h 1943100"/>
              <a:gd name="connsiteX44" fmla="*/ 138774 w 1998054"/>
              <a:gd name="connsiteY44" fmla="*/ 1303020 h 1943100"/>
              <a:gd name="connsiteX45" fmla="*/ 108294 w 1998054"/>
              <a:gd name="connsiteY45" fmla="*/ 1348740 h 1943100"/>
              <a:gd name="connsiteX46" fmla="*/ 16854 w 1998054"/>
              <a:gd name="connsiteY46" fmla="*/ 1409700 h 1943100"/>
              <a:gd name="connsiteX47" fmla="*/ 16854 w 1998054"/>
              <a:gd name="connsiteY47" fmla="*/ 1501140 h 1943100"/>
              <a:gd name="connsiteX48" fmla="*/ 62574 w 1998054"/>
              <a:gd name="connsiteY48" fmla="*/ 1485900 h 1943100"/>
              <a:gd name="connsiteX49" fmla="*/ 138774 w 1998054"/>
              <a:gd name="connsiteY49" fmla="*/ 1470660 h 1943100"/>
              <a:gd name="connsiteX50" fmla="*/ 230214 w 1998054"/>
              <a:gd name="connsiteY50" fmla="*/ 1440180 h 1943100"/>
              <a:gd name="connsiteX51" fmla="*/ 291174 w 1998054"/>
              <a:gd name="connsiteY51" fmla="*/ 1424940 h 1943100"/>
              <a:gd name="connsiteX52" fmla="*/ 306414 w 1998054"/>
              <a:gd name="connsiteY52" fmla="*/ 1516380 h 1943100"/>
              <a:gd name="connsiteX53" fmla="*/ 245454 w 1998054"/>
              <a:gd name="connsiteY53" fmla="*/ 1790700 h 1943100"/>
              <a:gd name="connsiteX54" fmla="*/ 169254 w 1998054"/>
              <a:gd name="connsiteY54" fmla="*/ 1927860 h 1943100"/>
              <a:gd name="connsiteX55" fmla="*/ 214974 w 1998054"/>
              <a:gd name="connsiteY55" fmla="*/ 1943100 h 1943100"/>
              <a:gd name="connsiteX56" fmla="*/ 458814 w 1998054"/>
              <a:gd name="connsiteY56" fmla="*/ 1912620 h 1943100"/>
              <a:gd name="connsiteX57" fmla="*/ 550254 w 1998054"/>
              <a:gd name="connsiteY57" fmla="*/ 1882140 h 1943100"/>
              <a:gd name="connsiteX58" fmla="*/ 687414 w 1998054"/>
              <a:gd name="connsiteY58" fmla="*/ 1805940 h 1943100"/>
              <a:gd name="connsiteX59" fmla="*/ 702654 w 1998054"/>
              <a:gd name="connsiteY59" fmla="*/ 1760220 h 1943100"/>
              <a:gd name="connsiteX60" fmla="*/ 839814 w 1998054"/>
              <a:gd name="connsiteY60" fmla="*/ 1684020 h 1943100"/>
              <a:gd name="connsiteX61" fmla="*/ 992214 w 1998054"/>
              <a:gd name="connsiteY61" fmla="*/ 1653540 h 1943100"/>
              <a:gd name="connsiteX62" fmla="*/ 1129374 w 1998054"/>
              <a:gd name="connsiteY62" fmla="*/ 1623060 h 1943100"/>
              <a:gd name="connsiteX63" fmla="*/ 1342734 w 1998054"/>
              <a:gd name="connsiteY63" fmla="*/ 1592580 h 1943100"/>
              <a:gd name="connsiteX64" fmla="*/ 1495134 w 1998054"/>
              <a:gd name="connsiteY64" fmla="*/ 1539240 h 1943100"/>
              <a:gd name="connsiteX65" fmla="*/ 1479894 w 1998054"/>
              <a:gd name="connsiteY65" fmla="*/ 1562100 h 1943100"/>
              <a:gd name="connsiteX0" fmla="*/ 1479894 w 1982896"/>
              <a:gd name="connsiteY0" fmla="*/ 1562100 h 1943100"/>
              <a:gd name="connsiteX1" fmla="*/ 1479894 w 1982896"/>
              <a:gd name="connsiteY1" fmla="*/ 1562100 h 1943100"/>
              <a:gd name="connsiteX2" fmla="*/ 1525614 w 1982896"/>
              <a:gd name="connsiteY2" fmla="*/ 1440180 h 1943100"/>
              <a:gd name="connsiteX3" fmla="*/ 1540854 w 1982896"/>
              <a:gd name="connsiteY3" fmla="*/ 1394460 h 1943100"/>
              <a:gd name="connsiteX4" fmla="*/ 1556094 w 1982896"/>
              <a:gd name="connsiteY4" fmla="*/ 1257300 h 1943100"/>
              <a:gd name="connsiteX5" fmla="*/ 1617054 w 1982896"/>
              <a:gd name="connsiteY5" fmla="*/ 1165860 h 1943100"/>
              <a:gd name="connsiteX6" fmla="*/ 1708494 w 1982896"/>
              <a:gd name="connsiteY6" fmla="*/ 1135380 h 1943100"/>
              <a:gd name="connsiteX7" fmla="*/ 1754214 w 1982896"/>
              <a:gd name="connsiteY7" fmla="*/ 1120140 h 1943100"/>
              <a:gd name="connsiteX8" fmla="*/ 1815174 w 1982896"/>
              <a:gd name="connsiteY8" fmla="*/ 1089660 h 1943100"/>
              <a:gd name="connsiteX9" fmla="*/ 1822794 w 1982896"/>
              <a:gd name="connsiteY9" fmla="*/ 1036320 h 1943100"/>
              <a:gd name="connsiteX10" fmla="*/ 1860894 w 1982896"/>
              <a:gd name="connsiteY10" fmla="*/ 998220 h 1943100"/>
              <a:gd name="connsiteX11" fmla="*/ 1891374 w 1982896"/>
              <a:gd name="connsiteY11" fmla="*/ 914400 h 1943100"/>
              <a:gd name="connsiteX12" fmla="*/ 1975194 w 1982896"/>
              <a:gd name="connsiteY12" fmla="*/ 632460 h 1943100"/>
              <a:gd name="connsiteX13" fmla="*/ 1982814 w 1982896"/>
              <a:gd name="connsiteY13" fmla="*/ 419100 h 1943100"/>
              <a:gd name="connsiteX14" fmla="*/ 1967574 w 1982896"/>
              <a:gd name="connsiteY14" fmla="*/ 373380 h 1943100"/>
              <a:gd name="connsiteX15" fmla="*/ 1921854 w 1982896"/>
              <a:gd name="connsiteY15" fmla="*/ 342900 h 1943100"/>
              <a:gd name="connsiteX16" fmla="*/ 1860894 w 1982896"/>
              <a:gd name="connsiteY16" fmla="*/ 312420 h 1943100"/>
              <a:gd name="connsiteX17" fmla="*/ 1769454 w 1982896"/>
              <a:gd name="connsiteY17" fmla="*/ 281940 h 1943100"/>
              <a:gd name="connsiteX18" fmla="*/ 1723734 w 1982896"/>
              <a:gd name="connsiteY18" fmla="*/ 251460 h 1943100"/>
              <a:gd name="connsiteX19" fmla="*/ 1678014 w 1982896"/>
              <a:gd name="connsiteY19" fmla="*/ 205740 h 1943100"/>
              <a:gd name="connsiteX20" fmla="*/ 1632294 w 1982896"/>
              <a:gd name="connsiteY20" fmla="*/ 190500 h 1943100"/>
              <a:gd name="connsiteX21" fmla="*/ 1586574 w 1982896"/>
              <a:gd name="connsiteY21" fmla="*/ 160020 h 1943100"/>
              <a:gd name="connsiteX22" fmla="*/ 1495134 w 1982896"/>
              <a:gd name="connsiteY22" fmla="*/ 129540 h 1943100"/>
              <a:gd name="connsiteX23" fmla="*/ 1449414 w 1982896"/>
              <a:gd name="connsiteY23" fmla="*/ 114300 h 1943100"/>
              <a:gd name="connsiteX24" fmla="*/ 1403694 w 1982896"/>
              <a:gd name="connsiteY24" fmla="*/ 99060 h 1943100"/>
              <a:gd name="connsiteX25" fmla="*/ 1342734 w 1982896"/>
              <a:gd name="connsiteY25" fmla="*/ 83820 h 1943100"/>
              <a:gd name="connsiteX26" fmla="*/ 1297014 w 1982896"/>
              <a:gd name="connsiteY26" fmla="*/ 68580 h 1943100"/>
              <a:gd name="connsiteX27" fmla="*/ 809334 w 1982896"/>
              <a:gd name="connsiteY27" fmla="*/ 0 h 1943100"/>
              <a:gd name="connsiteX28" fmla="*/ 397854 w 1982896"/>
              <a:gd name="connsiteY28" fmla="*/ 68580 h 1943100"/>
              <a:gd name="connsiteX29" fmla="*/ 321654 w 1982896"/>
              <a:gd name="connsiteY29" fmla="*/ 83820 h 1943100"/>
              <a:gd name="connsiteX30" fmla="*/ 230214 w 1982896"/>
              <a:gd name="connsiteY30" fmla="*/ 114300 h 1943100"/>
              <a:gd name="connsiteX31" fmla="*/ 184494 w 1982896"/>
              <a:gd name="connsiteY31" fmla="*/ 129540 h 1943100"/>
              <a:gd name="connsiteX32" fmla="*/ 138774 w 1982896"/>
              <a:gd name="connsiteY32" fmla="*/ 144780 h 1943100"/>
              <a:gd name="connsiteX33" fmla="*/ 108294 w 1982896"/>
              <a:gd name="connsiteY33" fmla="*/ 236220 h 1943100"/>
              <a:gd name="connsiteX34" fmla="*/ 93054 w 1982896"/>
              <a:gd name="connsiteY34" fmla="*/ 281940 h 1943100"/>
              <a:gd name="connsiteX35" fmla="*/ 108294 w 1982896"/>
              <a:gd name="connsiteY35" fmla="*/ 403860 h 1943100"/>
              <a:gd name="connsiteX36" fmla="*/ 154014 w 1982896"/>
              <a:gd name="connsiteY36" fmla="*/ 495300 h 1943100"/>
              <a:gd name="connsiteX37" fmla="*/ 199734 w 1982896"/>
              <a:gd name="connsiteY37" fmla="*/ 632460 h 1943100"/>
              <a:gd name="connsiteX38" fmla="*/ 214974 w 1982896"/>
              <a:gd name="connsiteY38" fmla="*/ 678180 h 1943100"/>
              <a:gd name="connsiteX39" fmla="*/ 245454 w 1982896"/>
              <a:gd name="connsiteY39" fmla="*/ 723900 h 1943100"/>
              <a:gd name="connsiteX40" fmla="*/ 291174 w 1982896"/>
              <a:gd name="connsiteY40" fmla="*/ 876300 h 1943100"/>
              <a:gd name="connsiteX41" fmla="*/ 260694 w 1982896"/>
              <a:gd name="connsiteY41" fmla="*/ 1059180 h 1943100"/>
              <a:gd name="connsiteX42" fmla="*/ 230214 w 1982896"/>
              <a:gd name="connsiteY42" fmla="*/ 1181100 h 1943100"/>
              <a:gd name="connsiteX43" fmla="*/ 199734 w 1982896"/>
              <a:gd name="connsiteY43" fmla="*/ 1226820 h 1943100"/>
              <a:gd name="connsiteX44" fmla="*/ 138774 w 1982896"/>
              <a:gd name="connsiteY44" fmla="*/ 1303020 h 1943100"/>
              <a:gd name="connsiteX45" fmla="*/ 108294 w 1982896"/>
              <a:gd name="connsiteY45" fmla="*/ 1348740 h 1943100"/>
              <a:gd name="connsiteX46" fmla="*/ 16854 w 1982896"/>
              <a:gd name="connsiteY46" fmla="*/ 1409700 h 1943100"/>
              <a:gd name="connsiteX47" fmla="*/ 16854 w 1982896"/>
              <a:gd name="connsiteY47" fmla="*/ 1501140 h 1943100"/>
              <a:gd name="connsiteX48" fmla="*/ 62574 w 1982896"/>
              <a:gd name="connsiteY48" fmla="*/ 1485900 h 1943100"/>
              <a:gd name="connsiteX49" fmla="*/ 138774 w 1982896"/>
              <a:gd name="connsiteY49" fmla="*/ 1470660 h 1943100"/>
              <a:gd name="connsiteX50" fmla="*/ 230214 w 1982896"/>
              <a:gd name="connsiteY50" fmla="*/ 1440180 h 1943100"/>
              <a:gd name="connsiteX51" fmla="*/ 291174 w 1982896"/>
              <a:gd name="connsiteY51" fmla="*/ 1424940 h 1943100"/>
              <a:gd name="connsiteX52" fmla="*/ 306414 w 1982896"/>
              <a:gd name="connsiteY52" fmla="*/ 1516380 h 1943100"/>
              <a:gd name="connsiteX53" fmla="*/ 245454 w 1982896"/>
              <a:gd name="connsiteY53" fmla="*/ 1790700 h 1943100"/>
              <a:gd name="connsiteX54" fmla="*/ 169254 w 1982896"/>
              <a:gd name="connsiteY54" fmla="*/ 1927860 h 1943100"/>
              <a:gd name="connsiteX55" fmla="*/ 214974 w 1982896"/>
              <a:gd name="connsiteY55" fmla="*/ 1943100 h 1943100"/>
              <a:gd name="connsiteX56" fmla="*/ 458814 w 1982896"/>
              <a:gd name="connsiteY56" fmla="*/ 1912620 h 1943100"/>
              <a:gd name="connsiteX57" fmla="*/ 550254 w 1982896"/>
              <a:gd name="connsiteY57" fmla="*/ 1882140 h 1943100"/>
              <a:gd name="connsiteX58" fmla="*/ 687414 w 1982896"/>
              <a:gd name="connsiteY58" fmla="*/ 1805940 h 1943100"/>
              <a:gd name="connsiteX59" fmla="*/ 702654 w 1982896"/>
              <a:gd name="connsiteY59" fmla="*/ 1760220 h 1943100"/>
              <a:gd name="connsiteX60" fmla="*/ 839814 w 1982896"/>
              <a:gd name="connsiteY60" fmla="*/ 1684020 h 1943100"/>
              <a:gd name="connsiteX61" fmla="*/ 992214 w 1982896"/>
              <a:gd name="connsiteY61" fmla="*/ 1653540 h 1943100"/>
              <a:gd name="connsiteX62" fmla="*/ 1129374 w 1982896"/>
              <a:gd name="connsiteY62" fmla="*/ 1623060 h 1943100"/>
              <a:gd name="connsiteX63" fmla="*/ 1342734 w 1982896"/>
              <a:gd name="connsiteY63" fmla="*/ 1592580 h 1943100"/>
              <a:gd name="connsiteX64" fmla="*/ 1495134 w 1982896"/>
              <a:gd name="connsiteY64" fmla="*/ 1539240 h 1943100"/>
              <a:gd name="connsiteX65" fmla="*/ 1479894 w 1982896"/>
              <a:gd name="connsiteY65" fmla="*/ 1562100 h 1943100"/>
              <a:gd name="connsiteX0" fmla="*/ 1479894 w 1982896"/>
              <a:gd name="connsiteY0" fmla="*/ 1562100 h 1943100"/>
              <a:gd name="connsiteX1" fmla="*/ 1479894 w 1982896"/>
              <a:gd name="connsiteY1" fmla="*/ 1562100 h 1943100"/>
              <a:gd name="connsiteX2" fmla="*/ 1525614 w 1982896"/>
              <a:gd name="connsiteY2" fmla="*/ 1440180 h 1943100"/>
              <a:gd name="connsiteX3" fmla="*/ 1540854 w 1982896"/>
              <a:gd name="connsiteY3" fmla="*/ 1394460 h 1943100"/>
              <a:gd name="connsiteX4" fmla="*/ 1556094 w 1982896"/>
              <a:gd name="connsiteY4" fmla="*/ 1257300 h 1943100"/>
              <a:gd name="connsiteX5" fmla="*/ 1617054 w 1982896"/>
              <a:gd name="connsiteY5" fmla="*/ 1165860 h 1943100"/>
              <a:gd name="connsiteX6" fmla="*/ 1708494 w 1982896"/>
              <a:gd name="connsiteY6" fmla="*/ 1135380 h 1943100"/>
              <a:gd name="connsiteX7" fmla="*/ 1754214 w 1982896"/>
              <a:gd name="connsiteY7" fmla="*/ 1120140 h 1943100"/>
              <a:gd name="connsiteX8" fmla="*/ 1815174 w 1982896"/>
              <a:gd name="connsiteY8" fmla="*/ 1089660 h 1943100"/>
              <a:gd name="connsiteX9" fmla="*/ 1822794 w 1982896"/>
              <a:gd name="connsiteY9" fmla="*/ 1036320 h 1943100"/>
              <a:gd name="connsiteX10" fmla="*/ 1860894 w 1982896"/>
              <a:gd name="connsiteY10" fmla="*/ 998220 h 1943100"/>
              <a:gd name="connsiteX11" fmla="*/ 1914234 w 1982896"/>
              <a:gd name="connsiteY11" fmla="*/ 923544 h 1943100"/>
              <a:gd name="connsiteX12" fmla="*/ 1975194 w 1982896"/>
              <a:gd name="connsiteY12" fmla="*/ 632460 h 1943100"/>
              <a:gd name="connsiteX13" fmla="*/ 1982814 w 1982896"/>
              <a:gd name="connsiteY13" fmla="*/ 419100 h 1943100"/>
              <a:gd name="connsiteX14" fmla="*/ 1967574 w 1982896"/>
              <a:gd name="connsiteY14" fmla="*/ 373380 h 1943100"/>
              <a:gd name="connsiteX15" fmla="*/ 1921854 w 1982896"/>
              <a:gd name="connsiteY15" fmla="*/ 342900 h 1943100"/>
              <a:gd name="connsiteX16" fmla="*/ 1860894 w 1982896"/>
              <a:gd name="connsiteY16" fmla="*/ 312420 h 1943100"/>
              <a:gd name="connsiteX17" fmla="*/ 1769454 w 1982896"/>
              <a:gd name="connsiteY17" fmla="*/ 281940 h 1943100"/>
              <a:gd name="connsiteX18" fmla="*/ 1723734 w 1982896"/>
              <a:gd name="connsiteY18" fmla="*/ 251460 h 1943100"/>
              <a:gd name="connsiteX19" fmla="*/ 1678014 w 1982896"/>
              <a:gd name="connsiteY19" fmla="*/ 205740 h 1943100"/>
              <a:gd name="connsiteX20" fmla="*/ 1632294 w 1982896"/>
              <a:gd name="connsiteY20" fmla="*/ 190500 h 1943100"/>
              <a:gd name="connsiteX21" fmla="*/ 1586574 w 1982896"/>
              <a:gd name="connsiteY21" fmla="*/ 160020 h 1943100"/>
              <a:gd name="connsiteX22" fmla="*/ 1495134 w 1982896"/>
              <a:gd name="connsiteY22" fmla="*/ 129540 h 1943100"/>
              <a:gd name="connsiteX23" fmla="*/ 1449414 w 1982896"/>
              <a:gd name="connsiteY23" fmla="*/ 114300 h 1943100"/>
              <a:gd name="connsiteX24" fmla="*/ 1403694 w 1982896"/>
              <a:gd name="connsiteY24" fmla="*/ 99060 h 1943100"/>
              <a:gd name="connsiteX25" fmla="*/ 1342734 w 1982896"/>
              <a:gd name="connsiteY25" fmla="*/ 83820 h 1943100"/>
              <a:gd name="connsiteX26" fmla="*/ 1297014 w 1982896"/>
              <a:gd name="connsiteY26" fmla="*/ 68580 h 1943100"/>
              <a:gd name="connsiteX27" fmla="*/ 809334 w 1982896"/>
              <a:gd name="connsiteY27" fmla="*/ 0 h 1943100"/>
              <a:gd name="connsiteX28" fmla="*/ 397854 w 1982896"/>
              <a:gd name="connsiteY28" fmla="*/ 68580 h 1943100"/>
              <a:gd name="connsiteX29" fmla="*/ 321654 w 1982896"/>
              <a:gd name="connsiteY29" fmla="*/ 83820 h 1943100"/>
              <a:gd name="connsiteX30" fmla="*/ 230214 w 1982896"/>
              <a:gd name="connsiteY30" fmla="*/ 114300 h 1943100"/>
              <a:gd name="connsiteX31" fmla="*/ 184494 w 1982896"/>
              <a:gd name="connsiteY31" fmla="*/ 129540 h 1943100"/>
              <a:gd name="connsiteX32" fmla="*/ 138774 w 1982896"/>
              <a:gd name="connsiteY32" fmla="*/ 144780 h 1943100"/>
              <a:gd name="connsiteX33" fmla="*/ 108294 w 1982896"/>
              <a:gd name="connsiteY33" fmla="*/ 236220 h 1943100"/>
              <a:gd name="connsiteX34" fmla="*/ 93054 w 1982896"/>
              <a:gd name="connsiteY34" fmla="*/ 281940 h 1943100"/>
              <a:gd name="connsiteX35" fmla="*/ 108294 w 1982896"/>
              <a:gd name="connsiteY35" fmla="*/ 403860 h 1943100"/>
              <a:gd name="connsiteX36" fmla="*/ 154014 w 1982896"/>
              <a:gd name="connsiteY36" fmla="*/ 495300 h 1943100"/>
              <a:gd name="connsiteX37" fmla="*/ 199734 w 1982896"/>
              <a:gd name="connsiteY37" fmla="*/ 632460 h 1943100"/>
              <a:gd name="connsiteX38" fmla="*/ 214974 w 1982896"/>
              <a:gd name="connsiteY38" fmla="*/ 678180 h 1943100"/>
              <a:gd name="connsiteX39" fmla="*/ 245454 w 1982896"/>
              <a:gd name="connsiteY39" fmla="*/ 723900 h 1943100"/>
              <a:gd name="connsiteX40" fmla="*/ 291174 w 1982896"/>
              <a:gd name="connsiteY40" fmla="*/ 876300 h 1943100"/>
              <a:gd name="connsiteX41" fmla="*/ 260694 w 1982896"/>
              <a:gd name="connsiteY41" fmla="*/ 1059180 h 1943100"/>
              <a:gd name="connsiteX42" fmla="*/ 230214 w 1982896"/>
              <a:gd name="connsiteY42" fmla="*/ 1181100 h 1943100"/>
              <a:gd name="connsiteX43" fmla="*/ 199734 w 1982896"/>
              <a:gd name="connsiteY43" fmla="*/ 1226820 h 1943100"/>
              <a:gd name="connsiteX44" fmla="*/ 138774 w 1982896"/>
              <a:gd name="connsiteY44" fmla="*/ 1303020 h 1943100"/>
              <a:gd name="connsiteX45" fmla="*/ 108294 w 1982896"/>
              <a:gd name="connsiteY45" fmla="*/ 1348740 h 1943100"/>
              <a:gd name="connsiteX46" fmla="*/ 16854 w 1982896"/>
              <a:gd name="connsiteY46" fmla="*/ 1409700 h 1943100"/>
              <a:gd name="connsiteX47" fmla="*/ 16854 w 1982896"/>
              <a:gd name="connsiteY47" fmla="*/ 1501140 h 1943100"/>
              <a:gd name="connsiteX48" fmla="*/ 62574 w 1982896"/>
              <a:gd name="connsiteY48" fmla="*/ 1485900 h 1943100"/>
              <a:gd name="connsiteX49" fmla="*/ 138774 w 1982896"/>
              <a:gd name="connsiteY49" fmla="*/ 1470660 h 1943100"/>
              <a:gd name="connsiteX50" fmla="*/ 230214 w 1982896"/>
              <a:gd name="connsiteY50" fmla="*/ 1440180 h 1943100"/>
              <a:gd name="connsiteX51" fmla="*/ 291174 w 1982896"/>
              <a:gd name="connsiteY51" fmla="*/ 1424940 h 1943100"/>
              <a:gd name="connsiteX52" fmla="*/ 306414 w 1982896"/>
              <a:gd name="connsiteY52" fmla="*/ 1516380 h 1943100"/>
              <a:gd name="connsiteX53" fmla="*/ 245454 w 1982896"/>
              <a:gd name="connsiteY53" fmla="*/ 1790700 h 1943100"/>
              <a:gd name="connsiteX54" fmla="*/ 169254 w 1982896"/>
              <a:gd name="connsiteY54" fmla="*/ 1927860 h 1943100"/>
              <a:gd name="connsiteX55" fmla="*/ 214974 w 1982896"/>
              <a:gd name="connsiteY55" fmla="*/ 1943100 h 1943100"/>
              <a:gd name="connsiteX56" fmla="*/ 458814 w 1982896"/>
              <a:gd name="connsiteY56" fmla="*/ 1912620 h 1943100"/>
              <a:gd name="connsiteX57" fmla="*/ 550254 w 1982896"/>
              <a:gd name="connsiteY57" fmla="*/ 1882140 h 1943100"/>
              <a:gd name="connsiteX58" fmla="*/ 687414 w 1982896"/>
              <a:gd name="connsiteY58" fmla="*/ 1805940 h 1943100"/>
              <a:gd name="connsiteX59" fmla="*/ 702654 w 1982896"/>
              <a:gd name="connsiteY59" fmla="*/ 1760220 h 1943100"/>
              <a:gd name="connsiteX60" fmla="*/ 839814 w 1982896"/>
              <a:gd name="connsiteY60" fmla="*/ 1684020 h 1943100"/>
              <a:gd name="connsiteX61" fmla="*/ 992214 w 1982896"/>
              <a:gd name="connsiteY61" fmla="*/ 1653540 h 1943100"/>
              <a:gd name="connsiteX62" fmla="*/ 1129374 w 1982896"/>
              <a:gd name="connsiteY62" fmla="*/ 1623060 h 1943100"/>
              <a:gd name="connsiteX63" fmla="*/ 1342734 w 1982896"/>
              <a:gd name="connsiteY63" fmla="*/ 1592580 h 1943100"/>
              <a:gd name="connsiteX64" fmla="*/ 1495134 w 1982896"/>
              <a:gd name="connsiteY64" fmla="*/ 1539240 h 1943100"/>
              <a:gd name="connsiteX65" fmla="*/ 1479894 w 1982896"/>
              <a:gd name="connsiteY65" fmla="*/ 1562100 h 1943100"/>
              <a:gd name="connsiteX0" fmla="*/ 1479894 w 2014843"/>
              <a:gd name="connsiteY0" fmla="*/ 1562100 h 1943100"/>
              <a:gd name="connsiteX1" fmla="*/ 1479894 w 2014843"/>
              <a:gd name="connsiteY1" fmla="*/ 1562100 h 1943100"/>
              <a:gd name="connsiteX2" fmla="*/ 1525614 w 2014843"/>
              <a:gd name="connsiteY2" fmla="*/ 1440180 h 1943100"/>
              <a:gd name="connsiteX3" fmla="*/ 1540854 w 2014843"/>
              <a:gd name="connsiteY3" fmla="*/ 1394460 h 1943100"/>
              <a:gd name="connsiteX4" fmla="*/ 1556094 w 2014843"/>
              <a:gd name="connsiteY4" fmla="*/ 1257300 h 1943100"/>
              <a:gd name="connsiteX5" fmla="*/ 1617054 w 2014843"/>
              <a:gd name="connsiteY5" fmla="*/ 1165860 h 1943100"/>
              <a:gd name="connsiteX6" fmla="*/ 1708494 w 2014843"/>
              <a:gd name="connsiteY6" fmla="*/ 1135380 h 1943100"/>
              <a:gd name="connsiteX7" fmla="*/ 1754214 w 2014843"/>
              <a:gd name="connsiteY7" fmla="*/ 1120140 h 1943100"/>
              <a:gd name="connsiteX8" fmla="*/ 1815174 w 2014843"/>
              <a:gd name="connsiteY8" fmla="*/ 1089660 h 1943100"/>
              <a:gd name="connsiteX9" fmla="*/ 1822794 w 2014843"/>
              <a:gd name="connsiteY9" fmla="*/ 1036320 h 1943100"/>
              <a:gd name="connsiteX10" fmla="*/ 1860894 w 2014843"/>
              <a:gd name="connsiteY10" fmla="*/ 998220 h 1943100"/>
              <a:gd name="connsiteX11" fmla="*/ 1914234 w 2014843"/>
              <a:gd name="connsiteY11" fmla="*/ 923544 h 1943100"/>
              <a:gd name="connsiteX12" fmla="*/ 1975194 w 2014843"/>
              <a:gd name="connsiteY12" fmla="*/ 632460 h 1943100"/>
              <a:gd name="connsiteX13" fmla="*/ 2014818 w 2014843"/>
              <a:gd name="connsiteY13" fmla="*/ 483108 h 1943100"/>
              <a:gd name="connsiteX14" fmla="*/ 1967574 w 2014843"/>
              <a:gd name="connsiteY14" fmla="*/ 373380 h 1943100"/>
              <a:gd name="connsiteX15" fmla="*/ 1921854 w 2014843"/>
              <a:gd name="connsiteY15" fmla="*/ 342900 h 1943100"/>
              <a:gd name="connsiteX16" fmla="*/ 1860894 w 2014843"/>
              <a:gd name="connsiteY16" fmla="*/ 312420 h 1943100"/>
              <a:gd name="connsiteX17" fmla="*/ 1769454 w 2014843"/>
              <a:gd name="connsiteY17" fmla="*/ 281940 h 1943100"/>
              <a:gd name="connsiteX18" fmla="*/ 1723734 w 2014843"/>
              <a:gd name="connsiteY18" fmla="*/ 251460 h 1943100"/>
              <a:gd name="connsiteX19" fmla="*/ 1678014 w 2014843"/>
              <a:gd name="connsiteY19" fmla="*/ 205740 h 1943100"/>
              <a:gd name="connsiteX20" fmla="*/ 1632294 w 2014843"/>
              <a:gd name="connsiteY20" fmla="*/ 190500 h 1943100"/>
              <a:gd name="connsiteX21" fmla="*/ 1586574 w 2014843"/>
              <a:gd name="connsiteY21" fmla="*/ 160020 h 1943100"/>
              <a:gd name="connsiteX22" fmla="*/ 1495134 w 2014843"/>
              <a:gd name="connsiteY22" fmla="*/ 129540 h 1943100"/>
              <a:gd name="connsiteX23" fmla="*/ 1449414 w 2014843"/>
              <a:gd name="connsiteY23" fmla="*/ 114300 h 1943100"/>
              <a:gd name="connsiteX24" fmla="*/ 1403694 w 2014843"/>
              <a:gd name="connsiteY24" fmla="*/ 99060 h 1943100"/>
              <a:gd name="connsiteX25" fmla="*/ 1342734 w 2014843"/>
              <a:gd name="connsiteY25" fmla="*/ 83820 h 1943100"/>
              <a:gd name="connsiteX26" fmla="*/ 1297014 w 2014843"/>
              <a:gd name="connsiteY26" fmla="*/ 68580 h 1943100"/>
              <a:gd name="connsiteX27" fmla="*/ 809334 w 2014843"/>
              <a:gd name="connsiteY27" fmla="*/ 0 h 1943100"/>
              <a:gd name="connsiteX28" fmla="*/ 397854 w 2014843"/>
              <a:gd name="connsiteY28" fmla="*/ 68580 h 1943100"/>
              <a:gd name="connsiteX29" fmla="*/ 321654 w 2014843"/>
              <a:gd name="connsiteY29" fmla="*/ 83820 h 1943100"/>
              <a:gd name="connsiteX30" fmla="*/ 230214 w 2014843"/>
              <a:gd name="connsiteY30" fmla="*/ 114300 h 1943100"/>
              <a:gd name="connsiteX31" fmla="*/ 184494 w 2014843"/>
              <a:gd name="connsiteY31" fmla="*/ 129540 h 1943100"/>
              <a:gd name="connsiteX32" fmla="*/ 138774 w 2014843"/>
              <a:gd name="connsiteY32" fmla="*/ 144780 h 1943100"/>
              <a:gd name="connsiteX33" fmla="*/ 108294 w 2014843"/>
              <a:gd name="connsiteY33" fmla="*/ 236220 h 1943100"/>
              <a:gd name="connsiteX34" fmla="*/ 93054 w 2014843"/>
              <a:gd name="connsiteY34" fmla="*/ 281940 h 1943100"/>
              <a:gd name="connsiteX35" fmla="*/ 108294 w 2014843"/>
              <a:gd name="connsiteY35" fmla="*/ 403860 h 1943100"/>
              <a:gd name="connsiteX36" fmla="*/ 154014 w 2014843"/>
              <a:gd name="connsiteY36" fmla="*/ 495300 h 1943100"/>
              <a:gd name="connsiteX37" fmla="*/ 199734 w 2014843"/>
              <a:gd name="connsiteY37" fmla="*/ 632460 h 1943100"/>
              <a:gd name="connsiteX38" fmla="*/ 214974 w 2014843"/>
              <a:gd name="connsiteY38" fmla="*/ 678180 h 1943100"/>
              <a:gd name="connsiteX39" fmla="*/ 245454 w 2014843"/>
              <a:gd name="connsiteY39" fmla="*/ 723900 h 1943100"/>
              <a:gd name="connsiteX40" fmla="*/ 291174 w 2014843"/>
              <a:gd name="connsiteY40" fmla="*/ 876300 h 1943100"/>
              <a:gd name="connsiteX41" fmla="*/ 260694 w 2014843"/>
              <a:gd name="connsiteY41" fmla="*/ 1059180 h 1943100"/>
              <a:gd name="connsiteX42" fmla="*/ 230214 w 2014843"/>
              <a:gd name="connsiteY42" fmla="*/ 1181100 h 1943100"/>
              <a:gd name="connsiteX43" fmla="*/ 199734 w 2014843"/>
              <a:gd name="connsiteY43" fmla="*/ 1226820 h 1943100"/>
              <a:gd name="connsiteX44" fmla="*/ 138774 w 2014843"/>
              <a:gd name="connsiteY44" fmla="*/ 1303020 h 1943100"/>
              <a:gd name="connsiteX45" fmla="*/ 108294 w 2014843"/>
              <a:gd name="connsiteY45" fmla="*/ 1348740 h 1943100"/>
              <a:gd name="connsiteX46" fmla="*/ 16854 w 2014843"/>
              <a:gd name="connsiteY46" fmla="*/ 1409700 h 1943100"/>
              <a:gd name="connsiteX47" fmla="*/ 16854 w 2014843"/>
              <a:gd name="connsiteY47" fmla="*/ 1501140 h 1943100"/>
              <a:gd name="connsiteX48" fmla="*/ 62574 w 2014843"/>
              <a:gd name="connsiteY48" fmla="*/ 1485900 h 1943100"/>
              <a:gd name="connsiteX49" fmla="*/ 138774 w 2014843"/>
              <a:gd name="connsiteY49" fmla="*/ 1470660 h 1943100"/>
              <a:gd name="connsiteX50" fmla="*/ 230214 w 2014843"/>
              <a:gd name="connsiteY50" fmla="*/ 1440180 h 1943100"/>
              <a:gd name="connsiteX51" fmla="*/ 291174 w 2014843"/>
              <a:gd name="connsiteY51" fmla="*/ 1424940 h 1943100"/>
              <a:gd name="connsiteX52" fmla="*/ 306414 w 2014843"/>
              <a:gd name="connsiteY52" fmla="*/ 1516380 h 1943100"/>
              <a:gd name="connsiteX53" fmla="*/ 245454 w 2014843"/>
              <a:gd name="connsiteY53" fmla="*/ 1790700 h 1943100"/>
              <a:gd name="connsiteX54" fmla="*/ 169254 w 2014843"/>
              <a:gd name="connsiteY54" fmla="*/ 1927860 h 1943100"/>
              <a:gd name="connsiteX55" fmla="*/ 214974 w 2014843"/>
              <a:gd name="connsiteY55" fmla="*/ 1943100 h 1943100"/>
              <a:gd name="connsiteX56" fmla="*/ 458814 w 2014843"/>
              <a:gd name="connsiteY56" fmla="*/ 1912620 h 1943100"/>
              <a:gd name="connsiteX57" fmla="*/ 550254 w 2014843"/>
              <a:gd name="connsiteY57" fmla="*/ 1882140 h 1943100"/>
              <a:gd name="connsiteX58" fmla="*/ 687414 w 2014843"/>
              <a:gd name="connsiteY58" fmla="*/ 1805940 h 1943100"/>
              <a:gd name="connsiteX59" fmla="*/ 702654 w 2014843"/>
              <a:gd name="connsiteY59" fmla="*/ 1760220 h 1943100"/>
              <a:gd name="connsiteX60" fmla="*/ 839814 w 2014843"/>
              <a:gd name="connsiteY60" fmla="*/ 1684020 h 1943100"/>
              <a:gd name="connsiteX61" fmla="*/ 992214 w 2014843"/>
              <a:gd name="connsiteY61" fmla="*/ 1653540 h 1943100"/>
              <a:gd name="connsiteX62" fmla="*/ 1129374 w 2014843"/>
              <a:gd name="connsiteY62" fmla="*/ 1623060 h 1943100"/>
              <a:gd name="connsiteX63" fmla="*/ 1342734 w 2014843"/>
              <a:gd name="connsiteY63" fmla="*/ 1592580 h 1943100"/>
              <a:gd name="connsiteX64" fmla="*/ 1495134 w 2014843"/>
              <a:gd name="connsiteY64" fmla="*/ 1539240 h 1943100"/>
              <a:gd name="connsiteX65" fmla="*/ 1479894 w 2014843"/>
              <a:gd name="connsiteY65" fmla="*/ 1562100 h 1943100"/>
              <a:gd name="connsiteX0" fmla="*/ 1479894 w 2014843"/>
              <a:gd name="connsiteY0" fmla="*/ 1562100 h 1943100"/>
              <a:gd name="connsiteX1" fmla="*/ 1479894 w 2014843"/>
              <a:gd name="connsiteY1" fmla="*/ 1562100 h 1943100"/>
              <a:gd name="connsiteX2" fmla="*/ 1525614 w 2014843"/>
              <a:gd name="connsiteY2" fmla="*/ 1440180 h 1943100"/>
              <a:gd name="connsiteX3" fmla="*/ 1540854 w 2014843"/>
              <a:gd name="connsiteY3" fmla="*/ 1394460 h 1943100"/>
              <a:gd name="connsiteX4" fmla="*/ 1556094 w 2014843"/>
              <a:gd name="connsiteY4" fmla="*/ 1257300 h 1943100"/>
              <a:gd name="connsiteX5" fmla="*/ 1617054 w 2014843"/>
              <a:gd name="connsiteY5" fmla="*/ 1165860 h 1943100"/>
              <a:gd name="connsiteX6" fmla="*/ 1708494 w 2014843"/>
              <a:gd name="connsiteY6" fmla="*/ 1135380 h 1943100"/>
              <a:gd name="connsiteX7" fmla="*/ 1754214 w 2014843"/>
              <a:gd name="connsiteY7" fmla="*/ 1120140 h 1943100"/>
              <a:gd name="connsiteX8" fmla="*/ 1815174 w 2014843"/>
              <a:gd name="connsiteY8" fmla="*/ 1089660 h 1943100"/>
              <a:gd name="connsiteX9" fmla="*/ 1822794 w 2014843"/>
              <a:gd name="connsiteY9" fmla="*/ 1036320 h 1943100"/>
              <a:gd name="connsiteX10" fmla="*/ 1860894 w 2014843"/>
              <a:gd name="connsiteY10" fmla="*/ 998220 h 1943100"/>
              <a:gd name="connsiteX11" fmla="*/ 1914234 w 2014843"/>
              <a:gd name="connsiteY11" fmla="*/ 923544 h 1943100"/>
              <a:gd name="connsiteX12" fmla="*/ 1975194 w 2014843"/>
              <a:gd name="connsiteY12" fmla="*/ 632460 h 1943100"/>
              <a:gd name="connsiteX13" fmla="*/ 2014818 w 2014843"/>
              <a:gd name="connsiteY13" fmla="*/ 483108 h 1943100"/>
              <a:gd name="connsiteX14" fmla="*/ 1967574 w 2014843"/>
              <a:gd name="connsiteY14" fmla="*/ 373380 h 1943100"/>
              <a:gd name="connsiteX15" fmla="*/ 1921854 w 2014843"/>
              <a:gd name="connsiteY15" fmla="*/ 342900 h 1943100"/>
              <a:gd name="connsiteX16" fmla="*/ 1860894 w 2014843"/>
              <a:gd name="connsiteY16" fmla="*/ 312420 h 1943100"/>
              <a:gd name="connsiteX17" fmla="*/ 1769454 w 2014843"/>
              <a:gd name="connsiteY17" fmla="*/ 281940 h 1943100"/>
              <a:gd name="connsiteX18" fmla="*/ 1723734 w 2014843"/>
              <a:gd name="connsiteY18" fmla="*/ 251460 h 1943100"/>
              <a:gd name="connsiteX19" fmla="*/ 1678014 w 2014843"/>
              <a:gd name="connsiteY19" fmla="*/ 205740 h 1943100"/>
              <a:gd name="connsiteX20" fmla="*/ 1632294 w 2014843"/>
              <a:gd name="connsiteY20" fmla="*/ 190500 h 1943100"/>
              <a:gd name="connsiteX21" fmla="*/ 1586574 w 2014843"/>
              <a:gd name="connsiteY21" fmla="*/ 160020 h 1943100"/>
              <a:gd name="connsiteX22" fmla="*/ 1495134 w 2014843"/>
              <a:gd name="connsiteY22" fmla="*/ 129540 h 1943100"/>
              <a:gd name="connsiteX23" fmla="*/ 1449414 w 2014843"/>
              <a:gd name="connsiteY23" fmla="*/ 114300 h 1943100"/>
              <a:gd name="connsiteX24" fmla="*/ 1403694 w 2014843"/>
              <a:gd name="connsiteY24" fmla="*/ 99060 h 1943100"/>
              <a:gd name="connsiteX25" fmla="*/ 1342734 w 2014843"/>
              <a:gd name="connsiteY25" fmla="*/ 83820 h 1943100"/>
              <a:gd name="connsiteX26" fmla="*/ 1301586 w 2014843"/>
              <a:gd name="connsiteY26" fmla="*/ 45720 h 1943100"/>
              <a:gd name="connsiteX27" fmla="*/ 809334 w 2014843"/>
              <a:gd name="connsiteY27" fmla="*/ 0 h 1943100"/>
              <a:gd name="connsiteX28" fmla="*/ 397854 w 2014843"/>
              <a:gd name="connsiteY28" fmla="*/ 68580 h 1943100"/>
              <a:gd name="connsiteX29" fmla="*/ 321654 w 2014843"/>
              <a:gd name="connsiteY29" fmla="*/ 83820 h 1943100"/>
              <a:gd name="connsiteX30" fmla="*/ 230214 w 2014843"/>
              <a:gd name="connsiteY30" fmla="*/ 114300 h 1943100"/>
              <a:gd name="connsiteX31" fmla="*/ 184494 w 2014843"/>
              <a:gd name="connsiteY31" fmla="*/ 129540 h 1943100"/>
              <a:gd name="connsiteX32" fmla="*/ 138774 w 2014843"/>
              <a:gd name="connsiteY32" fmla="*/ 144780 h 1943100"/>
              <a:gd name="connsiteX33" fmla="*/ 108294 w 2014843"/>
              <a:gd name="connsiteY33" fmla="*/ 236220 h 1943100"/>
              <a:gd name="connsiteX34" fmla="*/ 93054 w 2014843"/>
              <a:gd name="connsiteY34" fmla="*/ 281940 h 1943100"/>
              <a:gd name="connsiteX35" fmla="*/ 108294 w 2014843"/>
              <a:gd name="connsiteY35" fmla="*/ 403860 h 1943100"/>
              <a:gd name="connsiteX36" fmla="*/ 154014 w 2014843"/>
              <a:gd name="connsiteY36" fmla="*/ 495300 h 1943100"/>
              <a:gd name="connsiteX37" fmla="*/ 199734 w 2014843"/>
              <a:gd name="connsiteY37" fmla="*/ 632460 h 1943100"/>
              <a:gd name="connsiteX38" fmla="*/ 214974 w 2014843"/>
              <a:gd name="connsiteY38" fmla="*/ 678180 h 1943100"/>
              <a:gd name="connsiteX39" fmla="*/ 245454 w 2014843"/>
              <a:gd name="connsiteY39" fmla="*/ 723900 h 1943100"/>
              <a:gd name="connsiteX40" fmla="*/ 291174 w 2014843"/>
              <a:gd name="connsiteY40" fmla="*/ 876300 h 1943100"/>
              <a:gd name="connsiteX41" fmla="*/ 260694 w 2014843"/>
              <a:gd name="connsiteY41" fmla="*/ 1059180 h 1943100"/>
              <a:gd name="connsiteX42" fmla="*/ 230214 w 2014843"/>
              <a:gd name="connsiteY42" fmla="*/ 1181100 h 1943100"/>
              <a:gd name="connsiteX43" fmla="*/ 199734 w 2014843"/>
              <a:gd name="connsiteY43" fmla="*/ 1226820 h 1943100"/>
              <a:gd name="connsiteX44" fmla="*/ 138774 w 2014843"/>
              <a:gd name="connsiteY44" fmla="*/ 1303020 h 1943100"/>
              <a:gd name="connsiteX45" fmla="*/ 108294 w 2014843"/>
              <a:gd name="connsiteY45" fmla="*/ 1348740 h 1943100"/>
              <a:gd name="connsiteX46" fmla="*/ 16854 w 2014843"/>
              <a:gd name="connsiteY46" fmla="*/ 1409700 h 1943100"/>
              <a:gd name="connsiteX47" fmla="*/ 16854 w 2014843"/>
              <a:gd name="connsiteY47" fmla="*/ 1501140 h 1943100"/>
              <a:gd name="connsiteX48" fmla="*/ 62574 w 2014843"/>
              <a:gd name="connsiteY48" fmla="*/ 1485900 h 1943100"/>
              <a:gd name="connsiteX49" fmla="*/ 138774 w 2014843"/>
              <a:gd name="connsiteY49" fmla="*/ 1470660 h 1943100"/>
              <a:gd name="connsiteX50" fmla="*/ 230214 w 2014843"/>
              <a:gd name="connsiteY50" fmla="*/ 1440180 h 1943100"/>
              <a:gd name="connsiteX51" fmla="*/ 291174 w 2014843"/>
              <a:gd name="connsiteY51" fmla="*/ 1424940 h 1943100"/>
              <a:gd name="connsiteX52" fmla="*/ 306414 w 2014843"/>
              <a:gd name="connsiteY52" fmla="*/ 1516380 h 1943100"/>
              <a:gd name="connsiteX53" fmla="*/ 245454 w 2014843"/>
              <a:gd name="connsiteY53" fmla="*/ 1790700 h 1943100"/>
              <a:gd name="connsiteX54" fmla="*/ 169254 w 2014843"/>
              <a:gd name="connsiteY54" fmla="*/ 1927860 h 1943100"/>
              <a:gd name="connsiteX55" fmla="*/ 214974 w 2014843"/>
              <a:gd name="connsiteY55" fmla="*/ 1943100 h 1943100"/>
              <a:gd name="connsiteX56" fmla="*/ 458814 w 2014843"/>
              <a:gd name="connsiteY56" fmla="*/ 1912620 h 1943100"/>
              <a:gd name="connsiteX57" fmla="*/ 550254 w 2014843"/>
              <a:gd name="connsiteY57" fmla="*/ 1882140 h 1943100"/>
              <a:gd name="connsiteX58" fmla="*/ 687414 w 2014843"/>
              <a:gd name="connsiteY58" fmla="*/ 1805940 h 1943100"/>
              <a:gd name="connsiteX59" fmla="*/ 702654 w 2014843"/>
              <a:gd name="connsiteY59" fmla="*/ 1760220 h 1943100"/>
              <a:gd name="connsiteX60" fmla="*/ 839814 w 2014843"/>
              <a:gd name="connsiteY60" fmla="*/ 1684020 h 1943100"/>
              <a:gd name="connsiteX61" fmla="*/ 992214 w 2014843"/>
              <a:gd name="connsiteY61" fmla="*/ 1653540 h 1943100"/>
              <a:gd name="connsiteX62" fmla="*/ 1129374 w 2014843"/>
              <a:gd name="connsiteY62" fmla="*/ 1623060 h 1943100"/>
              <a:gd name="connsiteX63" fmla="*/ 1342734 w 2014843"/>
              <a:gd name="connsiteY63" fmla="*/ 1592580 h 1943100"/>
              <a:gd name="connsiteX64" fmla="*/ 1495134 w 2014843"/>
              <a:gd name="connsiteY64" fmla="*/ 1539240 h 1943100"/>
              <a:gd name="connsiteX65" fmla="*/ 1479894 w 2014843"/>
              <a:gd name="connsiteY65" fmla="*/ 1562100 h 1943100"/>
              <a:gd name="connsiteX0" fmla="*/ 1479894 w 2014843"/>
              <a:gd name="connsiteY0" fmla="*/ 1562100 h 1943100"/>
              <a:gd name="connsiteX1" fmla="*/ 1479894 w 2014843"/>
              <a:gd name="connsiteY1" fmla="*/ 1562100 h 1943100"/>
              <a:gd name="connsiteX2" fmla="*/ 1525614 w 2014843"/>
              <a:gd name="connsiteY2" fmla="*/ 1440180 h 1943100"/>
              <a:gd name="connsiteX3" fmla="*/ 1540854 w 2014843"/>
              <a:gd name="connsiteY3" fmla="*/ 1394460 h 1943100"/>
              <a:gd name="connsiteX4" fmla="*/ 1556094 w 2014843"/>
              <a:gd name="connsiteY4" fmla="*/ 1257300 h 1943100"/>
              <a:gd name="connsiteX5" fmla="*/ 1617054 w 2014843"/>
              <a:gd name="connsiteY5" fmla="*/ 1165860 h 1943100"/>
              <a:gd name="connsiteX6" fmla="*/ 1708494 w 2014843"/>
              <a:gd name="connsiteY6" fmla="*/ 1135380 h 1943100"/>
              <a:gd name="connsiteX7" fmla="*/ 1754214 w 2014843"/>
              <a:gd name="connsiteY7" fmla="*/ 1120140 h 1943100"/>
              <a:gd name="connsiteX8" fmla="*/ 1815174 w 2014843"/>
              <a:gd name="connsiteY8" fmla="*/ 1089660 h 1943100"/>
              <a:gd name="connsiteX9" fmla="*/ 1822794 w 2014843"/>
              <a:gd name="connsiteY9" fmla="*/ 1036320 h 1943100"/>
              <a:gd name="connsiteX10" fmla="*/ 1860894 w 2014843"/>
              <a:gd name="connsiteY10" fmla="*/ 998220 h 1943100"/>
              <a:gd name="connsiteX11" fmla="*/ 1914234 w 2014843"/>
              <a:gd name="connsiteY11" fmla="*/ 923544 h 1943100"/>
              <a:gd name="connsiteX12" fmla="*/ 1975194 w 2014843"/>
              <a:gd name="connsiteY12" fmla="*/ 632460 h 1943100"/>
              <a:gd name="connsiteX13" fmla="*/ 2014818 w 2014843"/>
              <a:gd name="connsiteY13" fmla="*/ 483108 h 1943100"/>
              <a:gd name="connsiteX14" fmla="*/ 1967574 w 2014843"/>
              <a:gd name="connsiteY14" fmla="*/ 373380 h 1943100"/>
              <a:gd name="connsiteX15" fmla="*/ 1921854 w 2014843"/>
              <a:gd name="connsiteY15" fmla="*/ 342900 h 1943100"/>
              <a:gd name="connsiteX16" fmla="*/ 1860894 w 2014843"/>
              <a:gd name="connsiteY16" fmla="*/ 312420 h 1943100"/>
              <a:gd name="connsiteX17" fmla="*/ 1769454 w 2014843"/>
              <a:gd name="connsiteY17" fmla="*/ 281940 h 1943100"/>
              <a:gd name="connsiteX18" fmla="*/ 1723734 w 2014843"/>
              <a:gd name="connsiteY18" fmla="*/ 251460 h 1943100"/>
              <a:gd name="connsiteX19" fmla="*/ 1678014 w 2014843"/>
              <a:gd name="connsiteY19" fmla="*/ 205740 h 1943100"/>
              <a:gd name="connsiteX20" fmla="*/ 1632294 w 2014843"/>
              <a:gd name="connsiteY20" fmla="*/ 190500 h 1943100"/>
              <a:gd name="connsiteX21" fmla="*/ 1586574 w 2014843"/>
              <a:gd name="connsiteY21" fmla="*/ 160020 h 1943100"/>
              <a:gd name="connsiteX22" fmla="*/ 1495134 w 2014843"/>
              <a:gd name="connsiteY22" fmla="*/ 129540 h 1943100"/>
              <a:gd name="connsiteX23" fmla="*/ 1449414 w 2014843"/>
              <a:gd name="connsiteY23" fmla="*/ 114300 h 1943100"/>
              <a:gd name="connsiteX24" fmla="*/ 1403694 w 2014843"/>
              <a:gd name="connsiteY24" fmla="*/ 99060 h 1943100"/>
              <a:gd name="connsiteX25" fmla="*/ 1406742 w 2014843"/>
              <a:gd name="connsiteY25" fmla="*/ 56388 h 1943100"/>
              <a:gd name="connsiteX26" fmla="*/ 1301586 w 2014843"/>
              <a:gd name="connsiteY26" fmla="*/ 45720 h 1943100"/>
              <a:gd name="connsiteX27" fmla="*/ 809334 w 2014843"/>
              <a:gd name="connsiteY27" fmla="*/ 0 h 1943100"/>
              <a:gd name="connsiteX28" fmla="*/ 397854 w 2014843"/>
              <a:gd name="connsiteY28" fmla="*/ 68580 h 1943100"/>
              <a:gd name="connsiteX29" fmla="*/ 321654 w 2014843"/>
              <a:gd name="connsiteY29" fmla="*/ 83820 h 1943100"/>
              <a:gd name="connsiteX30" fmla="*/ 230214 w 2014843"/>
              <a:gd name="connsiteY30" fmla="*/ 114300 h 1943100"/>
              <a:gd name="connsiteX31" fmla="*/ 184494 w 2014843"/>
              <a:gd name="connsiteY31" fmla="*/ 129540 h 1943100"/>
              <a:gd name="connsiteX32" fmla="*/ 138774 w 2014843"/>
              <a:gd name="connsiteY32" fmla="*/ 144780 h 1943100"/>
              <a:gd name="connsiteX33" fmla="*/ 108294 w 2014843"/>
              <a:gd name="connsiteY33" fmla="*/ 236220 h 1943100"/>
              <a:gd name="connsiteX34" fmla="*/ 93054 w 2014843"/>
              <a:gd name="connsiteY34" fmla="*/ 281940 h 1943100"/>
              <a:gd name="connsiteX35" fmla="*/ 108294 w 2014843"/>
              <a:gd name="connsiteY35" fmla="*/ 403860 h 1943100"/>
              <a:gd name="connsiteX36" fmla="*/ 154014 w 2014843"/>
              <a:gd name="connsiteY36" fmla="*/ 495300 h 1943100"/>
              <a:gd name="connsiteX37" fmla="*/ 199734 w 2014843"/>
              <a:gd name="connsiteY37" fmla="*/ 632460 h 1943100"/>
              <a:gd name="connsiteX38" fmla="*/ 214974 w 2014843"/>
              <a:gd name="connsiteY38" fmla="*/ 678180 h 1943100"/>
              <a:gd name="connsiteX39" fmla="*/ 245454 w 2014843"/>
              <a:gd name="connsiteY39" fmla="*/ 723900 h 1943100"/>
              <a:gd name="connsiteX40" fmla="*/ 291174 w 2014843"/>
              <a:gd name="connsiteY40" fmla="*/ 876300 h 1943100"/>
              <a:gd name="connsiteX41" fmla="*/ 260694 w 2014843"/>
              <a:gd name="connsiteY41" fmla="*/ 1059180 h 1943100"/>
              <a:gd name="connsiteX42" fmla="*/ 230214 w 2014843"/>
              <a:gd name="connsiteY42" fmla="*/ 1181100 h 1943100"/>
              <a:gd name="connsiteX43" fmla="*/ 199734 w 2014843"/>
              <a:gd name="connsiteY43" fmla="*/ 1226820 h 1943100"/>
              <a:gd name="connsiteX44" fmla="*/ 138774 w 2014843"/>
              <a:gd name="connsiteY44" fmla="*/ 1303020 h 1943100"/>
              <a:gd name="connsiteX45" fmla="*/ 108294 w 2014843"/>
              <a:gd name="connsiteY45" fmla="*/ 1348740 h 1943100"/>
              <a:gd name="connsiteX46" fmla="*/ 16854 w 2014843"/>
              <a:gd name="connsiteY46" fmla="*/ 1409700 h 1943100"/>
              <a:gd name="connsiteX47" fmla="*/ 16854 w 2014843"/>
              <a:gd name="connsiteY47" fmla="*/ 1501140 h 1943100"/>
              <a:gd name="connsiteX48" fmla="*/ 62574 w 2014843"/>
              <a:gd name="connsiteY48" fmla="*/ 1485900 h 1943100"/>
              <a:gd name="connsiteX49" fmla="*/ 138774 w 2014843"/>
              <a:gd name="connsiteY49" fmla="*/ 1470660 h 1943100"/>
              <a:gd name="connsiteX50" fmla="*/ 230214 w 2014843"/>
              <a:gd name="connsiteY50" fmla="*/ 1440180 h 1943100"/>
              <a:gd name="connsiteX51" fmla="*/ 291174 w 2014843"/>
              <a:gd name="connsiteY51" fmla="*/ 1424940 h 1943100"/>
              <a:gd name="connsiteX52" fmla="*/ 306414 w 2014843"/>
              <a:gd name="connsiteY52" fmla="*/ 1516380 h 1943100"/>
              <a:gd name="connsiteX53" fmla="*/ 245454 w 2014843"/>
              <a:gd name="connsiteY53" fmla="*/ 1790700 h 1943100"/>
              <a:gd name="connsiteX54" fmla="*/ 169254 w 2014843"/>
              <a:gd name="connsiteY54" fmla="*/ 1927860 h 1943100"/>
              <a:gd name="connsiteX55" fmla="*/ 214974 w 2014843"/>
              <a:gd name="connsiteY55" fmla="*/ 1943100 h 1943100"/>
              <a:gd name="connsiteX56" fmla="*/ 458814 w 2014843"/>
              <a:gd name="connsiteY56" fmla="*/ 1912620 h 1943100"/>
              <a:gd name="connsiteX57" fmla="*/ 550254 w 2014843"/>
              <a:gd name="connsiteY57" fmla="*/ 1882140 h 1943100"/>
              <a:gd name="connsiteX58" fmla="*/ 687414 w 2014843"/>
              <a:gd name="connsiteY58" fmla="*/ 1805940 h 1943100"/>
              <a:gd name="connsiteX59" fmla="*/ 702654 w 2014843"/>
              <a:gd name="connsiteY59" fmla="*/ 1760220 h 1943100"/>
              <a:gd name="connsiteX60" fmla="*/ 839814 w 2014843"/>
              <a:gd name="connsiteY60" fmla="*/ 1684020 h 1943100"/>
              <a:gd name="connsiteX61" fmla="*/ 992214 w 2014843"/>
              <a:gd name="connsiteY61" fmla="*/ 1653540 h 1943100"/>
              <a:gd name="connsiteX62" fmla="*/ 1129374 w 2014843"/>
              <a:gd name="connsiteY62" fmla="*/ 1623060 h 1943100"/>
              <a:gd name="connsiteX63" fmla="*/ 1342734 w 2014843"/>
              <a:gd name="connsiteY63" fmla="*/ 1592580 h 1943100"/>
              <a:gd name="connsiteX64" fmla="*/ 1495134 w 2014843"/>
              <a:gd name="connsiteY64" fmla="*/ 1539240 h 1943100"/>
              <a:gd name="connsiteX65" fmla="*/ 1479894 w 2014843"/>
              <a:gd name="connsiteY65" fmla="*/ 1562100 h 1943100"/>
              <a:gd name="connsiteX0" fmla="*/ 1479894 w 2014843"/>
              <a:gd name="connsiteY0" fmla="*/ 1562100 h 1943100"/>
              <a:gd name="connsiteX1" fmla="*/ 1479894 w 2014843"/>
              <a:gd name="connsiteY1" fmla="*/ 1562100 h 1943100"/>
              <a:gd name="connsiteX2" fmla="*/ 1525614 w 2014843"/>
              <a:gd name="connsiteY2" fmla="*/ 1440180 h 1943100"/>
              <a:gd name="connsiteX3" fmla="*/ 1540854 w 2014843"/>
              <a:gd name="connsiteY3" fmla="*/ 1394460 h 1943100"/>
              <a:gd name="connsiteX4" fmla="*/ 1556094 w 2014843"/>
              <a:gd name="connsiteY4" fmla="*/ 1257300 h 1943100"/>
              <a:gd name="connsiteX5" fmla="*/ 1617054 w 2014843"/>
              <a:gd name="connsiteY5" fmla="*/ 1165860 h 1943100"/>
              <a:gd name="connsiteX6" fmla="*/ 1708494 w 2014843"/>
              <a:gd name="connsiteY6" fmla="*/ 1135380 h 1943100"/>
              <a:gd name="connsiteX7" fmla="*/ 1754214 w 2014843"/>
              <a:gd name="connsiteY7" fmla="*/ 1120140 h 1943100"/>
              <a:gd name="connsiteX8" fmla="*/ 1815174 w 2014843"/>
              <a:gd name="connsiteY8" fmla="*/ 1089660 h 1943100"/>
              <a:gd name="connsiteX9" fmla="*/ 1822794 w 2014843"/>
              <a:gd name="connsiteY9" fmla="*/ 1036320 h 1943100"/>
              <a:gd name="connsiteX10" fmla="*/ 1860894 w 2014843"/>
              <a:gd name="connsiteY10" fmla="*/ 998220 h 1943100"/>
              <a:gd name="connsiteX11" fmla="*/ 1914234 w 2014843"/>
              <a:gd name="connsiteY11" fmla="*/ 923544 h 1943100"/>
              <a:gd name="connsiteX12" fmla="*/ 1975194 w 2014843"/>
              <a:gd name="connsiteY12" fmla="*/ 632460 h 1943100"/>
              <a:gd name="connsiteX13" fmla="*/ 2014818 w 2014843"/>
              <a:gd name="connsiteY13" fmla="*/ 483108 h 1943100"/>
              <a:gd name="connsiteX14" fmla="*/ 1967574 w 2014843"/>
              <a:gd name="connsiteY14" fmla="*/ 373380 h 1943100"/>
              <a:gd name="connsiteX15" fmla="*/ 1921854 w 2014843"/>
              <a:gd name="connsiteY15" fmla="*/ 342900 h 1943100"/>
              <a:gd name="connsiteX16" fmla="*/ 1860894 w 2014843"/>
              <a:gd name="connsiteY16" fmla="*/ 312420 h 1943100"/>
              <a:gd name="connsiteX17" fmla="*/ 1769454 w 2014843"/>
              <a:gd name="connsiteY17" fmla="*/ 281940 h 1943100"/>
              <a:gd name="connsiteX18" fmla="*/ 1723734 w 2014843"/>
              <a:gd name="connsiteY18" fmla="*/ 251460 h 1943100"/>
              <a:gd name="connsiteX19" fmla="*/ 1678014 w 2014843"/>
              <a:gd name="connsiteY19" fmla="*/ 205740 h 1943100"/>
              <a:gd name="connsiteX20" fmla="*/ 1632294 w 2014843"/>
              <a:gd name="connsiteY20" fmla="*/ 190500 h 1943100"/>
              <a:gd name="connsiteX21" fmla="*/ 1586574 w 2014843"/>
              <a:gd name="connsiteY21" fmla="*/ 160020 h 1943100"/>
              <a:gd name="connsiteX22" fmla="*/ 1495134 w 2014843"/>
              <a:gd name="connsiteY22" fmla="*/ 129540 h 1943100"/>
              <a:gd name="connsiteX23" fmla="*/ 1449414 w 2014843"/>
              <a:gd name="connsiteY23" fmla="*/ 114300 h 1943100"/>
              <a:gd name="connsiteX24" fmla="*/ 1453986 w 2014843"/>
              <a:gd name="connsiteY24" fmla="*/ 80772 h 1943100"/>
              <a:gd name="connsiteX25" fmla="*/ 1406742 w 2014843"/>
              <a:gd name="connsiteY25" fmla="*/ 56388 h 1943100"/>
              <a:gd name="connsiteX26" fmla="*/ 1301586 w 2014843"/>
              <a:gd name="connsiteY26" fmla="*/ 45720 h 1943100"/>
              <a:gd name="connsiteX27" fmla="*/ 809334 w 2014843"/>
              <a:gd name="connsiteY27" fmla="*/ 0 h 1943100"/>
              <a:gd name="connsiteX28" fmla="*/ 397854 w 2014843"/>
              <a:gd name="connsiteY28" fmla="*/ 68580 h 1943100"/>
              <a:gd name="connsiteX29" fmla="*/ 321654 w 2014843"/>
              <a:gd name="connsiteY29" fmla="*/ 83820 h 1943100"/>
              <a:gd name="connsiteX30" fmla="*/ 230214 w 2014843"/>
              <a:gd name="connsiteY30" fmla="*/ 114300 h 1943100"/>
              <a:gd name="connsiteX31" fmla="*/ 184494 w 2014843"/>
              <a:gd name="connsiteY31" fmla="*/ 129540 h 1943100"/>
              <a:gd name="connsiteX32" fmla="*/ 138774 w 2014843"/>
              <a:gd name="connsiteY32" fmla="*/ 144780 h 1943100"/>
              <a:gd name="connsiteX33" fmla="*/ 108294 w 2014843"/>
              <a:gd name="connsiteY33" fmla="*/ 236220 h 1943100"/>
              <a:gd name="connsiteX34" fmla="*/ 93054 w 2014843"/>
              <a:gd name="connsiteY34" fmla="*/ 281940 h 1943100"/>
              <a:gd name="connsiteX35" fmla="*/ 108294 w 2014843"/>
              <a:gd name="connsiteY35" fmla="*/ 403860 h 1943100"/>
              <a:gd name="connsiteX36" fmla="*/ 154014 w 2014843"/>
              <a:gd name="connsiteY36" fmla="*/ 495300 h 1943100"/>
              <a:gd name="connsiteX37" fmla="*/ 199734 w 2014843"/>
              <a:gd name="connsiteY37" fmla="*/ 632460 h 1943100"/>
              <a:gd name="connsiteX38" fmla="*/ 214974 w 2014843"/>
              <a:gd name="connsiteY38" fmla="*/ 678180 h 1943100"/>
              <a:gd name="connsiteX39" fmla="*/ 245454 w 2014843"/>
              <a:gd name="connsiteY39" fmla="*/ 723900 h 1943100"/>
              <a:gd name="connsiteX40" fmla="*/ 291174 w 2014843"/>
              <a:gd name="connsiteY40" fmla="*/ 876300 h 1943100"/>
              <a:gd name="connsiteX41" fmla="*/ 260694 w 2014843"/>
              <a:gd name="connsiteY41" fmla="*/ 1059180 h 1943100"/>
              <a:gd name="connsiteX42" fmla="*/ 230214 w 2014843"/>
              <a:gd name="connsiteY42" fmla="*/ 1181100 h 1943100"/>
              <a:gd name="connsiteX43" fmla="*/ 199734 w 2014843"/>
              <a:gd name="connsiteY43" fmla="*/ 1226820 h 1943100"/>
              <a:gd name="connsiteX44" fmla="*/ 138774 w 2014843"/>
              <a:gd name="connsiteY44" fmla="*/ 1303020 h 1943100"/>
              <a:gd name="connsiteX45" fmla="*/ 108294 w 2014843"/>
              <a:gd name="connsiteY45" fmla="*/ 1348740 h 1943100"/>
              <a:gd name="connsiteX46" fmla="*/ 16854 w 2014843"/>
              <a:gd name="connsiteY46" fmla="*/ 1409700 h 1943100"/>
              <a:gd name="connsiteX47" fmla="*/ 16854 w 2014843"/>
              <a:gd name="connsiteY47" fmla="*/ 1501140 h 1943100"/>
              <a:gd name="connsiteX48" fmla="*/ 62574 w 2014843"/>
              <a:gd name="connsiteY48" fmla="*/ 1485900 h 1943100"/>
              <a:gd name="connsiteX49" fmla="*/ 138774 w 2014843"/>
              <a:gd name="connsiteY49" fmla="*/ 1470660 h 1943100"/>
              <a:gd name="connsiteX50" fmla="*/ 230214 w 2014843"/>
              <a:gd name="connsiteY50" fmla="*/ 1440180 h 1943100"/>
              <a:gd name="connsiteX51" fmla="*/ 291174 w 2014843"/>
              <a:gd name="connsiteY51" fmla="*/ 1424940 h 1943100"/>
              <a:gd name="connsiteX52" fmla="*/ 306414 w 2014843"/>
              <a:gd name="connsiteY52" fmla="*/ 1516380 h 1943100"/>
              <a:gd name="connsiteX53" fmla="*/ 245454 w 2014843"/>
              <a:gd name="connsiteY53" fmla="*/ 1790700 h 1943100"/>
              <a:gd name="connsiteX54" fmla="*/ 169254 w 2014843"/>
              <a:gd name="connsiteY54" fmla="*/ 1927860 h 1943100"/>
              <a:gd name="connsiteX55" fmla="*/ 214974 w 2014843"/>
              <a:gd name="connsiteY55" fmla="*/ 1943100 h 1943100"/>
              <a:gd name="connsiteX56" fmla="*/ 458814 w 2014843"/>
              <a:gd name="connsiteY56" fmla="*/ 1912620 h 1943100"/>
              <a:gd name="connsiteX57" fmla="*/ 550254 w 2014843"/>
              <a:gd name="connsiteY57" fmla="*/ 1882140 h 1943100"/>
              <a:gd name="connsiteX58" fmla="*/ 687414 w 2014843"/>
              <a:gd name="connsiteY58" fmla="*/ 1805940 h 1943100"/>
              <a:gd name="connsiteX59" fmla="*/ 702654 w 2014843"/>
              <a:gd name="connsiteY59" fmla="*/ 1760220 h 1943100"/>
              <a:gd name="connsiteX60" fmla="*/ 839814 w 2014843"/>
              <a:gd name="connsiteY60" fmla="*/ 1684020 h 1943100"/>
              <a:gd name="connsiteX61" fmla="*/ 992214 w 2014843"/>
              <a:gd name="connsiteY61" fmla="*/ 1653540 h 1943100"/>
              <a:gd name="connsiteX62" fmla="*/ 1129374 w 2014843"/>
              <a:gd name="connsiteY62" fmla="*/ 1623060 h 1943100"/>
              <a:gd name="connsiteX63" fmla="*/ 1342734 w 2014843"/>
              <a:gd name="connsiteY63" fmla="*/ 1592580 h 1943100"/>
              <a:gd name="connsiteX64" fmla="*/ 1495134 w 2014843"/>
              <a:gd name="connsiteY64" fmla="*/ 1539240 h 1943100"/>
              <a:gd name="connsiteX65" fmla="*/ 1479894 w 2014843"/>
              <a:gd name="connsiteY65" fmla="*/ 1562100 h 1943100"/>
              <a:gd name="connsiteX0" fmla="*/ 1479894 w 2014843"/>
              <a:gd name="connsiteY0" fmla="*/ 1562100 h 1943100"/>
              <a:gd name="connsiteX1" fmla="*/ 1479894 w 2014843"/>
              <a:gd name="connsiteY1" fmla="*/ 1562100 h 1943100"/>
              <a:gd name="connsiteX2" fmla="*/ 1525614 w 2014843"/>
              <a:gd name="connsiteY2" fmla="*/ 1440180 h 1943100"/>
              <a:gd name="connsiteX3" fmla="*/ 1540854 w 2014843"/>
              <a:gd name="connsiteY3" fmla="*/ 1394460 h 1943100"/>
              <a:gd name="connsiteX4" fmla="*/ 1556094 w 2014843"/>
              <a:gd name="connsiteY4" fmla="*/ 1257300 h 1943100"/>
              <a:gd name="connsiteX5" fmla="*/ 1617054 w 2014843"/>
              <a:gd name="connsiteY5" fmla="*/ 1165860 h 1943100"/>
              <a:gd name="connsiteX6" fmla="*/ 1708494 w 2014843"/>
              <a:gd name="connsiteY6" fmla="*/ 1135380 h 1943100"/>
              <a:gd name="connsiteX7" fmla="*/ 1754214 w 2014843"/>
              <a:gd name="connsiteY7" fmla="*/ 1120140 h 1943100"/>
              <a:gd name="connsiteX8" fmla="*/ 1815174 w 2014843"/>
              <a:gd name="connsiteY8" fmla="*/ 1089660 h 1943100"/>
              <a:gd name="connsiteX9" fmla="*/ 1822794 w 2014843"/>
              <a:gd name="connsiteY9" fmla="*/ 1036320 h 1943100"/>
              <a:gd name="connsiteX10" fmla="*/ 1860894 w 2014843"/>
              <a:gd name="connsiteY10" fmla="*/ 998220 h 1943100"/>
              <a:gd name="connsiteX11" fmla="*/ 1914234 w 2014843"/>
              <a:gd name="connsiteY11" fmla="*/ 923544 h 1943100"/>
              <a:gd name="connsiteX12" fmla="*/ 1975194 w 2014843"/>
              <a:gd name="connsiteY12" fmla="*/ 632460 h 1943100"/>
              <a:gd name="connsiteX13" fmla="*/ 2014818 w 2014843"/>
              <a:gd name="connsiteY13" fmla="*/ 483108 h 1943100"/>
              <a:gd name="connsiteX14" fmla="*/ 1967574 w 2014843"/>
              <a:gd name="connsiteY14" fmla="*/ 373380 h 1943100"/>
              <a:gd name="connsiteX15" fmla="*/ 1921854 w 2014843"/>
              <a:gd name="connsiteY15" fmla="*/ 342900 h 1943100"/>
              <a:gd name="connsiteX16" fmla="*/ 1860894 w 2014843"/>
              <a:gd name="connsiteY16" fmla="*/ 312420 h 1943100"/>
              <a:gd name="connsiteX17" fmla="*/ 1769454 w 2014843"/>
              <a:gd name="connsiteY17" fmla="*/ 281940 h 1943100"/>
              <a:gd name="connsiteX18" fmla="*/ 1723734 w 2014843"/>
              <a:gd name="connsiteY18" fmla="*/ 251460 h 1943100"/>
              <a:gd name="connsiteX19" fmla="*/ 1678014 w 2014843"/>
              <a:gd name="connsiteY19" fmla="*/ 205740 h 1943100"/>
              <a:gd name="connsiteX20" fmla="*/ 1632294 w 2014843"/>
              <a:gd name="connsiteY20" fmla="*/ 190500 h 1943100"/>
              <a:gd name="connsiteX21" fmla="*/ 1586574 w 2014843"/>
              <a:gd name="connsiteY21" fmla="*/ 160020 h 1943100"/>
              <a:gd name="connsiteX22" fmla="*/ 1495134 w 2014843"/>
              <a:gd name="connsiteY22" fmla="*/ 129540 h 1943100"/>
              <a:gd name="connsiteX23" fmla="*/ 1495134 w 2014843"/>
              <a:gd name="connsiteY23" fmla="*/ 96012 h 1943100"/>
              <a:gd name="connsiteX24" fmla="*/ 1453986 w 2014843"/>
              <a:gd name="connsiteY24" fmla="*/ 80772 h 1943100"/>
              <a:gd name="connsiteX25" fmla="*/ 1406742 w 2014843"/>
              <a:gd name="connsiteY25" fmla="*/ 56388 h 1943100"/>
              <a:gd name="connsiteX26" fmla="*/ 1301586 w 2014843"/>
              <a:gd name="connsiteY26" fmla="*/ 45720 h 1943100"/>
              <a:gd name="connsiteX27" fmla="*/ 809334 w 2014843"/>
              <a:gd name="connsiteY27" fmla="*/ 0 h 1943100"/>
              <a:gd name="connsiteX28" fmla="*/ 397854 w 2014843"/>
              <a:gd name="connsiteY28" fmla="*/ 68580 h 1943100"/>
              <a:gd name="connsiteX29" fmla="*/ 321654 w 2014843"/>
              <a:gd name="connsiteY29" fmla="*/ 83820 h 1943100"/>
              <a:gd name="connsiteX30" fmla="*/ 230214 w 2014843"/>
              <a:gd name="connsiteY30" fmla="*/ 114300 h 1943100"/>
              <a:gd name="connsiteX31" fmla="*/ 184494 w 2014843"/>
              <a:gd name="connsiteY31" fmla="*/ 129540 h 1943100"/>
              <a:gd name="connsiteX32" fmla="*/ 138774 w 2014843"/>
              <a:gd name="connsiteY32" fmla="*/ 144780 h 1943100"/>
              <a:gd name="connsiteX33" fmla="*/ 108294 w 2014843"/>
              <a:gd name="connsiteY33" fmla="*/ 236220 h 1943100"/>
              <a:gd name="connsiteX34" fmla="*/ 93054 w 2014843"/>
              <a:gd name="connsiteY34" fmla="*/ 281940 h 1943100"/>
              <a:gd name="connsiteX35" fmla="*/ 108294 w 2014843"/>
              <a:gd name="connsiteY35" fmla="*/ 403860 h 1943100"/>
              <a:gd name="connsiteX36" fmla="*/ 154014 w 2014843"/>
              <a:gd name="connsiteY36" fmla="*/ 495300 h 1943100"/>
              <a:gd name="connsiteX37" fmla="*/ 199734 w 2014843"/>
              <a:gd name="connsiteY37" fmla="*/ 632460 h 1943100"/>
              <a:gd name="connsiteX38" fmla="*/ 214974 w 2014843"/>
              <a:gd name="connsiteY38" fmla="*/ 678180 h 1943100"/>
              <a:gd name="connsiteX39" fmla="*/ 245454 w 2014843"/>
              <a:gd name="connsiteY39" fmla="*/ 723900 h 1943100"/>
              <a:gd name="connsiteX40" fmla="*/ 291174 w 2014843"/>
              <a:gd name="connsiteY40" fmla="*/ 876300 h 1943100"/>
              <a:gd name="connsiteX41" fmla="*/ 260694 w 2014843"/>
              <a:gd name="connsiteY41" fmla="*/ 1059180 h 1943100"/>
              <a:gd name="connsiteX42" fmla="*/ 230214 w 2014843"/>
              <a:gd name="connsiteY42" fmla="*/ 1181100 h 1943100"/>
              <a:gd name="connsiteX43" fmla="*/ 199734 w 2014843"/>
              <a:gd name="connsiteY43" fmla="*/ 1226820 h 1943100"/>
              <a:gd name="connsiteX44" fmla="*/ 138774 w 2014843"/>
              <a:gd name="connsiteY44" fmla="*/ 1303020 h 1943100"/>
              <a:gd name="connsiteX45" fmla="*/ 108294 w 2014843"/>
              <a:gd name="connsiteY45" fmla="*/ 1348740 h 1943100"/>
              <a:gd name="connsiteX46" fmla="*/ 16854 w 2014843"/>
              <a:gd name="connsiteY46" fmla="*/ 1409700 h 1943100"/>
              <a:gd name="connsiteX47" fmla="*/ 16854 w 2014843"/>
              <a:gd name="connsiteY47" fmla="*/ 1501140 h 1943100"/>
              <a:gd name="connsiteX48" fmla="*/ 62574 w 2014843"/>
              <a:gd name="connsiteY48" fmla="*/ 1485900 h 1943100"/>
              <a:gd name="connsiteX49" fmla="*/ 138774 w 2014843"/>
              <a:gd name="connsiteY49" fmla="*/ 1470660 h 1943100"/>
              <a:gd name="connsiteX50" fmla="*/ 230214 w 2014843"/>
              <a:gd name="connsiteY50" fmla="*/ 1440180 h 1943100"/>
              <a:gd name="connsiteX51" fmla="*/ 291174 w 2014843"/>
              <a:gd name="connsiteY51" fmla="*/ 1424940 h 1943100"/>
              <a:gd name="connsiteX52" fmla="*/ 306414 w 2014843"/>
              <a:gd name="connsiteY52" fmla="*/ 1516380 h 1943100"/>
              <a:gd name="connsiteX53" fmla="*/ 245454 w 2014843"/>
              <a:gd name="connsiteY53" fmla="*/ 1790700 h 1943100"/>
              <a:gd name="connsiteX54" fmla="*/ 169254 w 2014843"/>
              <a:gd name="connsiteY54" fmla="*/ 1927860 h 1943100"/>
              <a:gd name="connsiteX55" fmla="*/ 214974 w 2014843"/>
              <a:gd name="connsiteY55" fmla="*/ 1943100 h 1943100"/>
              <a:gd name="connsiteX56" fmla="*/ 458814 w 2014843"/>
              <a:gd name="connsiteY56" fmla="*/ 1912620 h 1943100"/>
              <a:gd name="connsiteX57" fmla="*/ 550254 w 2014843"/>
              <a:gd name="connsiteY57" fmla="*/ 1882140 h 1943100"/>
              <a:gd name="connsiteX58" fmla="*/ 687414 w 2014843"/>
              <a:gd name="connsiteY58" fmla="*/ 1805940 h 1943100"/>
              <a:gd name="connsiteX59" fmla="*/ 702654 w 2014843"/>
              <a:gd name="connsiteY59" fmla="*/ 1760220 h 1943100"/>
              <a:gd name="connsiteX60" fmla="*/ 839814 w 2014843"/>
              <a:gd name="connsiteY60" fmla="*/ 1684020 h 1943100"/>
              <a:gd name="connsiteX61" fmla="*/ 992214 w 2014843"/>
              <a:gd name="connsiteY61" fmla="*/ 1653540 h 1943100"/>
              <a:gd name="connsiteX62" fmla="*/ 1129374 w 2014843"/>
              <a:gd name="connsiteY62" fmla="*/ 1623060 h 1943100"/>
              <a:gd name="connsiteX63" fmla="*/ 1342734 w 2014843"/>
              <a:gd name="connsiteY63" fmla="*/ 1592580 h 1943100"/>
              <a:gd name="connsiteX64" fmla="*/ 1495134 w 2014843"/>
              <a:gd name="connsiteY64" fmla="*/ 1539240 h 1943100"/>
              <a:gd name="connsiteX65" fmla="*/ 1479894 w 2014843"/>
              <a:gd name="connsiteY65" fmla="*/ 1562100 h 1943100"/>
              <a:gd name="connsiteX0" fmla="*/ 1479894 w 2014843"/>
              <a:gd name="connsiteY0" fmla="*/ 1562100 h 1943100"/>
              <a:gd name="connsiteX1" fmla="*/ 1479894 w 2014843"/>
              <a:gd name="connsiteY1" fmla="*/ 1562100 h 1943100"/>
              <a:gd name="connsiteX2" fmla="*/ 1525614 w 2014843"/>
              <a:gd name="connsiteY2" fmla="*/ 1440180 h 1943100"/>
              <a:gd name="connsiteX3" fmla="*/ 1540854 w 2014843"/>
              <a:gd name="connsiteY3" fmla="*/ 1394460 h 1943100"/>
              <a:gd name="connsiteX4" fmla="*/ 1556094 w 2014843"/>
              <a:gd name="connsiteY4" fmla="*/ 1257300 h 1943100"/>
              <a:gd name="connsiteX5" fmla="*/ 1617054 w 2014843"/>
              <a:gd name="connsiteY5" fmla="*/ 1165860 h 1943100"/>
              <a:gd name="connsiteX6" fmla="*/ 1708494 w 2014843"/>
              <a:gd name="connsiteY6" fmla="*/ 1135380 h 1943100"/>
              <a:gd name="connsiteX7" fmla="*/ 1754214 w 2014843"/>
              <a:gd name="connsiteY7" fmla="*/ 1120140 h 1943100"/>
              <a:gd name="connsiteX8" fmla="*/ 1815174 w 2014843"/>
              <a:gd name="connsiteY8" fmla="*/ 1089660 h 1943100"/>
              <a:gd name="connsiteX9" fmla="*/ 1822794 w 2014843"/>
              <a:gd name="connsiteY9" fmla="*/ 1036320 h 1943100"/>
              <a:gd name="connsiteX10" fmla="*/ 1860894 w 2014843"/>
              <a:gd name="connsiteY10" fmla="*/ 998220 h 1943100"/>
              <a:gd name="connsiteX11" fmla="*/ 1914234 w 2014843"/>
              <a:gd name="connsiteY11" fmla="*/ 923544 h 1943100"/>
              <a:gd name="connsiteX12" fmla="*/ 1975194 w 2014843"/>
              <a:gd name="connsiteY12" fmla="*/ 632460 h 1943100"/>
              <a:gd name="connsiteX13" fmla="*/ 2014818 w 2014843"/>
              <a:gd name="connsiteY13" fmla="*/ 483108 h 1943100"/>
              <a:gd name="connsiteX14" fmla="*/ 1967574 w 2014843"/>
              <a:gd name="connsiteY14" fmla="*/ 373380 h 1943100"/>
              <a:gd name="connsiteX15" fmla="*/ 1921854 w 2014843"/>
              <a:gd name="connsiteY15" fmla="*/ 342900 h 1943100"/>
              <a:gd name="connsiteX16" fmla="*/ 1860894 w 2014843"/>
              <a:gd name="connsiteY16" fmla="*/ 312420 h 1943100"/>
              <a:gd name="connsiteX17" fmla="*/ 1769454 w 2014843"/>
              <a:gd name="connsiteY17" fmla="*/ 281940 h 1943100"/>
              <a:gd name="connsiteX18" fmla="*/ 1723734 w 2014843"/>
              <a:gd name="connsiteY18" fmla="*/ 251460 h 1943100"/>
              <a:gd name="connsiteX19" fmla="*/ 1678014 w 2014843"/>
              <a:gd name="connsiteY19" fmla="*/ 205740 h 1943100"/>
              <a:gd name="connsiteX20" fmla="*/ 1632294 w 2014843"/>
              <a:gd name="connsiteY20" fmla="*/ 190500 h 1943100"/>
              <a:gd name="connsiteX21" fmla="*/ 1586574 w 2014843"/>
              <a:gd name="connsiteY21" fmla="*/ 160020 h 1943100"/>
              <a:gd name="connsiteX22" fmla="*/ 1495134 w 2014843"/>
              <a:gd name="connsiteY22" fmla="*/ 129540 h 1943100"/>
              <a:gd name="connsiteX23" fmla="*/ 1549998 w 2014843"/>
              <a:gd name="connsiteY23" fmla="*/ 86868 h 1943100"/>
              <a:gd name="connsiteX24" fmla="*/ 1453986 w 2014843"/>
              <a:gd name="connsiteY24" fmla="*/ 80772 h 1943100"/>
              <a:gd name="connsiteX25" fmla="*/ 1406742 w 2014843"/>
              <a:gd name="connsiteY25" fmla="*/ 56388 h 1943100"/>
              <a:gd name="connsiteX26" fmla="*/ 1301586 w 2014843"/>
              <a:gd name="connsiteY26" fmla="*/ 45720 h 1943100"/>
              <a:gd name="connsiteX27" fmla="*/ 809334 w 2014843"/>
              <a:gd name="connsiteY27" fmla="*/ 0 h 1943100"/>
              <a:gd name="connsiteX28" fmla="*/ 397854 w 2014843"/>
              <a:gd name="connsiteY28" fmla="*/ 68580 h 1943100"/>
              <a:gd name="connsiteX29" fmla="*/ 321654 w 2014843"/>
              <a:gd name="connsiteY29" fmla="*/ 83820 h 1943100"/>
              <a:gd name="connsiteX30" fmla="*/ 230214 w 2014843"/>
              <a:gd name="connsiteY30" fmla="*/ 114300 h 1943100"/>
              <a:gd name="connsiteX31" fmla="*/ 184494 w 2014843"/>
              <a:gd name="connsiteY31" fmla="*/ 129540 h 1943100"/>
              <a:gd name="connsiteX32" fmla="*/ 138774 w 2014843"/>
              <a:gd name="connsiteY32" fmla="*/ 144780 h 1943100"/>
              <a:gd name="connsiteX33" fmla="*/ 108294 w 2014843"/>
              <a:gd name="connsiteY33" fmla="*/ 236220 h 1943100"/>
              <a:gd name="connsiteX34" fmla="*/ 93054 w 2014843"/>
              <a:gd name="connsiteY34" fmla="*/ 281940 h 1943100"/>
              <a:gd name="connsiteX35" fmla="*/ 108294 w 2014843"/>
              <a:gd name="connsiteY35" fmla="*/ 403860 h 1943100"/>
              <a:gd name="connsiteX36" fmla="*/ 154014 w 2014843"/>
              <a:gd name="connsiteY36" fmla="*/ 495300 h 1943100"/>
              <a:gd name="connsiteX37" fmla="*/ 199734 w 2014843"/>
              <a:gd name="connsiteY37" fmla="*/ 632460 h 1943100"/>
              <a:gd name="connsiteX38" fmla="*/ 214974 w 2014843"/>
              <a:gd name="connsiteY38" fmla="*/ 678180 h 1943100"/>
              <a:gd name="connsiteX39" fmla="*/ 245454 w 2014843"/>
              <a:gd name="connsiteY39" fmla="*/ 723900 h 1943100"/>
              <a:gd name="connsiteX40" fmla="*/ 291174 w 2014843"/>
              <a:gd name="connsiteY40" fmla="*/ 876300 h 1943100"/>
              <a:gd name="connsiteX41" fmla="*/ 260694 w 2014843"/>
              <a:gd name="connsiteY41" fmla="*/ 1059180 h 1943100"/>
              <a:gd name="connsiteX42" fmla="*/ 230214 w 2014843"/>
              <a:gd name="connsiteY42" fmla="*/ 1181100 h 1943100"/>
              <a:gd name="connsiteX43" fmla="*/ 199734 w 2014843"/>
              <a:gd name="connsiteY43" fmla="*/ 1226820 h 1943100"/>
              <a:gd name="connsiteX44" fmla="*/ 138774 w 2014843"/>
              <a:gd name="connsiteY44" fmla="*/ 1303020 h 1943100"/>
              <a:gd name="connsiteX45" fmla="*/ 108294 w 2014843"/>
              <a:gd name="connsiteY45" fmla="*/ 1348740 h 1943100"/>
              <a:gd name="connsiteX46" fmla="*/ 16854 w 2014843"/>
              <a:gd name="connsiteY46" fmla="*/ 1409700 h 1943100"/>
              <a:gd name="connsiteX47" fmla="*/ 16854 w 2014843"/>
              <a:gd name="connsiteY47" fmla="*/ 1501140 h 1943100"/>
              <a:gd name="connsiteX48" fmla="*/ 62574 w 2014843"/>
              <a:gd name="connsiteY48" fmla="*/ 1485900 h 1943100"/>
              <a:gd name="connsiteX49" fmla="*/ 138774 w 2014843"/>
              <a:gd name="connsiteY49" fmla="*/ 1470660 h 1943100"/>
              <a:gd name="connsiteX50" fmla="*/ 230214 w 2014843"/>
              <a:gd name="connsiteY50" fmla="*/ 1440180 h 1943100"/>
              <a:gd name="connsiteX51" fmla="*/ 291174 w 2014843"/>
              <a:gd name="connsiteY51" fmla="*/ 1424940 h 1943100"/>
              <a:gd name="connsiteX52" fmla="*/ 306414 w 2014843"/>
              <a:gd name="connsiteY52" fmla="*/ 1516380 h 1943100"/>
              <a:gd name="connsiteX53" fmla="*/ 245454 w 2014843"/>
              <a:gd name="connsiteY53" fmla="*/ 1790700 h 1943100"/>
              <a:gd name="connsiteX54" fmla="*/ 169254 w 2014843"/>
              <a:gd name="connsiteY54" fmla="*/ 1927860 h 1943100"/>
              <a:gd name="connsiteX55" fmla="*/ 214974 w 2014843"/>
              <a:gd name="connsiteY55" fmla="*/ 1943100 h 1943100"/>
              <a:gd name="connsiteX56" fmla="*/ 458814 w 2014843"/>
              <a:gd name="connsiteY56" fmla="*/ 1912620 h 1943100"/>
              <a:gd name="connsiteX57" fmla="*/ 550254 w 2014843"/>
              <a:gd name="connsiteY57" fmla="*/ 1882140 h 1943100"/>
              <a:gd name="connsiteX58" fmla="*/ 687414 w 2014843"/>
              <a:gd name="connsiteY58" fmla="*/ 1805940 h 1943100"/>
              <a:gd name="connsiteX59" fmla="*/ 702654 w 2014843"/>
              <a:gd name="connsiteY59" fmla="*/ 1760220 h 1943100"/>
              <a:gd name="connsiteX60" fmla="*/ 839814 w 2014843"/>
              <a:gd name="connsiteY60" fmla="*/ 1684020 h 1943100"/>
              <a:gd name="connsiteX61" fmla="*/ 992214 w 2014843"/>
              <a:gd name="connsiteY61" fmla="*/ 1653540 h 1943100"/>
              <a:gd name="connsiteX62" fmla="*/ 1129374 w 2014843"/>
              <a:gd name="connsiteY62" fmla="*/ 1623060 h 1943100"/>
              <a:gd name="connsiteX63" fmla="*/ 1342734 w 2014843"/>
              <a:gd name="connsiteY63" fmla="*/ 1592580 h 1943100"/>
              <a:gd name="connsiteX64" fmla="*/ 1495134 w 2014843"/>
              <a:gd name="connsiteY64" fmla="*/ 1539240 h 1943100"/>
              <a:gd name="connsiteX65" fmla="*/ 1479894 w 2014843"/>
              <a:gd name="connsiteY65" fmla="*/ 1562100 h 1943100"/>
              <a:gd name="connsiteX0" fmla="*/ 1479894 w 2014843"/>
              <a:gd name="connsiteY0" fmla="*/ 1562100 h 1943100"/>
              <a:gd name="connsiteX1" fmla="*/ 1479894 w 2014843"/>
              <a:gd name="connsiteY1" fmla="*/ 1562100 h 1943100"/>
              <a:gd name="connsiteX2" fmla="*/ 1525614 w 2014843"/>
              <a:gd name="connsiteY2" fmla="*/ 1440180 h 1943100"/>
              <a:gd name="connsiteX3" fmla="*/ 1540854 w 2014843"/>
              <a:gd name="connsiteY3" fmla="*/ 1394460 h 1943100"/>
              <a:gd name="connsiteX4" fmla="*/ 1556094 w 2014843"/>
              <a:gd name="connsiteY4" fmla="*/ 1257300 h 1943100"/>
              <a:gd name="connsiteX5" fmla="*/ 1617054 w 2014843"/>
              <a:gd name="connsiteY5" fmla="*/ 1165860 h 1943100"/>
              <a:gd name="connsiteX6" fmla="*/ 1708494 w 2014843"/>
              <a:gd name="connsiteY6" fmla="*/ 1135380 h 1943100"/>
              <a:gd name="connsiteX7" fmla="*/ 1754214 w 2014843"/>
              <a:gd name="connsiteY7" fmla="*/ 1120140 h 1943100"/>
              <a:gd name="connsiteX8" fmla="*/ 1815174 w 2014843"/>
              <a:gd name="connsiteY8" fmla="*/ 1089660 h 1943100"/>
              <a:gd name="connsiteX9" fmla="*/ 1822794 w 2014843"/>
              <a:gd name="connsiteY9" fmla="*/ 1036320 h 1943100"/>
              <a:gd name="connsiteX10" fmla="*/ 1860894 w 2014843"/>
              <a:gd name="connsiteY10" fmla="*/ 998220 h 1943100"/>
              <a:gd name="connsiteX11" fmla="*/ 1914234 w 2014843"/>
              <a:gd name="connsiteY11" fmla="*/ 923544 h 1943100"/>
              <a:gd name="connsiteX12" fmla="*/ 1975194 w 2014843"/>
              <a:gd name="connsiteY12" fmla="*/ 632460 h 1943100"/>
              <a:gd name="connsiteX13" fmla="*/ 2014818 w 2014843"/>
              <a:gd name="connsiteY13" fmla="*/ 483108 h 1943100"/>
              <a:gd name="connsiteX14" fmla="*/ 1967574 w 2014843"/>
              <a:gd name="connsiteY14" fmla="*/ 373380 h 1943100"/>
              <a:gd name="connsiteX15" fmla="*/ 1921854 w 2014843"/>
              <a:gd name="connsiteY15" fmla="*/ 342900 h 1943100"/>
              <a:gd name="connsiteX16" fmla="*/ 1860894 w 2014843"/>
              <a:gd name="connsiteY16" fmla="*/ 312420 h 1943100"/>
              <a:gd name="connsiteX17" fmla="*/ 1769454 w 2014843"/>
              <a:gd name="connsiteY17" fmla="*/ 281940 h 1943100"/>
              <a:gd name="connsiteX18" fmla="*/ 1723734 w 2014843"/>
              <a:gd name="connsiteY18" fmla="*/ 251460 h 1943100"/>
              <a:gd name="connsiteX19" fmla="*/ 1678014 w 2014843"/>
              <a:gd name="connsiteY19" fmla="*/ 205740 h 1943100"/>
              <a:gd name="connsiteX20" fmla="*/ 1632294 w 2014843"/>
              <a:gd name="connsiteY20" fmla="*/ 190500 h 1943100"/>
              <a:gd name="connsiteX21" fmla="*/ 1586574 w 2014843"/>
              <a:gd name="connsiteY21" fmla="*/ 160020 h 1943100"/>
              <a:gd name="connsiteX22" fmla="*/ 1495134 w 2014843"/>
              <a:gd name="connsiteY22" fmla="*/ 129540 h 1943100"/>
              <a:gd name="connsiteX23" fmla="*/ 1531710 w 2014843"/>
              <a:gd name="connsiteY23" fmla="*/ 109728 h 1943100"/>
              <a:gd name="connsiteX24" fmla="*/ 1453986 w 2014843"/>
              <a:gd name="connsiteY24" fmla="*/ 80772 h 1943100"/>
              <a:gd name="connsiteX25" fmla="*/ 1406742 w 2014843"/>
              <a:gd name="connsiteY25" fmla="*/ 56388 h 1943100"/>
              <a:gd name="connsiteX26" fmla="*/ 1301586 w 2014843"/>
              <a:gd name="connsiteY26" fmla="*/ 45720 h 1943100"/>
              <a:gd name="connsiteX27" fmla="*/ 809334 w 2014843"/>
              <a:gd name="connsiteY27" fmla="*/ 0 h 1943100"/>
              <a:gd name="connsiteX28" fmla="*/ 397854 w 2014843"/>
              <a:gd name="connsiteY28" fmla="*/ 68580 h 1943100"/>
              <a:gd name="connsiteX29" fmla="*/ 321654 w 2014843"/>
              <a:gd name="connsiteY29" fmla="*/ 83820 h 1943100"/>
              <a:gd name="connsiteX30" fmla="*/ 230214 w 2014843"/>
              <a:gd name="connsiteY30" fmla="*/ 114300 h 1943100"/>
              <a:gd name="connsiteX31" fmla="*/ 184494 w 2014843"/>
              <a:gd name="connsiteY31" fmla="*/ 129540 h 1943100"/>
              <a:gd name="connsiteX32" fmla="*/ 138774 w 2014843"/>
              <a:gd name="connsiteY32" fmla="*/ 144780 h 1943100"/>
              <a:gd name="connsiteX33" fmla="*/ 108294 w 2014843"/>
              <a:gd name="connsiteY33" fmla="*/ 236220 h 1943100"/>
              <a:gd name="connsiteX34" fmla="*/ 93054 w 2014843"/>
              <a:gd name="connsiteY34" fmla="*/ 281940 h 1943100"/>
              <a:gd name="connsiteX35" fmla="*/ 108294 w 2014843"/>
              <a:gd name="connsiteY35" fmla="*/ 403860 h 1943100"/>
              <a:gd name="connsiteX36" fmla="*/ 154014 w 2014843"/>
              <a:gd name="connsiteY36" fmla="*/ 495300 h 1943100"/>
              <a:gd name="connsiteX37" fmla="*/ 199734 w 2014843"/>
              <a:gd name="connsiteY37" fmla="*/ 632460 h 1943100"/>
              <a:gd name="connsiteX38" fmla="*/ 214974 w 2014843"/>
              <a:gd name="connsiteY38" fmla="*/ 678180 h 1943100"/>
              <a:gd name="connsiteX39" fmla="*/ 245454 w 2014843"/>
              <a:gd name="connsiteY39" fmla="*/ 723900 h 1943100"/>
              <a:gd name="connsiteX40" fmla="*/ 291174 w 2014843"/>
              <a:gd name="connsiteY40" fmla="*/ 876300 h 1943100"/>
              <a:gd name="connsiteX41" fmla="*/ 260694 w 2014843"/>
              <a:gd name="connsiteY41" fmla="*/ 1059180 h 1943100"/>
              <a:gd name="connsiteX42" fmla="*/ 230214 w 2014843"/>
              <a:gd name="connsiteY42" fmla="*/ 1181100 h 1943100"/>
              <a:gd name="connsiteX43" fmla="*/ 199734 w 2014843"/>
              <a:gd name="connsiteY43" fmla="*/ 1226820 h 1943100"/>
              <a:gd name="connsiteX44" fmla="*/ 138774 w 2014843"/>
              <a:gd name="connsiteY44" fmla="*/ 1303020 h 1943100"/>
              <a:gd name="connsiteX45" fmla="*/ 108294 w 2014843"/>
              <a:gd name="connsiteY45" fmla="*/ 1348740 h 1943100"/>
              <a:gd name="connsiteX46" fmla="*/ 16854 w 2014843"/>
              <a:gd name="connsiteY46" fmla="*/ 1409700 h 1943100"/>
              <a:gd name="connsiteX47" fmla="*/ 16854 w 2014843"/>
              <a:gd name="connsiteY47" fmla="*/ 1501140 h 1943100"/>
              <a:gd name="connsiteX48" fmla="*/ 62574 w 2014843"/>
              <a:gd name="connsiteY48" fmla="*/ 1485900 h 1943100"/>
              <a:gd name="connsiteX49" fmla="*/ 138774 w 2014843"/>
              <a:gd name="connsiteY49" fmla="*/ 1470660 h 1943100"/>
              <a:gd name="connsiteX50" fmla="*/ 230214 w 2014843"/>
              <a:gd name="connsiteY50" fmla="*/ 1440180 h 1943100"/>
              <a:gd name="connsiteX51" fmla="*/ 291174 w 2014843"/>
              <a:gd name="connsiteY51" fmla="*/ 1424940 h 1943100"/>
              <a:gd name="connsiteX52" fmla="*/ 306414 w 2014843"/>
              <a:gd name="connsiteY52" fmla="*/ 1516380 h 1943100"/>
              <a:gd name="connsiteX53" fmla="*/ 245454 w 2014843"/>
              <a:gd name="connsiteY53" fmla="*/ 1790700 h 1943100"/>
              <a:gd name="connsiteX54" fmla="*/ 169254 w 2014843"/>
              <a:gd name="connsiteY54" fmla="*/ 1927860 h 1943100"/>
              <a:gd name="connsiteX55" fmla="*/ 214974 w 2014843"/>
              <a:gd name="connsiteY55" fmla="*/ 1943100 h 1943100"/>
              <a:gd name="connsiteX56" fmla="*/ 458814 w 2014843"/>
              <a:gd name="connsiteY56" fmla="*/ 1912620 h 1943100"/>
              <a:gd name="connsiteX57" fmla="*/ 550254 w 2014843"/>
              <a:gd name="connsiteY57" fmla="*/ 1882140 h 1943100"/>
              <a:gd name="connsiteX58" fmla="*/ 687414 w 2014843"/>
              <a:gd name="connsiteY58" fmla="*/ 1805940 h 1943100"/>
              <a:gd name="connsiteX59" fmla="*/ 702654 w 2014843"/>
              <a:gd name="connsiteY59" fmla="*/ 1760220 h 1943100"/>
              <a:gd name="connsiteX60" fmla="*/ 839814 w 2014843"/>
              <a:gd name="connsiteY60" fmla="*/ 1684020 h 1943100"/>
              <a:gd name="connsiteX61" fmla="*/ 992214 w 2014843"/>
              <a:gd name="connsiteY61" fmla="*/ 1653540 h 1943100"/>
              <a:gd name="connsiteX62" fmla="*/ 1129374 w 2014843"/>
              <a:gd name="connsiteY62" fmla="*/ 1623060 h 1943100"/>
              <a:gd name="connsiteX63" fmla="*/ 1342734 w 2014843"/>
              <a:gd name="connsiteY63" fmla="*/ 1592580 h 1943100"/>
              <a:gd name="connsiteX64" fmla="*/ 1495134 w 2014843"/>
              <a:gd name="connsiteY64" fmla="*/ 1539240 h 1943100"/>
              <a:gd name="connsiteX65" fmla="*/ 1479894 w 2014843"/>
              <a:gd name="connsiteY65" fmla="*/ 1562100 h 1943100"/>
              <a:gd name="connsiteX0" fmla="*/ 1479894 w 2014843"/>
              <a:gd name="connsiteY0" fmla="*/ 1562100 h 1943100"/>
              <a:gd name="connsiteX1" fmla="*/ 1479894 w 2014843"/>
              <a:gd name="connsiteY1" fmla="*/ 1562100 h 1943100"/>
              <a:gd name="connsiteX2" fmla="*/ 1525614 w 2014843"/>
              <a:gd name="connsiteY2" fmla="*/ 1440180 h 1943100"/>
              <a:gd name="connsiteX3" fmla="*/ 1540854 w 2014843"/>
              <a:gd name="connsiteY3" fmla="*/ 1394460 h 1943100"/>
              <a:gd name="connsiteX4" fmla="*/ 1556094 w 2014843"/>
              <a:gd name="connsiteY4" fmla="*/ 1257300 h 1943100"/>
              <a:gd name="connsiteX5" fmla="*/ 1617054 w 2014843"/>
              <a:gd name="connsiteY5" fmla="*/ 1165860 h 1943100"/>
              <a:gd name="connsiteX6" fmla="*/ 1708494 w 2014843"/>
              <a:gd name="connsiteY6" fmla="*/ 1135380 h 1943100"/>
              <a:gd name="connsiteX7" fmla="*/ 1754214 w 2014843"/>
              <a:gd name="connsiteY7" fmla="*/ 1120140 h 1943100"/>
              <a:gd name="connsiteX8" fmla="*/ 1815174 w 2014843"/>
              <a:gd name="connsiteY8" fmla="*/ 1089660 h 1943100"/>
              <a:gd name="connsiteX9" fmla="*/ 1822794 w 2014843"/>
              <a:gd name="connsiteY9" fmla="*/ 1036320 h 1943100"/>
              <a:gd name="connsiteX10" fmla="*/ 1860894 w 2014843"/>
              <a:gd name="connsiteY10" fmla="*/ 998220 h 1943100"/>
              <a:gd name="connsiteX11" fmla="*/ 1914234 w 2014843"/>
              <a:gd name="connsiteY11" fmla="*/ 923544 h 1943100"/>
              <a:gd name="connsiteX12" fmla="*/ 1975194 w 2014843"/>
              <a:gd name="connsiteY12" fmla="*/ 632460 h 1943100"/>
              <a:gd name="connsiteX13" fmla="*/ 2014818 w 2014843"/>
              <a:gd name="connsiteY13" fmla="*/ 483108 h 1943100"/>
              <a:gd name="connsiteX14" fmla="*/ 1967574 w 2014843"/>
              <a:gd name="connsiteY14" fmla="*/ 373380 h 1943100"/>
              <a:gd name="connsiteX15" fmla="*/ 1921854 w 2014843"/>
              <a:gd name="connsiteY15" fmla="*/ 342900 h 1943100"/>
              <a:gd name="connsiteX16" fmla="*/ 1860894 w 2014843"/>
              <a:gd name="connsiteY16" fmla="*/ 312420 h 1943100"/>
              <a:gd name="connsiteX17" fmla="*/ 1769454 w 2014843"/>
              <a:gd name="connsiteY17" fmla="*/ 281940 h 1943100"/>
              <a:gd name="connsiteX18" fmla="*/ 1723734 w 2014843"/>
              <a:gd name="connsiteY18" fmla="*/ 251460 h 1943100"/>
              <a:gd name="connsiteX19" fmla="*/ 1678014 w 2014843"/>
              <a:gd name="connsiteY19" fmla="*/ 205740 h 1943100"/>
              <a:gd name="connsiteX20" fmla="*/ 1632294 w 2014843"/>
              <a:gd name="connsiteY20" fmla="*/ 190500 h 1943100"/>
              <a:gd name="connsiteX21" fmla="*/ 1586574 w 2014843"/>
              <a:gd name="connsiteY21" fmla="*/ 160020 h 1943100"/>
              <a:gd name="connsiteX22" fmla="*/ 1536282 w 2014843"/>
              <a:gd name="connsiteY22" fmla="*/ 124968 h 1943100"/>
              <a:gd name="connsiteX23" fmla="*/ 1531710 w 2014843"/>
              <a:gd name="connsiteY23" fmla="*/ 109728 h 1943100"/>
              <a:gd name="connsiteX24" fmla="*/ 1453986 w 2014843"/>
              <a:gd name="connsiteY24" fmla="*/ 80772 h 1943100"/>
              <a:gd name="connsiteX25" fmla="*/ 1406742 w 2014843"/>
              <a:gd name="connsiteY25" fmla="*/ 56388 h 1943100"/>
              <a:gd name="connsiteX26" fmla="*/ 1301586 w 2014843"/>
              <a:gd name="connsiteY26" fmla="*/ 45720 h 1943100"/>
              <a:gd name="connsiteX27" fmla="*/ 809334 w 2014843"/>
              <a:gd name="connsiteY27" fmla="*/ 0 h 1943100"/>
              <a:gd name="connsiteX28" fmla="*/ 397854 w 2014843"/>
              <a:gd name="connsiteY28" fmla="*/ 68580 h 1943100"/>
              <a:gd name="connsiteX29" fmla="*/ 321654 w 2014843"/>
              <a:gd name="connsiteY29" fmla="*/ 83820 h 1943100"/>
              <a:gd name="connsiteX30" fmla="*/ 230214 w 2014843"/>
              <a:gd name="connsiteY30" fmla="*/ 114300 h 1943100"/>
              <a:gd name="connsiteX31" fmla="*/ 184494 w 2014843"/>
              <a:gd name="connsiteY31" fmla="*/ 129540 h 1943100"/>
              <a:gd name="connsiteX32" fmla="*/ 138774 w 2014843"/>
              <a:gd name="connsiteY32" fmla="*/ 144780 h 1943100"/>
              <a:gd name="connsiteX33" fmla="*/ 108294 w 2014843"/>
              <a:gd name="connsiteY33" fmla="*/ 236220 h 1943100"/>
              <a:gd name="connsiteX34" fmla="*/ 93054 w 2014843"/>
              <a:gd name="connsiteY34" fmla="*/ 281940 h 1943100"/>
              <a:gd name="connsiteX35" fmla="*/ 108294 w 2014843"/>
              <a:gd name="connsiteY35" fmla="*/ 403860 h 1943100"/>
              <a:gd name="connsiteX36" fmla="*/ 154014 w 2014843"/>
              <a:gd name="connsiteY36" fmla="*/ 495300 h 1943100"/>
              <a:gd name="connsiteX37" fmla="*/ 199734 w 2014843"/>
              <a:gd name="connsiteY37" fmla="*/ 632460 h 1943100"/>
              <a:gd name="connsiteX38" fmla="*/ 214974 w 2014843"/>
              <a:gd name="connsiteY38" fmla="*/ 678180 h 1943100"/>
              <a:gd name="connsiteX39" fmla="*/ 245454 w 2014843"/>
              <a:gd name="connsiteY39" fmla="*/ 723900 h 1943100"/>
              <a:gd name="connsiteX40" fmla="*/ 291174 w 2014843"/>
              <a:gd name="connsiteY40" fmla="*/ 876300 h 1943100"/>
              <a:gd name="connsiteX41" fmla="*/ 260694 w 2014843"/>
              <a:gd name="connsiteY41" fmla="*/ 1059180 h 1943100"/>
              <a:gd name="connsiteX42" fmla="*/ 230214 w 2014843"/>
              <a:gd name="connsiteY42" fmla="*/ 1181100 h 1943100"/>
              <a:gd name="connsiteX43" fmla="*/ 199734 w 2014843"/>
              <a:gd name="connsiteY43" fmla="*/ 1226820 h 1943100"/>
              <a:gd name="connsiteX44" fmla="*/ 138774 w 2014843"/>
              <a:gd name="connsiteY44" fmla="*/ 1303020 h 1943100"/>
              <a:gd name="connsiteX45" fmla="*/ 108294 w 2014843"/>
              <a:gd name="connsiteY45" fmla="*/ 1348740 h 1943100"/>
              <a:gd name="connsiteX46" fmla="*/ 16854 w 2014843"/>
              <a:gd name="connsiteY46" fmla="*/ 1409700 h 1943100"/>
              <a:gd name="connsiteX47" fmla="*/ 16854 w 2014843"/>
              <a:gd name="connsiteY47" fmla="*/ 1501140 h 1943100"/>
              <a:gd name="connsiteX48" fmla="*/ 62574 w 2014843"/>
              <a:gd name="connsiteY48" fmla="*/ 1485900 h 1943100"/>
              <a:gd name="connsiteX49" fmla="*/ 138774 w 2014843"/>
              <a:gd name="connsiteY49" fmla="*/ 1470660 h 1943100"/>
              <a:gd name="connsiteX50" fmla="*/ 230214 w 2014843"/>
              <a:gd name="connsiteY50" fmla="*/ 1440180 h 1943100"/>
              <a:gd name="connsiteX51" fmla="*/ 291174 w 2014843"/>
              <a:gd name="connsiteY51" fmla="*/ 1424940 h 1943100"/>
              <a:gd name="connsiteX52" fmla="*/ 306414 w 2014843"/>
              <a:gd name="connsiteY52" fmla="*/ 1516380 h 1943100"/>
              <a:gd name="connsiteX53" fmla="*/ 245454 w 2014843"/>
              <a:gd name="connsiteY53" fmla="*/ 1790700 h 1943100"/>
              <a:gd name="connsiteX54" fmla="*/ 169254 w 2014843"/>
              <a:gd name="connsiteY54" fmla="*/ 1927860 h 1943100"/>
              <a:gd name="connsiteX55" fmla="*/ 214974 w 2014843"/>
              <a:gd name="connsiteY55" fmla="*/ 1943100 h 1943100"/>
              <a:gd name="connsiteX56" fmla="*/ 458814 w 2014843"/>
              <a:gd name="connsiteY56" fmla="*/ 1912620 h 1943100"/>
              <a:gd name="connsiteX57" fmla="*/ 550254 w 2014843"/>
              <a:gd name="connsiteY57" fmla="*/ 1882140 h 1943100"/>
              <a:gd name="connsiteX58" fmla="*/ 687414 w 2014843"/>
              <a:gd name="connsiteY58" fmla="*/ 1805940 h 1943100"/>
              <a:gd name="connsiteX59" fmla="*/ 702654 w 2014843"/>
              <a:gd name="connsiteY59" fmla="*/ 1760220 h 1943100"/>
              <a:gd name="connsiteX60" fmla="*/ 839814 w 2014843"/>
              <a:gd name="connsiteY60" fmla="*/ 1684020 h 1943100"/>
              <a:gd name="connsiteX61" fmla="*/ 992214 w 2014843"/>
              <a:gd name="connsiteY61" fmla="*/ 1653540 h 1943100"/>
              <a:gd name="connsiteX62" fmla="*/ 1129374 w 2014843"/>
              <a:gd name="connsiteY62" fmla="*/ 1623060 h 1943100"/>
              <a:gd name="connsiteX63" fmla="*/ 1342734 w 2014843"/>
              <a:gd name="connsiteY63" fmla="*/ 1592580 h 1943100"/>
              <a:gd name="connsiteX64" fmla="*/ 1495134 w 2014843"/>
              <a:gd name="connsiteY64" fmla="*/ 1539240 h 1943100"/>
              <a:gd name="connsiteX65" fmla="*/ 1479894 w 2014843"/>
              <a:gd name="connsiteY65" fmla="*/ 1562100 h 1943100"/>
              <a:gd name="connsiteX0" fmla="*/ 1479894 w 2014843"/>
              <a:gd name="connsiteY0" fmla="*/ 1562100 h 1943100"/>
              <a:gd name="connsiteX1" fmla="*/ 1479894 w 2014843"/>
              <a:gd name="connsiteY1" fmla="*/ 1562100 h 1943100"/>
              <a:gd name="connsiteX2" fmla="*/ 1525614 w 2014843"/>
              <a:gd name="connsiteY2" fmla="*/ 1440180 h 1943100"/>
              <a:gd name="connsiteX3" fmla="*/ 1540854 w 2014843"/>
              <a:gd name="connsiteY3" fmla="*/ 1394460 h 1943100"/>
              <a:gd name="connsiteX4" fmla="*/ 1556094 w 2014843"/>
              <a:gd name="connsiteY4" fmla="*/ 1257300 h 1943100"/>
              <a:gd name="connsiteX5" fmla="*/ 1617054 w 2014843"/>
              <a:gd name="connsiteY5" fmla="*/ 1165860 h 1943100"/>
              <a:gd name="connsiteX6" fmla="*/ 1708494 w 2014843"/>
              <a:gd name="connsiteY6" fmla="*/ 1135380 h 1943100"/>
              <a:gd name="connsiteX7" fmla="*/ 1735926 w 2014843"/>
              <a:gd name="connsiteY7" fmla="*/ 1097280 h 1943100"/>
              <a:gd name="connsiteX8" fmla="*/ 1815174 w 2014843"/>
              <a:gd name="connsiteY8" fmla="*/ 1089660 h 1943100"/>
              <a:gd name="connsiteX9" fmla="*/ 1822794 w 2014843"/>
              <a:gd name="connsiteY9" fmla="*/ 1036320 h 1943100"/>
              <a:gd name="connsiteX10" fmla="*/ 1860894 w 2014843"/>
              <a:gd name="connsiteY10" fmla="*/ 998220 h 1943100"/>
              <a:gd name="connsiteX11" fmla="*/ 1914234 w 2014843"/>
              <a:gd name="connsiteY11" fmla="*/ 923544 h 1943100"/>
              <a:gd name="connsiteX12" fmla="*/ 1975194 w 2014843"/>
              <a:gd name="connsiteY12" fmla="*/ 632460 h 1943100"/>
              <a:gd name="connsiteX13" fmla="*/ 2014818 w 2014843"/>
              <a:gd name="connsiteY13" fmla="*/ 483108 h 1943100"/>
              <a:gd name="connsiteX14" fmla="*/ 1967574 w 2014843"/>
              <a:gd name="connsiteY14" fmla="*/ 373380 h 1943100"/>
              <a:gd name="connsiteX15" fmla="*/ 1921854 w 2014843"/>
              <a:gd name="connsiteY15" fmla="*/ 342900 h 1943100"/>
              <a:gd name="connsiteX16" fmla="*/ 1860894 w 2014843"/>
              <a:gd name="connsiteY16" fmla="*/ 312420 h 1943100"/>
              <a:gd name="connsiteX17" fmla="*/ 1769454 w 2014843"/>
              <a:gd name="connsiteY17" fmla="*/ 281940 h 1943100"/>
              <a:gd name="connsiteX18" fmla="*/ 1723734 w 2014843"/>
              <a:gd name="connsiteY18" fmla="*/ 251460 h 1943100"/>
              <a:gd name="connsiteX19" fmla="*/ 1678014 w 2014843"/>
              <a:gd name="connsiteY19" fmla="*/ 205740 h 1943100"/>
              <a:gd name="connsiteX20" fmla="*/ 1632294 w 2014843"/>
              <a:gd name="connsiteY20" fmla="*/ 190500 h 1943100"/>
              <a:gd name="connsiteX21" fmla="*/ 1586574 w 2014843"/>
              <a:gd name="connsiteY21" fmla="*/ 160020 h 1943100"/>
              <a:gd name="connsiteX22" fmla="*/ 1536282 w 2014843"/>
              <a:gd name="connsiteY22" fmla="*/ 124968 h 1943100"/>
              <a:gd name="connsiteX23" fmla="*/ 1531710 w 2014843"/>
              <a:gd name="connsiteY23" fmla="*/ 109728 h 1943100"/>
              <a:gd name="connsiteX24" fmla="*/ 1453986 w 2014843"/>
              <a:gd name="connsiteY24" fmla="*/ 80772 h 1943100"/>
              <a:gd name="connsiteX25" fmla="*/ 1406742 w 2014843"/>
              <a:gd name="connsiteY25" fmla="*/ 56388 h 1943100"/>
              <a:gd name="connsiteX26" fmla="*/ 1301586 w 2014843"/>
              <a:gd name="connsiteY26" fmla="*/ 45720 h 1943100"/>
              <a:gd name="connsiteX27" fmla="*/ 809334 w 2014843"/>
              <a:gd name="connsiteY27" fmla="*/ 0 h 1943100"/>
              <a:gd name="connsiteX28" fmla="*/ 397854 w 2014843"/>
              <a:gd name="connsiteY28" fmla="*/ 68580 h 1943100"/>
              <a:gd name="connsiteX29" fmla="*/ 321654 w 2014843"/>
              <a:gd name="connsiteY29" fmla="*/ 83820 h 1943100"/>
              <a:gd name="connsiteX30" fmla="*/ 230214 w 2014843"/>
              <a:gd name="connsiteY30" fmla="*/ 114300 h 1943100"/>
              <a:gd name="connsiteX31" fmla="*/ 184494 w 2014843"/>
              <a:gd name="connsiteY31" fmla="*/ 129540 h 1943100"/>
              <a:gd name="connsiteX32" fmla="*/ 138774 w 2014843"/>
              <a:gd name="connsiteY32" fmla="*/ 144780 h 1943100"/>
              <a:gd name="connsiteX33" fmla="*/ 108294 w 2014843"/>
              <a:gd name="connsiteY33" fmla="*/ 236220 h 1943100"/>
              <a:gd name="connsiteX34" fmla="*/ 93054 w 2014843"/>
              <a:gd name="connsiteY34" fmla="*/ 281940 h 1943100"/>
              <a:gd name="connsiteX35" fmla="*/ 108294 w 2014843"/>
              <a:gd name="connsiteY35" fmla="*/ 403860 h 1943100"/>
              <a:gd name="connsiteX36" fmla="*/ 154014 w 2014843"/>
              <a:gd name="connsiteY36" fmla="*/ 495300 h 1943100"/>
              <a:gd name="connsiteX37" fmla="*/ 199734 w 2014843"/>
              <a:gd name="connsiteY37" fmla="*/ 632460 h 1943100"/>
              <a:gd name="connsiteX38" fmla="*/ 214974 w 2014843"/>
              <a:gd name="connsiteY38" fmla="*/ 678180 h 1943100"/>
              <a:gd name="connsiteX39" fmla="*/ 245454 w 2014843"/>
              <a:gd name="connsiteY39" fmla="*/ 723900 h 1943100"/>
              <a:gd name="connsiteX40" fmla="*/ 291174 w 2014843"/>
              <a:gd name="connsiteY40" fmla="*/ 876300 h 1943100"/>
              <a:gd name="connsiteX41" fmla="*/ 260694 w 2014843"/>
              <a:gd name="connsiteY41" fmla="*/ 1059180 h 1943100"/>
              <a:gd name="connsiteX42" fmla="*/ 230214 w 2014843"/>
              <a:gd name="connsiteY42" fmla="*/ 1181100 h 1943100"/>
              <a:gd name="connsiteX43" fmla="*/ 199734 w 2014843"/>
              <a:gd name="connsiteY43" fmla="*/ 1226820 h 1943100"/>
              <a:gd name="connsiteX44" fmla="*/ 138774 w 2014843"/>
              <a:gd name="connsiteY44" fmla="*/ 1303020 h 1943100"/>
              <a:gd name="connsiteX45" fmla="*/ 108294 w 2014843"/>
              <a:gd name="connsiteY45" fmla="*/ 1348740 h 1943100"/>
              <a:gd name="connsiteX46" fmla="*/ 16854 w 2014843"/>
              <a:gd name="connsiteY46" fmla="*/ 1409700 h 1943100"/>
              <a:gd name="connsiteX47" fmla="*/ 16854 w 2014843"/>
              <a:gd name="connsiteY47" fmla="*/ 1501140 h 1943100"/>
              <a:gd name="connsiteX48" fmla="*/ 62574 w 2014843"/>
              <a:gd name="connsiteY48" fmla="*/ 1485900 h 1943100"/>
              <a:gd name="connsiteX49" fmla="*/ 138774 w 2014843"/>
              <a:gd name="connsiteY49" fmla="*/ 1470660 h 1943100"/>
              <a:gd name="connsiteX50" fmla="*/ 230214 w 2014843"/>
              <a:gd name="connsiteY50" fmla="*/ 1440180 h 1943100"/>
              <a:gd name="connsiteX51" fmla="*/ 291174 w 2014843"/>
              <a:gd name="connsiteY51" fmla="*/ 1424940 h 1943100"/>
              <a:gd name="connsiteX52" fmla="*/ 306414 w 2014843"/>
              <a:gd name="connsiteY52" fmla="*/ 1516380 h 1943100"/>
              <a:gd name="connsiteX53" fmla="*/ 245454 w 2014843"/>
              <a:gd name="connsiteY53" fmla="*/ 1790700 h 1943100"/>
              <a:gd name="connsiteX54" fmla="*/ 169254 w 2014843"/>
              <a:gd name="connsiteY54" fmla="*/ 1927860 h 1943100"/>
              <a:gd name="connsiteX55" fmla="*/ 214974 w 2014843"/>
              <a:gd name="connsiteY55" fmla="*/ 1943100 h 1943100"/>
              <a:gd name="connsiteX56" fmla="*/ 458814 w 2014843"/>
              <a:gd name="connsiteY56" fmla="*/ 1912620 h 1943100"/>
              <a:gd name="connsiteX57" fmla="*/ 550254 w 2014843"/>
              <a:gd name="connsiteY57" fmla="*/ 1882140 h 1943100"/>
              <a:gd name="connsiteX58" fmla="*/ 687414 w 2014843"/>
              <a:gd name="connsiteY58" fmla="*/ 1805940 h 1943100"/>
              <a:gd name="connsiteX59" fmla="*/ 702654 w 2014843"/>
              <a:gd name="connsiteY59" fmla="*/ 1760220 h 1943100"/>
              <a:gd name="connsiteX60" fmla="*/ 839814 w 2014843"/>
              <a:gd name="connsiteY60" fmla="*/ 1684020 h 1943100"/>
              <a:gd name="connsiteX61" fmla="*/ 992214 w 2014843"/>
              <a:gd name="connsiteY61" fmla="*/ 1653540 h 1943100"/>
              <a:gd name="connsiteX62" fmla="*/ 1129374 w 2014843"/>
              <a:gd name="connsiteY62" fmla="*/ 1623060 h 1943100"/>
              <a:gd name="connsiteX63" fmla="*/ 1342734 w 2014843"/>
              <a:gd name="connsiteY63" fmla="*/ 1592580 h 1943100"/>
              <a:gd name="connsiteX64" fmla="*/ 1495134 w 2014843"/>
              <a:gd name="connsiteY64" fmla="*/ 1539240 h 1943100"/>
              <a:gd name="connsiteX65" fmla="*/ 1479894 w 2014843"/>
              <a:gd name="connsiteY65" fmla="*/ 1562100 h 1943100"/>
              <a:gd name="connsiteX0" fmla="*/ 1479894 w 2014843"/>
              <a:gd name="connsiteY0" fmla="*/ 1562100 h 1943100"/>
              <a:gd name="connsiteX1" fmla="*/ 1479894 w 2014843"/>
              <a:gd name="connsiteY1" fmla="*/ 1562100 h 1943100"/>
              <a:gd name="connsiteX2" fmla="*/ 1525614 w 2014843"/>
              <a:gd name="connsiteY2" fmla="*/ 1440180 h 1943100"/>
              <a:gd name="connsiteX3" fmla="*/ 1540854 w 2014843"/>
              <a:gd name="connsiteY3" fmla="*/ 1394460 h 1943100"/>
              <a:gd name="connsiteX4" fmla="*/ 1556094 w 2014843"/>
              <a:gd name="connsiteY4" fmla="*/ 1257300 h 1943100"/>
              <a:gd name="connsiteX5" fmla="*/ 1617054 w 2014843"/>
              <a:gd name="connsiteY5" fmla="*/ 1165860 h 1943100"/>
              <a:gd name="connsiteX6" fmla="*/ 1708494 w 2014843"/>
              <a:gd name="connsiteY6" fmla="*/ 1135380 h 1943100"/>
              <a:gd name="connsiteX7" fmla="*/ 1735926 w 2014843"/>
              <a:gd name="connsiteY7" fmla="*/ 1097280 h 1943100"/>
              <a:gd name="connsiteX8" fmla="*/ 1783170 w 2014843"/>
              <a:gd name="connsiteY8" fmla="*/ 1066800 h 1943100"/>
              <a:gd name="connsiteX9" fmla="*/ 1822794 w 2014843"/>
              <a:gd name="connsiteY9" fmla="*/ 1036320 h 1943100"/>
              <a:gd name="connsiteX10" fmla="*/ 1860894 w 2014843"/>
              <a:gd name="connsiteY10" fmla="*/ 998220 h 1943100"/>
              <a:gd name="connsiteX11" fmla="*/ 1914234 w 2014843"/>
              <a:gd name="connsiteY11" fmla="*/ 923544 h 1943100"/>
              <a:gd name="connsiteX12" fmla="*/ 1975194 w 2014843"/>
              <a:gd name="connsiteY12" fmla="*/ 632460 h 1943100"/>
              <a:gd name="connsiteX13" fmla="*/ 2014818 w 2014843"/>
              <a:gd name="connsiteY13" fmla="*/ 483108 h 1943100"/>
              <a:gd name="connsiteX14" fmla="*/ 1967574 w 2014843"/>
              <a:gd name="connsiteY14" fmla="*/ 373380 h 1943100"/>
              <a:gd name="connsiteX15" fmla="*/ 1921854 w 2014843"/>
              <a:gd name="connsiteY15" fmla="*/ 342900 h 1943100"/>
              <a:gd name="connsiteX16" fmla="*/ 1860894 w 2014843"/>
              <a:gd name="connsiteY16" fmla="*/ 312420 h 1943100"/>
              <a:gd name="connsiteX17" fmla="*/ 1769454 w 2014843"/>
              <a:gd name="connsiteY17" fmla="*/ 281940 h 1943100"/>
              <a:gd name="connsiteX18" fmla="*/ 1723734 w 2014843"/>
              <a:gd name="connsiteY18" fmla="*/ 251460 h 1943100"/>
              <a:gd name="connsiteX19" fmla="*/ 1678014 w 2014843"/>
              <a:gd name="connsiteY19" fmla="*/ 205740 h 1943100"/>
              <a:gd name="connsiteX20" fmla="*/ 1632294 w 2014843"/>
              <a:gd name="connsiteY20" fmla="*/ 190500 h 1943100"/>
              <a:gd name="connsiteX21" fmla="*/ 1586574 w 2014843"/>
              <a:gd name="connsiteY21" fmla="*/ 160020 h 1943100"/>
              <a:gd name="connsiteX22" fmla="*/ 1536282 w 2014843"/>
              <a:gd name="connsiteY22" fmla="*/ 124968 h 1943100"/>
              <a:gd name="connsiteX23" fmla="*/ 1531710 w 2014843"/>
              <a:gd name="connsiteY23" fmla="*/ 109728 h 1943100"/>
              <a:gd name="connsiteX24" fmla="*/ 1453986 w 2014843"/>
              <a:gd name="connsiteY24" fmla="*/ 80772 h 1943100"/>
              <a:gd name="connsiteX25" fmla="*/ 1406742 w 2014843"/>
              <a:gd name="connsiteY25" fmla="*/ 56388 h 1943100"/>
              <a:gd name="connsiteX26" fmla="*/ 1301586 w 2014843"/>
              <a:gd name="connsiteY26" fmla="*/ 45720 h 1943100"/>
              <a:gd name="connsiteX27" fmla="*/ 809334 w 2014843"/>
              <a:gd name="connsiteY27" fmla="*/ 0 h 1943100"/>
              <a:gd name="connsiteX28" fmla="*/ 397854 w 2014843"/>
              <a:gd name="connsiteY28" fmla="*/ 68580 h 1943100"/>
              <a:gd name="connsiteX29" fmla="*/ 321654 w 2014843"/>
              <a:gd name="connsiteY29" fmla="*/ 83820 h 1943100"/>
              <a:gd name="connsiteX30" fmla="*/ 230214 w 2014843"/>
              <a:gd name="connsiteY30" fmla="*/ 114300 h 1943100"/>
              <a:gd name="connsiteX31" fmla="*/ 184494 w 2014843"/>
              <a:gd name="connsiteY31" fmla="*/ 129540 h 1943100"/>
              <a:gd name="connsiteX32" fmla="*/ 138774 w 2014843"/>
              <a:gd name="connsiteY32" fmla="*/ 144780 h 1943100"/>
              <a:gd name="connsiteX33" fmla="*/ 108294 w 2014843"/>
              <a:gd name="connsiteY33" fmla="*/ 236220 h 1943100"/>
              <a:gd name="connsiteX34" fmla="*/ 93054 w 2014843"/>
              <a:gd name="connsiteY34" fmla="*/ 281940 h 1943100"/>
              <a:gd name="connsiteX35" fmla="*/ 108294 w 2014843"/>
              <a:gd name="connsiteY35" fmla="*/ 403860 h 1943100"/>
              <a:gd name="connsiteX36" fmla="*/ 154014 w 2014843"/>
              <a:gd name="connsiteY36" fmla="*/ 495300 h 1943100"/>
              <a:gd name="connsiteX37" fmla="*/ 199734 w 2014843"/>
              <a:gd name="connsiteY37" fmla="*/ 632460 h 1943100"/>
              <a:gd name="connsiteX38" fmla="*/ 214974 w 2014843"/>
              <a:gd name="connsiteY38" fmla="*/ 678180 h 1943100"/>
              <a:gd name="connsiteX39" fmla="*/ 245454 w 2014843"/>
              <a:gd name="connsiteY39" fmla="*/ 723900 h 1943100"/>
              <a:gd name="connsiteX40" fmla="*/ 291174 w 2014843"/>
              <a:gd name="connsiteY40" fmla="*/ 876300 h 1943100"/>
              <a:gd name="connsiteX41" fmla="*/ 260694 w 2014843"/>
              <a:gd name="connsiteY41" fmla="*/ 1059180 h 1943100"/>
              <a:gd name="connsiteX42" fmla="*/ 230214 w 2014843"/>
              <a:gd name="connsiteY42" fmla="*/ 1181100 h 1943100"/>
              <a:gd name="connsiteX43" fmla="*/ 199734 w 2014843"/>
              <a:gd name="connsiteY43" fmla="*/ 1226820 h 1943100"/>
              <a:gd name="connsiteX44" fmla="*/ 138774 w 2014843"/>
              <a:gd name="connsiteY44" fmla="*/ 1303020 h 1943100"/>
              <a:gd name="connsiteX45" fmla="*/ 108294 w 2014843"/>
              <a:gd name="connsiteY45" fmla="*/ 1348740 h 1943100"/>
              <a:gd name="connsiteX46" fmla="*/ 16854 w 2014843"/>
              <a:gd name="connsiteY46" fmla="*/ 1409700 h 1943100"/>
              <a:gd name="connsiteX47" fmla="*/ 16854 w 2014843"/>
              <a:gd name="connsiteY47" fmla="*/ 1501140 h 1943100"/>
              <a:gd name="connsiteX48" fmla="*/ 62574 w 2014843"/>
              <a:gd name="connsiteY48" fmla="*/ 1485900 h 1943100"/>
              <a:gd name="connsiteX49" fmla="*/ 138774 w 2014843"/>
              <a:gd name="connsiteY49" fmla="*/ 1470660 h 1943100"/>
              <a:gd name="connsiteX50" fmla="*/ 230214 w 2014843"/>
              <a:gd name="connsiteY50" fmla="*/ 1440180 h 1943100"/>
              <a:gd name="connsiteX51" fmla="*/ 291174 w 2014843"/>
              <a:gd name="connsiteY51" fmla="*/ 1424940 h 1943100"/>
              <a:gd name="connsiteX52" fmla="*/ 306414 w 2014843"/>
              <a:gd name="connsiteY52" fmla="*/ 1516380 h 1943100"/>
              <a:gd name="connsiteX53" fmla="*/ 245454 w 2014843"/>
              <a:gd name="connsiteY53" fmla="*/ 1790700 h 1943100"/>
              <a:gd name="connsiteX54" fmla="*/ 169254 w 2014843"/>
              <a:gd name="connsiteY54" fmla="*/ 1927860 h 1943100"/>
              <a:gd name="connsiteX55" fmla="*/ 214974 w 2014843"/>
              <a:gd name="connsiteY55" fmla="*/ 1943100 h 1943100"/>
              <a:gd name="connsiteX56" fmla="*/ 458814 w 2014843"/>
              <a:gd name="connsiteY56" fmla="*/ 1912620 h 1943100"/>
              <a:gd name="connsiteX57" fmla="*/ 550254 w 2014843"/>
              <a:gd name="connsiteY57" fmla="*/ 1882140 h 1943100"/>
              <a:gd name="connsiteX58" fmla="*/ 687414 w 2014843"/>
              <a:gd name="connsiteY58" fmla="*/ 1805940 h 1943100"/>
              <a:gd name="connsiteX59" fmla="*/ 702654 w 2014843"/>
              <a:gd name="connsiteY59" fmla="*/ 1760220 h 1943100"/>
              <a:gd name="connsiteX60" fmla="*/ 839814 w 2014843"/>
              <a:gd name="connsiteY60" fmla="*/ 1684020 h 1943100"/>
              <a:gd name="connsiteX61" fmla="*/ 992214 w 2014843"/>
              <a:gd name="connsiteY61" fmla="*/ 1653540 h 1943100"/>
              <a:gd name="connsiteX62" fmla="*/ 1129374 w 2014843"/>
              <a:gd name="connsiteY62" fmla="*/ 1623060 h 1943100"/>
              <a:gd name="connsiteX63" fmla="*/ 1342734 w 2014843"/>
              <a:gd name="connsiteY63" fmla="*/ 1592580 h 1943100"/>
              <a:gd name="connsiteX64" fmla="*/ 1495134 w 2014843"/>
              <a:gd name="connsiteY64" fmla="*/ 1539240 h 1943100"/>
              <a:gd name="connsiteX65" fmla="*/ 1479894 w 2014843"/>
              <a:gd name="connsiteY65" fmla="*/ 1562100 h 1943100"/>
              <a:gd name="connsiteX0" fmla="*/ 1479894 w 2014843"/>
              <a:gd name="connsiteY0" fmla="*/ 1562100 h 1943100"/>
              <a:gd name="connsiteX1" fmla="*/ 1479894 w 2014843"/>
              <a:gd name="connsiteY1" fmla="*/ 1562100 h 1943100"/>
              <a:gd name="connsiteX2" fmla="*/ 1525614 w 2014843"/>
              <a:gd name="connsiteY2" fmla="*/ 1440180 h 1943100"/>
              <a:gd name="connsiteX3" fmla="*/ 1540854 w 2014843"/>
              <a:gd name="connsiteY3" fmla="*/ 1394460 h 1943100"/>
              <a:gd name="connsiteX4" fmla="*/ 1556094 w 2014843"/>
              <a:gd name="connsiteY4" fmla="*/ 1257300 h 1943100"/>
              <a:gd name="connsiteX5" fmla="*/ 1617054 w 2014843"/>
              <a:gd name="connsiteY5" fmla="*/ 1165860 h 1943100"/>
              <a:gd name="connsiteX6" fmla="*/ 1708494 w 2014843"/>
              <a:gd name="connsiteY6" fmla="*/ 1135380 h 1943100"/>
              <a:gd name="connsiteX7" fmla="*/ 1735926 w 2014843"/>
              <a:gd name="connsiteY7" fmla="*/ 1097280 h 1943100"/>
              <a:gd name="connsiteX8" fmla="*/ 1783170 w 2014843"/>
              <a:gd name="connsiteY8" fmla="*/ 1066800 h 1943100"/>
              <a:gd name="connsiteX9" fmla="*/ 1822794 w 2014843"/>
              <a:gd name="connsiteY9" fmla="*/ 1036320 h 1943100"/>
              <a:gd name="connsiteX10" fmla="*/ 1860894 w 2014843"/>
              <a:gd name="connsiteY10" fmla="*/ 998220 h 1943100"/>
              <a:gd name="connsiteX11" fmla="*/ 1914234 w 2014843"/>
              <a:gd name="connsiteY11" fmla="*/ 923544 h 1943100"/>
              <a:gd name="connsiteX12" fmla="*/ 1975194 w 2014843"/>
              <a:gd name="connsiteY12" fmla="*/ 632460 h 1943100"/>
              <a:gd name="connsiteX13" fmla="*/ 2014818 w 2014843"/>
              <a:gd name="connsiteY13" fmla="*/ 483108 h 1943100"/>
              <a:gd name="connsiteX14" fmla="*/ 1967574 w 2014843"/>
              <a:gd name="connsiteY14" fmla="*/ 373380 h 1943100"/>
              <a:gd name="connsiteX15" fmla="*/ 1921854 w 2014843"/>
              <a:gd name="connsiteY15" fmla="*/ 342900 h 1943100"/>
              <a:gd name="connsiteX16" fmla="*/ 1860894 w 2014843"/>
              <a:gd name="connsiteY16" fmla="*/ 312420 h 1943100"/>
              <a:gd name="connsiteX17" fmla="*/ 1769454 w 2014843"/>
              <a:gd name="connsiteY17" fmla="*/ 281940 h 1943100"/>
              <a:gd name="connsiteX18" fmla="*/ 1723734 w 2014843"/>
              <a:gd name="connsiteY18" fmla="*/ 251460 h 1943100"/>
              <a:gd name="connsiteX19" fmla="*/ 1678014 w 2014843"/>
              <a:gd name="connsiteY19" fmla="*/ 205740 h 1943100"/>
              <a:gd name="connsiteX20" fmla="*/ 1632294 w 2014843"/>
              <a:gd name="connsiteY20" fmla="*/ 190500 h 1943100"/>
              <a:gd name="connsiteX21" fmla="*/ 1586574 w 2014843"/>
              <a:gd name="connsiteY21" fmla="*/ 160020 h 1943100"/>
              <a:gd name="connsiteX22" fmla="*/ 1536282 w 2014843"/>
              <a:gd name="connsiteY22" fmla="*/ 124968 h 1943100"/>
              <a:gd name="connsiteX23" fmla="*/ 1531710 w 2014843"/>
              <a:gd name="connsiteY23" fmla="*/ 109728 h 1943100"/>
              <a:gd name="connsiteX24" fmla="*/ 1453986 w 2014843"/>
              <a:gd name="connsiteY24" fmla="*/ 80772 h 1943100"/>
              <a:gd name="connsiteX25" fmla="*/ 1406742 w 2014843"/>
              <a:gd name="connsiteY25" fmla="*/ 56388 h 1943100"/>
              <a:gd name="connsiteX26" fmla="*/ 1301586 w 2014843"/>
              <a:gd name="connsiteY26" fmla="*/ 45720 h 1943100"/>
              <a:gd name="connsiteX27" fmla="*/ 809334 w 2014843"/>
              <a:gd name="connsiteY27" fmla="*/ 0 h 1943100"/>
              <a:gd name="connsiteX28" fmla="*/ 397854 w 2014843"/>
              <a:gd name="connsiteY28" fmla="*/ 68580 h 1943100"/>
              <a:gd name="connsiteX29" fmla="*/ 321654 w 2014843"/>
              <a:gd name="connsiteY29" fmla="*/ 83820 h 1943100"/>
              <a:gd name="connsiteX30" fmla="*/ 230214 w 2014843"/>
              <a:gd name="connsiteY30" fmla="*/ 114300 h 1943100"/>
              <a:gd name="connsiteX31" fmla="*/ 184494 w 2014843"/>
              <a:gd name="connsiteY31" fmla="*/ 129540 h 1943100"/>
              <a:gd name="connsiteX32" fmla="*/ 138774 w 2014843"/>
              <a:gd name="connsiteY32" fmla="*/ 144780 h 1943100"/>
              <a:gd name="connsiteX33" fmla="*/ 108294 w 2014843"/>
              <a:gd name="connsiteY33" fmla="*/ 236220 h 1943100"/>
              <a:gd name="connsiteX34" fmla="*/ 93054 w 2014843"/>
              <a:gd name="connsiteY34" fmla="*/ 281940 h 1943100"/>
              <a:gd name="connsiteX35" fmla="*/ 108294 w 2014843"/>
              <a:gd name="connsiteY35" fmla="*/ 403860 h 1943100"/>
              <a:gd name="connsiteX36" fmla="*/ 154014 w 2014843"/>
              <a:gd name="connsiteY36" fmla="*/ 495300 h 1943100"/>
              <a:gd name="connsiteX37" fmla="*/ 199734 w 2014843"/>
              <a:gd name="connsiteY37" fmla="*/ 632460 h 1943100"/>
              <a:gd name="connsiteX38" fmla="*/ 214974 w 2014843"/>
              <a:gd name="connsiteY38" fmla="*/ 678180 h 1943100"/>
              <a:gd name="connsiteX39" fmla="*/ 245454 w 2014843"/>
              <a:gd name="connsiteY39" fmla="*/ 723900 h 1943100"/>
              <a:gd name="connsiteX40" fmla="*/ 291174 w 2014843"/>
              <a:gd name="connsiteY40" fmla="*/ 876300 h 1943100"/>
              <a:gd name="connsiteX41" fmla="*/ 260694 w 2014843"/>
              <a:gd name="connsiteY41" fmla="*/ 1059180 h 1943100"/>
              <a:gd name="connsiteX42" fmla="*/ 230214 w 2014843"/>
              <a:gd name="connsiteY42" fmla="*/ 1181100 h 1943100"/>
              <a:gd name="connsiteX43" fmla="*/ 199734 w 2014843"/>
              <a:gd name="connsiteY43" fmla="*/ 1226820 h 1943100"/>
              <a:gd name="connsiteX44" fmla="*/ 138774 w 2014843"/>
              <a:gd name="connsiteY44" fmla="*/ 1303020 h 1943100"/>
              <a:gd name="connsiteX45" fmla="*/ 108294 w 2014843"/>
              <a:gd name="connsiteY45" fmla="*/ 1348740 h 1943100"/>
              <a:gd name="connsiteX46" fmla="*/ 16854 w 2014843"/>
              <a:gd name="connsiteY46" fmla="*/ 1409700 h 1943100"/>
              <a:gd name="connsiteX47" fmla="*/ 16854 w 2014843"/>
              <a:gd name="connsiteY47" fmla="*/ 1501140 h 1943100"/>
              <a:gd name="connsiteX48" fmla="*/ 62574 w 2014843"/>
              <a:gd name="connsiteY48" fmla="*/ 1485900 h 1943100"/>
              <a:gd name="connsiteX49" fmla="*/ 138774 w 2014843"/>
              <a:gd name="connsiteY49" fmla="*/ 1470660 h 1943100"/>
              <a:gd name="connsiteX50" fmla="*/ 230214 w 2014843"/>
              <a:gd name="connsiteY50" fmla="*/ 1440180 h 1943100"/>
              <a:gd name="connsiteX51" fmla="*/ 291174 w 2014843"/>
              <a:gd name="connsiteY51" fmla="*/ 1424940 h 1943100"/>
              <a:gd name="connsiteX52" fmla="*/ 329274 w 2014843"/>
              <a:gd name="connsiteY52" fmla="*/ 1525524 h 1943100"/>
              <a:gd name="connsiteX53" fmla="*/ 245454 w 2014843"/>
              <a:gd name="connsiteY53" fmla="*/ 1790700 h 1943100"/>
              <a:gd name="connsiteX54" fmla="*/ 169254 w 2014843"/>
              <a:gd name="connsiteY54" fmla="*/ 1927860 h 1943100"/>
              <a:gd name="connsiteX55" fmla="*/ 214974 w 2014843"/>
              <a:gd name="connsiteY55" fmla="*/ 1943100 h 1943100"/>
              <a:gd name="connsiteX56" fmla="*/ 458814 w 2014843"/>
              <a:gd name="connsiteY56" fmla="*/ 1912620 h 1943100"/>
              <a:gd name="connsiteX57" fmla="*/ 550254 w 2014843"/>
              <a:gd name="connsiteY57" fmla="*/ 1882140 h 1943100"/>
              <a:gd name="connsiteX58" fmla="*/ 687414 w 2014843"/>
              <a:gd name="connsiteY58" fmla="*/ 1805940 h 1943100"/>
              <a:gd name="connsiteX59" fmla="*/ 702654 w 2014843"/>
              <a:gd name="connsiteY59" fmla="*/ 1760220 h 1943100"/>
              <a:gd name="connsiteX60" fmla="*/ 839814 w 2014843"/>
              <a:gd name="connsiteY60" fmla="*/ 1684020 h 1943100"/>
              <a:gd name="connsiteX61" fmla="*/ 992214 w 2014843"/>
              <a:gd name="connsiteY61" fmla="*/ 1653540 h 1943100"/>
              <a:gd name="connsiteX62" fmla="*/ 1129374 w 2014843"/>
              <a:gd name="connsiteY62" fmla="*/ 1623060 h 1943100"/>
              <a:gd name="connsiteX63" fmla="*/ 1342734 w 2014843"/>
              <a:gd name="connsiteY63" fmla="*/ 1592580 h 1943100"/>
              <a:gd name="connsiteX64" fmla="*/ 1495134 w 2014843"/>
              <a:gd name="connsiteY64" fmla="*/ 1539240 h 1943100"/>
              <a:gd name="connsiteX65" fmla="*/ 1479894 w 2014843"/>
              <a:gd name="connsiteY65" fmla="*/ 1562100 h 1943100"/>
              <a:gd name="connsiteX0" fmla="*/ 1479894 w 2015005"/>
              <a:gd name="connsiteY0" fmla="*/ 1562100 h 1943100"/>
              <a:gd name="connsiteX1" fmla="*/ 1479894 w 2015005"/>
              <a:gd name="connsiteY1" fmla="*/ 1562100 h 1943100"/>
              <a:gd name="connsiteX2" fmla="*/ 1525614 w 2015005"/>
              <a:gd name="connsiteY2" fmla="*/ 1440180 h 1943100"/>
              <a:gd name="connsiteX3" fmla="*/ 1540854 w 2015005"/>
              <a:gd name="connsiteY3" fmla="*/ 1394460 h 1943100"/>
              <a:gd name="connsiteX4" fmla="*/ 1556094 w 2015005"/>
              <a:gd name="connsiteY4" fmla="*/ 1257300 h 1943100"/>
              <a:gd name="connsiteX5" fmla="*/ 1617054 w 2015005"/>
              <a:gd name="connsiteY5" fmla="*/ 1165860 h 1943100"/>
              <a:gd name="connsiteX6" fmla="*/ 1708494 w 2015005"/>
              <a:gd name="connsiteY6" fmla="*/ 1135380 h 1943100"/>
              <a:gd name="connsiteX7" fmla="*/ 1735926 w 2015005"/>
              <a:gd name="connsiteY7" fmla="*/ 1097280 h 1943100"/>
              <a:gd name="connsiteX8" fmla="*/ 1783170 w 2015005"/>
              <a:gd name="connsiteY8" fmla="*/ 1066800 h 1943100"/>
              <a:gd name="connsiteX9" fmla="*/ 1822794 w 2015005"/>
              <a:gd name="connsiteY9" fmla="*/ 1036320 h 1943100"/>
              <a:gd name="connsiteX10" fmla="*/ 1860894 w 2015005"/>
              <a:gd name="connsiteY10" fmla="*/ 998220 h 1943100"/>
              <a:gd name="connsiteX11" fmla="*/ 1914234 w 2015005"/>
              <a:gd name="connsiteY11" fmla="*/ 923544 h 1943100"/>
              <a:gd name="connsiteX12" fmla="*/ 1975194 w 2015005"/>
              <a:gd name="connsiteY12" fmla="*/ 632460 h 1943100"/>
              <a:gd name="connsiteX13" fmla="*/ 2014818 w 2015005"/>
              <a:gd name="connsiteY13" fmla="*/ 483108 h 1943100"/>
              <a:gd name="connsiteX14" fmla="*/ 1953858 w 2015005"/>
              <a:gd name="connsiteY14" fmla="*/ 400812 h 1943100"/>
              <a:gd name="connsiteX15" fmla="*/ 1921854 w 2015005"/>
              <a:gd name="connsiteY15" fmla="*/ 342900 h 1943100"/>
              <a:gd name="connsiteX16" fmla="*/ 1860894 w 2015005"/>
              <a:gd name="connsiteY16" fmla="*/ 312420 h 1943100"/>
              <a:gd name="connsiteX17" fmla="*/ 1769454 w 2015005"/>
              <a:gd name="connsiteY17" fmla="*/ 281940 h 1943100"/>
              <a:gd name="connsiteX18" fmla="*/ 1723734 w 2015005"/>
              <a:gd name="connsiteY18" fmla="*/ 251460 h 1943100"/>
              <a:gd name="connsiteX19" fmla="*/ 1678014 w 2015005"/>
              <a:gd name="connsiteY19" fmla="*/ 205740 h 1943100"/>
              <a:gd name="connsiteX20" fmla="*/ 1632294 w 2015005"/>
              <a:gd name="connsiteY20" fmla="*/ 190500 h 1943100"/>
              <a:gd name="connsiteX21" fmla="*/ 1586574 w 2015005"/>
              <a:gd name="connsiteY21" fmla="*/ 160020 h 1943100"/>
              <a:gd name="connsiteX22" fmla="*/ 1536282 w 2015005"/>
              <a:gd name="connsiteY22" fmla="*/ 124968 h 1943100"/>
              <a:gd name="connsiteX23" fmla="*/ 1531710 w 2015005"/>
              <a:gd name="connsiteY23" fmla="*/ 109728 h 1943100"/>
              <a:gd name="connsiteX24" fmla="*/ 1453986 w 2015005"/>
              <a:gd name="connsiteY24" fmla="*/ 80772 h 1943100"/>
              <a:gd name="connsiteX25" fmla="*/ 1406742 w 2015005"/>
              <a:gd name="connsiteY25" fmla="*/ 56388 h 1943100"/>
              <a:gd name="connsiteX26" fmla="*/ 1301586 w 2015005"/>
              <a:gd name="connsiteY26" fmla="*/ 45720 h 1943100"/>
              <a:gd name="connsiteX27" fmla="*/ 809334 w 2015005"/>
              <a:gd name="connsiteY27" fmla="*/ 0 h 1943100"/>
              <a:gd name="connsiteX28" fmla="*/ 397854 w 2015005"/>
              <a:gd name="connsiteY28" fmla="*/ 68580 h 1943100"/>
              <a:gd name="connsiteX29" fmla="*/ 321654 w 2015005"/>
              <a:gd name="connsiteY29" fmla="*/ 83820 h 1943100"/>
              <a:gd name="connsiteX30" fmla="*/ 230214 w 2015005"/>
              <a:gd name="connsiteY30" fmla="*/ 114300 h 1943100"/>
              <a:gd name="connsiteX31" fmla="*/ 184494 w 2015005"/>
              <a:gd name="connsiteY31" fmla="*/ 129540 h 1943100"/>
              <a:gd name="connsiteX32" fmla="*/ 138774 w 2015005"/>
              <a:gd name="connsiteY32" fmla="*/ 144780 h 1943100"/>
              <a:gd name="connsiteX33" fmla="*/ 108294 w 2015005"/>
              <a:gd name="connsiteY33" fmla="*/ 236220 h 1943100"/>
              <a:gd name="connsiteX34" fmla="*/ 93054 w 2015005"/>
              <a:gd name="connsiteY34" fmla="*/ 281940 h 1943100"/>
              <a:gd name="connsiteX35" fmla="*/ 108294 w 2015005"/>
              <a:gd name="connsiteY35" fmla="*/ 403860 h 1943100"/>
              <a:gd name="connsiteX36" fmla="*/ 154014 w 2015005"/>
              <a:gd name="connsiteY36" fmla="*/ 495300 h 1943100"/>
              <a:gd name="connsiteX37" fmla="*/ 199734 w 2015005"/>
              <a:gd name="connsiteY37" fmla="*/ 632460 h 1943100"/>
              <a:gd name="connsiteX38" fmla="*/ 214974 w 2015005"/>
              <a:gd name="connsiteY38" fmla="*/ 678180 h 1943100"/>
              <a:gd name="connsiteX39" fmla="*/ 245454 w 2015005"/>
              <a:gd name="connsiteY39" fmla="*/ 723900 h 1943100"/>
              <a:gd name="connsiteX40" fmla="*/ 291174 w 2015005"/>
              <a:gd name="connsiteY40" fmla="*/ 876300 h 1943100"/>
              <a:gd name="connsiteX41" fmla="*/ 260694 w 2015005"/>
              <a:gd name="connsiteY41" fmla="*/ 1059180 h 1943100"/>
              <a:gd name="connsiteX42" fmla="*/ 230214 w 2015005"/>
              <a:gd name="connsiteY42" fmla="*/ 1181100 h 1943100"/>
              <a:gd name="connsiteX43" fmla="*/ 199734 w 2015005"/>
              <a:gd name="connsiteY43" fmla="*/ 1226820 h 1943100"/>
              <a:gd name="connsiteX44" fmla="*/ 138774 w 2015005"/>
              <a:gd name="connsiteY44" fmla="*/ 1303020 h 1943100"/>
              <a:gd name="connsiteX45" fmla="*/ 108294 w 2015005"/>
              <a:gd name="connsiteY45" fmla="*/ 1348740 h 1943100"/>
              <a:gd name="connsiteX46" fmla="*/ 16854 w 2015005"/>
              <a:gd name="connsiteY46" fmla="*/ 1409700 h 1943100"/>
              <a:gd name="connsiteX47" fmla="*/ 16854 w 2015005"/>
              <a:gd name="connsiteY47" fmla="*/ 1501140 h 1943100"/>
              <a:gd name="connsiteX48" fmla="*/ 62574 w 2015005"/>
              <a:gd name="connsiteY48" fmla="*/ 1485900 h 1943100"/>
              <a:gd name="connsiteX49" fmla="*/ 138774 w 2015005"/>
              <a:gd name="connsiteY49" fmla="*/ 1470660 h 1943100"/>
              <a:gd name="connsiteX50" fmla="*/ 230214 w 2015005"/>
              <a:gd name="connsiteY50" fmla="*/ 1440180 h 1943100"/>
              <a:gd name="connsiteX51" fmla="*/ 291174 w 2015005"/>
              <a:gd name="connsiteY51" fmla="*/ 1424940 h 1943100"/>
              <a:gd name="connsiteX52" fmla="*/ 329274 w 2015005"/>
              <a:gd name="connsiteY52" fmla="*/ 1525524 h 1943100"/>
              <a:gd name="connsiteX53" fmla="*/ 245454 w 2015005"/>
              <a:gd name="connsiteY53" fmla="*/ 1790700 h 1943100"/>
              <a:gd name="connsiteX54" fmla="*/ 169254 w 2015005"/>
              <a:gd name="connsiteY54" fmla="*/ 1927860 h 1943100"/>
              <a:gd name="connsiteX55" fmla="*/ 214974 w 2015005"/>
              <a:gd name="connsiteY55" fmla="*/ 1943100 h 1943100"/>
              <a:gd name="connsiteX56" fmla="*/ 458814 w 2015005"/>
              <a:gd name="connsiteY56" fmla="*/ 1912620 h 1943100"/>
              <a:gd name="connsiteX57" fmla="*/ 550254 w 2015005"/>
              <a:gd name="connsiteY57" fmla="*/ 1882140 h 1943100"/>
              <a:gd name="connsiteX58" fmla="*/ 687414 w 2015005"/>
              <a:gd name="connsiteY58" fmla="*/ 1805940 h 1943100"/>
              <a:gd name="connsiteX59" fmla="*/ 702654 w 2015005"/>
              <a:gd name="connsiteY59" fmla="*/ 1760220 h 1943100"/>
              <a:gd name="connsiteX60" fmla="*/ 839814 w 2015005"/>
              <a:gd name="connsiteY60" fmla="*/ 1684020 h 1943100"/>
              <a:gd name="connsiteX61" fmla="*/ 992214 w 2015005"/>
              <a:gd name="connsiteY61" fmla="*/ 1653540 h 1943100"/>
              <a:gd name="connsiteX62" fmla="*/ 1129374 w 2015005"/>
              <a:gd name="connsiteY62" fmla="*/ 1623060 h 1943100"/>
              <a:gd name="connsiteX63" fmla="*/ 1342734 w 2015005"/>
              <a:gd name="connsiteY63" fmla="*/ 1592580 h 1943100"/>
              <a:gd name="connsiteX64" fmla="*/ 1495134 w 2015005"/>
              <a:gd name="connsiteY64" fmla="*/ 1539240 h 1943100"/>
              <a:gd name="connsiteX65" fmla="*/ 1479894 w 2015005"/>
              <a:gd name="connsiteY65" fmla="*/ 1562100 h 1943100"/>
              <a:gd name="connsiteX0" fmla="*/ 1479894 w 2015005"/>
              <a:gd name="connsiteY0" fmla="*/ 1562100 h 1943100"/>
              <a:gd name="connsiteX1" fmla="*/ 1479894 w 2015005"/>
              <a:gd name="connsiteY1" fmla="*/ 1562100 h 1943100"/>
              <a:gd name="connsiteX2" fmla="*/ 1525614 w 2015005"/>
              <a:gd name="connsiteY2" fmla="*/ 1440180 h 1943100"/>
              <a:gd name="connsiteX3" fmla="*/ 1540854 w 2015005"/>
              <a:gd name="connsiteY3" fmla="*/ 1394460 h 1943100"/>
              <a:gd name="connsiteX4" fmla="*/ 1556094 w 2015005"/>
              <a:gd name="connsiteY4" fmla="*/ 1257300 h 1943100"/>
              <a:gd name="connsiteX5" fmla="*/ 1617054 w 2015005"/>
              <a:gd name="connsiteY5" fmla="*/ 1165860 h 1943100"/>
              <a:gd name="connsiteX6" fmla="*/ 1708494 w 2015005"/>
              <a:gd name="connsiteY6" fmla="*/ 1135380 h 1943100"/>
              <a:gd name="connsiteX7" fmla="*/ 1735926 w 2015005"/>
              <a:gd name="connsiteY7" fmla="*/ 1097280 h 1943100"/>
              <a:gd name="connsiteX8" fmla="*/ 1783170 w 2015005"/>
              <a:gd name="connsiteY8" fmla="*/ 1066800 h 1943100"/>
              <a:gd name="connsiteX9" fmla="*/ 1822794 w 2015005"/>
              <a:gd name="connsiteY9" fmla="*/ 1036320 h 1943100"/>
              <a:gd name="connsiteX10" fmla="*/ 1860894 w 2015005"/>
              <a:gd name="connsiteY10" fmla="*/ 998220 h 1943100"/>
              <a:gd name="connsiteX11" fmla="*/ 1914234 w 2015005"/>
              <a:gd name="connsiteY11" fmla="*/ 923544 h 1943100"/>
              <a:gd name="connsiteX12" fmla="*/ 1975194 w 2015005"/>
              <a:gd name="connsiteY12" fmla="*/ 632460 h 1943100"/>
              <a:gd name="connsiteX13" fmla="*/ 2014818 w 2015005"/>
              <a:gd name="connsiteY13" fmla="*/ 483108 h 1943100"/>
              <a:gd name="connsiteX14" fmla="*/ 1953858 w 2015005"/>
              <a:gd name="connsiteY14" fmla="*/ 400812 h 1943100"/>
              <a:gd name="connsiteX15" fmla="*/ 1908138 w 2015005"/>
              <a:gd name="connsiteY15" fmla="*/ 365760 h 1943100"/>
              <a:gd name="connsiteX16" fmla="*/ 1860894 w 2015005"/>
              <a:gd name="connsiteY16" fmla="*/ 312420 h 1943100"/>
              <a:gd name="connsiteX17" fmla="*/ 1769454 w 2015005"/>
              <a:gd name="connsiteY17" fmla="*/ 281940 h 1943100"/>
              <a:gd name="connsiteX18" fmla="*/ 1723734 w 2015005"/>
              <a:gd name="connsiteY18" fmla="*/ 251460 h 1943100"/>
              <a:gd name="connsiteX19" fmla="*/ 1678014 w 2015005"/>
              <a:gd name="connsiteY19" fmla="*/ 205740 h 1943100"/>
              <a:gd name="connsiteX20" fmla="*/ 1632294 w 2015005"/>
              <a:gd name="connsiteY20" fmla="*/ 190500 h 1943100"/>
              <a:gd name="connsiteX21" fmla="*/ 1586574 w 2015005"/>
              <a:gd name="connsiteY21" fmla="*/ 160020 h 1943100"/>
              <a:gd name="connsiteX22" fmla="*/ 1536282 w 2015005"/>
              <a:gd name="connsiteY22" fmla="*/ 124968 h 1943100"/>
              <a:gd name="connsiteX23" fmla="*/ 1531710 w 2015005"/>
              <a:gd name="connsiteY23" fmla="*/ 109728 h 1943100"/>
              <a:gd name="connsiteX24" fmla="*/ 1453986 w 2015005"/>
              <a:gd name="connsiteY24" fmla="*/ 80772 h 1943100"/>
              <a:gd name="connsiteX25" fmla="*/ 1406742 w 2015005"/>
              <a:gd name="connsiteY25" fmla="*/ 56388 h 1943100"/>
              <a:gd name="connsiteX26" fmla="*/ 1301586 w 2015005"/>
              <a:gd name="connsiteY26" fmla="*/ 45720 h 1943100"/>
              <a:gd name="connsiteX27" fmla="*/ 809334 w 2015005"/>
              <a:gd name="connsiteY27" fmla="*/ 0 h 1943100"/>
              <a:gd name="connsiteX28" fmla="*/ 397854 w 2015005"/>
              <a:gd name="connsiteY28" fmla="*/ 68580 h 1943100"/>
              <a:gd name="connsiteX29" fmla="*/ 321654 w 2015005"/>
              <a:gd name="connsiteY29" fmla="*/ 83820 h 1943100"/>
              <a:gd name="connsiteX30" fmla="*/ 230214 w 2015005"/>
              <a:gd name="connsiteY30" fmla="*/ 114300 h 1943100"/>
              <a:gd name="connsiteX31" fmla="*/ 184494 w 2015005"/>
              <a:gd name="connsiteY31" fmla="*/ 129540 h 1943100"/>
              <a:gd name="connsiteX32" fmla="*/ 138774 w 2015005"/>
              <a:gd name="connsiteY32" fmla="*/ 144780 h 1943100"/>
              <a:gd name="connsiteX33" fmla="*/ 108294 w 2015005"/>
              <a:gd name="connsiteY33" fmla="*/ 236220 h 1943100"/>
              <a:gd name="connsiteX34" fmla="*/ 93054 w 2015005"/>
              <a:gd name="connsiteY34" fmla="*/ 281940 h 1943100"/>
              <a:gd name="connsiteX35" fmla="*/ 108294 w 2015005"/>
              <a:gd name="connsiteY35" fmla="*/ 403860 h 1943100"/>
              <a:gd name="connsiteX36" fmla="*/ 154014 w 2015005"/>
              <a:gd name="connsiteY36" fmla="*/ 495300 h 1943100"/>
              <a:gd name="connsiteX37" fmla="*/ 199734 w 2015005"/>
              <a:gd name="connsiteY37" fmla="*/ 632460 h 1943100"/>
              <a:gd name="connsiteX38" fmla="*/ 214974 w 2015005"/>
              <a:gd name="connsiteY38" fmla="*/ 678180 h 1943100"/>
              <a:gd name="connsiteX39" fmla="*/ 245454 w 2015005"/>
              <a:gd name="connsiteY39" fmla="*/ 723900 h 1943100"/>
              <a:gd name="connsiteX40" fmla="*/ 291174 w 2015005"/>
              <a:gd name="connsiteY40" fmla="*/ 876300 h 1943100"/>
              <a:gd name="connsiteX41" fmla="*/ 260694 w 2015005"/>
              <a:gd name="connsiteY41" fmla="*/ 1059180 h 1943100"/>
              <a:gd name="connsiteX42" fmla="*/ 230214 w 2015005"/>
              <a:gd name="connsiteY42" fmla="*/ 1181100 h 1943100"/>
              <a:gd name="connsiteX43" fmla="*/ 199734 w 2015005"/>
              <a:gd name="connsiteY43" fmla="*/ 1226820 h 1943100"/>
              <a:gd name="connsiteX44" fmla="*/ 138774 w 2015005"/>
              <a:gd name="connsiteY44" fmla="*/ 1303020 h 1943100"/>
              <a:gd name="connsiteX45" fmla="*/ 108294 w 2015005"/>
              <a:gd name="connsiteY45" fmla="*/ 1348740 h 1943100"/>
              <a:gd name="connsiteX46" fmla="*/ 16854 w 2015005"/>
              <a:gd name="connsiteY46" fmla="*/ 1409700 h 1943100"/>
              <a:gd name="connsiteX47" fmla="*/ 16854 w 2015005"/>
              <a:gd name="connsiteY47" fmla="*/ 1501140 h 1943100"/>
              <a:gd name="connsiteX48" fmla="*/ 62574 w 2015005"/>
              <a:gd name="connsiteY48" fmla="*/ 1485900 h 1943100"/>
              <a:gd name="connsiteX49" fmla="*/ 138774 w 2015005"/>
              <a:gd name="connsiteY49" fmla="*/ 1470660 h 1943100"/>
              <a:gd name="connsiteX50" fmla="*/ 230214 w 2015005"/>
              <a:gd name="connsiteY50" fmla="*/ 1440180 h 1943100"/>
              <a:gd name="connsiteX51" fmla="*/ 291174 w 2015005"/>
              <a:gd name="connsiteY51" fmla="*/ 1424940 h 1943100"/>
              <a:gd name="connsiteX52" fmla="*/ 329274 w 2015005"/>
              <a:gd name="connsiteY52" fmla="*/ 1525524 h 1943100"/>
              <a:gd name="connsiteX53" fmla="*/ 245454 w 2015005"/>
              <a:gd name="connsiteY53" fmla="*/ 1790700 h 1943100"/>
              <a:gd name="connsiteX54" fmla="*/ 169254 w 2015005"/>
              <a:gd name="connsiteY54" fmla="*/ 1927860 h 1943100"/>
              <a:gd name="connsiteX55" fmla="*/ 214974 w 2015005"/>
              <a:gd name="connsiteY55" fmla="*/ 1943100 h 1943100"/>
              <a:gd name="connsiteX56" fmla="*/ 458814 w 2015005"/>
              <a:gd name="connsiteY56" fmla="*/ 1912620 h 1943100"/>
              <a:gd name="connsiteX57" fmla="*/ 550254 w 2015005"/>
              <a:gd name="connsiteY57" fmla="*/ 1882140 h 1943100"/>
              <a:gd name="connsiteX58" fmla="*/ 687414 w 2015005"/>
              <a:gd name="connsiteY58" fmla="*/ 1805940 h 1943100"/>
              <a:gd name="connsiteX59" fmla="*/ 702654 w 2015005"/>
              <a:gd name="connsiteY59" fmla="*/ 1760220 h 1943100"/>
              <a:gd name="connsiteX60" fmla="*/ 839814 w 2015005"/>
              <a:gd name="connsiteY60" fmla="*/ 1684020 h 1943100"/>
              <a:gd name="connsiteX61" fmla="*/ 992214 w 2015005"/>
              <a:gd name="connsiteY61" fmla="*/ 1653540 h 1943100"/>
              <a:gd name="connsiteX62" fmla="*/ 1129374 w 2015005"/>
              <a:gd name="connsiteY62" fmla="*/ 1623060 h 1943100"/>
              <a:gd name="connsiteX63" fmla="*/ 1342734 w 2015005"/>
              <a:gd name="connsiteY63" fmla="*/ 1592580 h 1943100"/>
              <a:gd name="connsiteX64" fmla="*/ 1495134 w 2015005"/>
              <a:gd name="connsiteY64" fmla="*/ 1539240 h 1943100"/>
              <a:gd name="connsiteX65" fmla="*/ 1479894 w 2015005"/>
              <a:gd name="connsiteY65" fmla="*/ 1562100 h 1943100"/>
              <a:gd name="connsiteX0" fmla="*/ 1479894 w 2015005"/>
              <a:gd name="connsiteY0" fmla="*/ 1562100 h 1943100"/>
              <a:gd name="connsiteX1" fmla="*/ 1479894 w 2015005"/>
              <a:gd name="connsiteY1" fmla="*/ 1562100 h 1943100"/>
              <a:gd name="connsiteX2" fmla="*/ 1525614 w 2015005"/>
              <a:gd name="connsiteY2" fmla="*/ 1440180 h 1943100"/>
              <a:gd name="connsiteX3" fmla="*/ 1540854 w 2015005"/>
              <a:gd name="connsiteY3" fmla="*/ 1394460 h 1943100"/>
              <a:gd name="connsiteX4" fmla="*/ 1556094 w 2015005"/>
              <a:gd name="connsiteY4" fmla="*/ 1257300 h 1943100"/>
              <a:gd name="connsiteX5" fmla="*/ 1617054 w 2015005"/>
              <a:gd name="connsiteY5" fmla="*/ 1165860 h 1943100"/>
              <a:gd name="connsiteX6" fmla="*/ 1708494 w 2015005"/>
              <a:gd name="connsiteY6" fmla="*/ 1135380 h 1943100"/>
              <a:gd name="connsiteX7" fmla="*/ 1735926 w 2015005"/>
              <a:gd name="connsiteY7" fmla="*/ 1097280 h 1943100"/>
              <a:gd name="connsiteX8" fmla="*/ 1783170 w 2015005"/>
              <a:gd name="connsiteY8" fmla="*/ 1066800 h 1943100"/>
              <a:gd name="connsiteX9" fmla="*/ 1822794 w 2015005"/>
              <a:gd name="connsiteY9" fmla="*/ 1036320 h 1943100"/>
              <a:gd name="connsiteX10" fmla="*/ 1860894 w 2015005"/>
              <a:gd name="connsiteY10" fmla="*/ 998220 h 1943100"/>
              <a:gd name="connsiteX11" fmla="*/ 1914234 w 2015005"/>
              <a:gd name="connsiteY11" fmla="*/ 923544 h 1943100"/>
              <a:gd name="connsiteX12" fmla="*/ 1975194 w 2015005"/>
              <a:gd name="connsiteY12" fmla="*/ 632460 h 1943100"/>
              <a:gd name="connsiteX13" fmla="*/ 2014818 w 2015005"/>
              <a:gd name="connsiteY13" fmla="*/ 483108 h 1943100"/>
              <a:gd name="connsiteX14" fmla="*/ 1953858 w 2015005"/>
              <a:gd name="connsiteY14" fmla="*/ 400812 h 1943100"/>
              <a:gd name="connsiteX15" fmla="*/ 1908138 w 2015005"/>
              <a:gd name="connsiteY15" fmla="*/ 365760 h 1943100"/>
              <a:gd name="connsiteX16" fmla="*/ 1860894 w 2015005"/>
              <a:gd name="connsiteY16" fmla="*/ 312420 h 1943100"/>
              <a:gd name="connsiteX17" fmla="*/ 1774026 w 2015005"/>
              <a:gd name="connsiteY17" fmla="*/ 263652 h 1943100"/>
              <a:gd name="connsiteX18" fmla="*/ 1723734 w 2015005"/>
              <a:gd name="connsiteY18" fmla="*/ 251460 h 1943100"/>
              <a:gd name="connsiteX19" fmla="*/ 1678014 w 2015005"/>
              <a:gd name="connsiteY19" fmla="*/ 205740 h 1943100"/>
              <a:gd name="connsiteX20" fmla="*/ 1632294 w 2015005"/>
              <a:gd name="connsiteY20" fmla="*/ 190500 h 1943100"/>
              <a:gd name="connsiteX21" fmla="*/ 1586574 w 2015005"/>
              <a:gd name="connsiteY21" fmla="*/ 160020 h 1943100"/>
              <a:gd name="connsiteX22" fmla="*/ 1536282 w 2015005"/>
              <a:gd name="connsiteY22" fmla="*/ 124968 h 1943100"/>
              <a:gd name="connsiteX23" fmla="*/ 1531710 w 2015005"/>
              <a:gd name="connsiteY23" fmla="*/ 109728 h 1943100"/>
              <a:gd name="connsiteX24" fmla="*/ 1453986 w 2015005"/>
              <a:gd name="connsiteY24" fmla="*/ 80772 h 1943100"/>
              <a:gd name="connsiteX25" fmla="*/ 1406742 w 2015005"/>
              <a:gd name="connsiteY25" fmla="*/ 56388 h 1943100"/>
              <a:gd name="connsiteX26" fmla="*/ 1301586 w 2015005"/>
              <a:gd name="connsiteY26" fmla="*/ 45720 h 1943100"/>
              <a:gd name="connsiteX27" fmla="*/ 809334 w 2015005"/>
              <a:gd name="connsiteY27" fmla="*/ 0 h 1943100"/>
              <a:gd name="connsiteX28" fmla="*/ 397854 w 2015005"/>
              <a:gd name="connsiteY28" fmla="*/ 68580 h 1943100"/>
              <a:gd name="connsiteX29" fmla="*/ 321654 w 2015005"/>
              <a:gd name="connsiteY29" fmla="*/ 83820 h 1943100"/>
              <a:gd name="connsiteX30" fmla="*/ 230214 w 2015005"/>
              <a:gd name="connsiteY30" fmla="*/ 114300 h 1943100"/>
              <a:gd name="connsiteX31" fmla="*/ 184494 w 2015005"/>
              <a:gd name="connsiteY31" fmla="*/ 129540 h 1943100"/>
              <a:gd name="connsiteX32" fmla="*/ 138774 w 2015005"/>
              <a:gd name="connsiteY32" fmla="*/ 144780 h 1943100"/>
              <a:gd name="connsiteX33" fmla="*/ 108294 w 2015005"/>
              <a:gd name="connsiteY33" fmla="*/ 236220 h 1943100"/>
              <a:gd name="connsiteX34" fmla="*/ 93054 w 2015005"/>
              <a:gd name="connsiteY34" fmla="*/ 281940 h 1943100"/>
              <a:gd name="connsiteX35" fmla="*/ 108294 w 2015005"/>
              <a:gd name="connsiteY35" fmla="*/ 403860 h 1943100"/>
              <a:gd name="connsiteX36" fmla="*/ 154014 w 2015005"/>
              <a:gd name="connsiteY36" fmla="*/ 495300 h 1943100"/>
              <a:gd name="connsiteX37" fmla="*/ 199734 w 2015005"/>
              <a:gd name="connsiteY37" fmla="*/ 632460 h 1943100"/>
              <a:gd name="connsiteX38" fmla="*/ 214974 w 2015005"/>
              <a:gd name="connsiteY38" fmla="*/ 678180 h 1943100"/>
              <a:gd name="connsiteX39" fmla="*/ 245454 w 2015005"/>
              <a:gd name="connsiteY39" fmla="*/ 723900 h 1943100"/>
              <a:gd name="connsiteX40" fmla="*/ 291174 w 2015005"/>
              <a:gd name="connsiteY40" fmla="*/ 876300 h 1943100"/>
              <a:gd name="connsiteX41" fmla="*/ 260694 w 2015005"/>
              <a:gd name="connsiteY41" fmla="*/ 1059180 h 1943100"/>
              <a:gd name="connsiteX42" fmla="*/ 230214 w 2015005"/>
              <a:gd name="connsiteY42" fmla="*/ 1181100 h 1943100"/>
              <a:gd name="connsiteX43" fmla="*/ 199734 w 2015005"/>
              <a:gd name="connsiteY43" fmla="*/ 1226820 h 1943100"/>
              <a:gd name="connsiteX44" fmla="*/ 138774 w 2015005"/>
              <a:gd name="connsiteY44" fmla="*/ 1303020 h 1943100"/>
              <a:gd name="connsiteX45" fmla="*/ 108294 w 2015005"/>
              <a:gd name="connsiteY45" fmla="*/ 1348740 h 1943100"/>
              <a:gd name="connsiteX46" fmla="*/ 16854 w 2015005"/>
              <a:gd name="connsiteY46" fmla="*/ 1409700 h 1943100"/>
              <a:gd name="connsiteX47" fmla="*/ 16854 w 2015005"/>
              <a:gd name="connsiteY47" fmla="*/ 1501140 h 1943100"/>
              <a:gd name="connsiteX48" fmla="*/ 62574 w 2015005"/>
              <a:gd name="connsiteY48" fmla="*/ 1485900 h 1943100"/>
              <a:gd name="connsiteX49" fmla="*/ 138774 w 2015005"/>
              <a:gd name="connsiteY49" fmla="*/ 1470660 h 1943100"/>
              <a:gd name="connsiteX50" fmla="*/ 230214 w 2015005"/>
              <a:gd name="connsiteY50" fmla="*/ 1440180 h 1943100"/>
              <a:gd name="connsiteX51" fmla="*/ 291174 w 2015005"/>
              <a:gd name="connsiteY51" fmla="*/ 1424940 h 1943100"/>
              <a:gd name="connsiteX52" fmla="*/ 329274 w 2015005"/>
              <a:gd name="connsiteY52" fmla="*/ 1525524 h 1943100"/>
              <a:gd name="connsiteX53" fmla="*/ 245454 w 2015005"/>
              <a:gd name="connsiteY53" fmla="*/ 1790700 h 1943100"/>
              <a:gd name="connsiteX54" fmla="*/ 169254 w 2015005"/>
              <a:gd name="connsiteY54" fmla="*/ 1927860 h 1943100"/>
              <a:gd name="connsiteX55" fmla="*/ 214974 w 2015005"/>
              <a:gd name="connsiteY55" fmla="*/ 1943100 h 1943100"/>
              <a:gd name="connsiteX56" fmla="*/ 458814 w 2015005"/>
              <a:gd name="connsiteY56" fmla="*/ 1912620 h 1943100"/>
              <a:gd name="connsiteX57" fmla="*/ 550254 w 2015005"/>
              <a:gd name="connsiteY57" fmla="*/ 1882140 h 1943100"/>
              <a:gd name="connsiteX58" fmla="*/ 687414 w 2015005"/>
              <a:gd name="connsiteY58" fmla="*/ 1805940 h 1943100"/>
              <a:gd name="connsiteX59" fmla="*/ 702654 w 2015005"/>
              <a:gd name="connsiteY59" fmla="*/ 1760220 h 1943100"/>
              <a:gd name="connsiteX60" fmla="*/ 839814 w 2015005"/>
              <a:gd name="connsiteY60" fmla="*/ 1684020 h 1943100"/>
              <a:gd name="connsiteX61" fmla="*/ 992214 w 2015005"/>
              <a:gd name="connsiteY61" fmla="*/ 1653540 h 1943100"/>
              <a:gd name="connsiteX62" fmla="*/ 1129374 w 2015005"/>
              <a:gd name="connsiteY62" fmla="*/ 1623060 h 1943100"/>
              <a:gd name="connsiteX63" fmla="*/ 1342734 w 2015005"/>
              <a:gd name="connsiteY63" fmla="*/ 1592580 h 1943100"/>
              <a:gd name="connsiteX64" fmla="*/ 1495134 w 2015005"/>
              <a:gd name="connsiteY64" fmla="*/ 1539240 h 1943100"/>
              <a:gd name="connsiteX65" fmla="*/ 1479894 w 2015005"/>
              <a:gd name="connsiteY65" fmla="*/ 1562100 h 1943100"/>
              <a:gd name="connsiteX0" fmla="*/ 1479894 w 2015005"/>
              <a:gd name="connsiteY0" fmla="*/ 1562100 h 1943100"/>
              <a:gd name="connsiteX1" fmla="*/ 1479894 w 2015005"/>
              <a:gd name="connsiteY1" fmla="*/ 1562100 h 1943100"/>
              <a:gd name="connsiteX2" fmla="*/ 1525614 w 2015005"/>
              <a:gd name="connsiteY2" fmla="*/ 1440180 h 1943100"/>
              <a:gd name="connsiteX3" fmla="*/ 1540854 w 2015005"/>
              <a:gd name="connsiteY3" fmla="*/ 1394460 h 1943100"/>
              <a:gd name="connsiteX4" fmla="*/ 1556094 w 2015005"/>
              <a:gd name="connsiteY4" fmla="*/ 1257300 h 1943100"/>
              <a:gd name="connsiteX5" fmla="*/ 1617054 w 2015005"/>
              <a:gd name="connsiteY5" fmla="*/ 1165860 h 1943100"/>
              <a:gd name="connsiteX6" fmla="*/ 1681062 w 2015005"/>
              <a:gd name="connsiteY6" fmla="*/ 1117092 h 1943100"/>
              <a:gd name="connsiteX7" fmla="*/ 1735926 w 2015005"/>
              <a:gd name="connsiteY7" fmla="*/ 1097280 h 1943100"/>
              <a:gd name="connsiteX8" fmla="*/ 1783170 w 2015005"/>
              <a:gd name="connsiteY8" fmla="*/ 1066800 h 1943100"/>
              <a:gd name="connsiteX9" fmla="*/ 1822794 w 2015005"/>
              <a:gd name="connsiteY9" fmla="*/ 1036320 h 1943100"/>
              <a:gd name="connsiteX10" fmla="*/ 1860894 w 2015005"/>
              <a:gd name="connsiteY10" fmla="*/ 998220 h 1943100"/>
              <a:gd name="connsiteX11" fmla="*/ 1914234 w 2015005"/>
              <a:gd name="connsiteY11" fmla="*/ 923544 h 1943100"/>
              <a:gd name="connsiteX12" fmla="*/ 1975194 w 2015005"/>
              <a:gd name="connsiteY12" fmla="*/ 632460 h 1943100"/>
              <a:gd name="connsiteX13" fmla="*/ 2014818 w 2015005"/>
              <a:gd name="connsiteY13" fmla="*/ 483108 h 1943100"/>
              <a:gd name="connsiteX14" fmla="*/ 1953858 w 2015005"/>
              <a:gd name="connsiteY14" fmla="*/ 400812 h 1943100"/>
              <a:gd name="connsiteX15" fmla="*/ 1908138 w 2015005"/>
              <a:gd name="connsiteY15" fmla="*/ 365760 h 1943100"/>
              <a:gd name="connsiteX16" fmla="*/ 1860894 w 2015005"/>
              <a:gd name="connsiteY16" fmla="*/ 312420 h 1943100"/>
              <a:gd name="connsiteX17" fmla="*/ 1774026 w 2015005"/>
              <a:gd name="connsiteY17" fmla="*/ 263652 h 1943100"/>
              <a:gd name="connsiteX18" fmla="*/ 1723734 w 2015005"/>
              <a:gd name="connsiteY18" fmla="*/ 251460 h 1943100"/>
              <a:gd name="connsiteX19" fmla="*/ 1678014 w 2015005"/>
              <a:gd name="connsiteY19" fmla="*/ 205740 h 1943100"/>
              <a:gd name="connsiteX20" fmla="*/ 1632294 w 2015005"/>
              <a:gd name="connsiteY20" fmla="*/ 190500 h 1943100"/>
              <a:gd name="connsiteX21" fmla="*/ 1586574 w 2015005"/>
              <a:gd name="connsiteY21" fmla="*/ 160020 h 1943100"/>
              <a:gd name="connsiteX22" fmla="*/ 1536282 w 2015005"/>
              <a:gd name="connsiteY22" fmla="*/ 124968 h 1943100"/>
              <a:gd name="connsiteX23" fmla="*/ 1531710 w 2015005"/>
              <a:gd name="connsiteY23" fmla="*/ 109728 h 1943100"/>
              <a:gd name="connsiteX24" fmla="*/ 1453986 w 2015005"/>
              <a:gd name="connsiteY24" fmla="*/ 80772 h 1943100"/>
              <a:gd name="connsiteX25" fmla="*/ 1406742 w 2015005"/>
              <a:gd name="connsiteY25" fmla="*/ 56388 h 1943100"/>
              <a:gd name="connsiteX26" fmla="*/ 1301586 w 2015005"/>
              <a:gd name="connsiteY26" fmla="*/ 45720 h 1943100"/>
              <a:gd name="connsiteX27" fmla="*/ 809334 w 2015005"/>
              <a:gd name="connsiteY27" fmla="*/ 0 h 1943100"/>
              <a:gd name="connsiteX28" fmla="*/ 397854 w 2015005"/>
              <a:gd name="connsiteY28" fmla="*/ 68580 h 1943100"/>
              <a:gd name="connsiteX29" fmla="*/ 321654 w 2015005"/>
              <a:gd name="connsiteY29" fmla="*/ 83820 h 1943100"/>
              <a:gd name="connsiteX30" fmla="*/ 230214 w 2015005"/>
              <a:gd name="connsiteY30" fmla="*/ 114300 h 1943100"/>
              <a:gd name="connsiteX31" fmla="*/ 184494 w 2015005"/>
              <a:gd name="connsiteY31" fmla="*/ 129540 h 1943100"/>
              <a:gd name="connsiteX32" fmla="*/ 138774 w 2015005"/>
              <a:gd name="connsiteY32" fmla="*/ 144780 h 1943100"/>
              <a:gd name="connsiteX33" fmla="*/ 108294 w 2015005"/>
              <a:gd name="connsiteY33" fmla="*/ 236220 h 1943100"/>
              <a:gd name="connsiteX34" fmla="*/ 93054 w 2015005"/>
              <a:gd name="connsiteY34" fmla="*/ 281940 h 1943100"/>
              <a:gd name="connsiteX35" fmla="*/ 108294 w 2015005"/>
              <a:gd name="connsiteY35" fmla="*/ 403860 h 1943100"/>
              <a:gd name="connsiteX36" fmla="*/ 154014 w 2015005"/>
              <a:gd name="connsiteY36" fmla="*/ 495300 h 1943100"/>
              <a:gd name="connsiteX37" fmla="*/ 199734 w 2015005"/>
              <a:gd name="connsiteY37" fmla="*/ 632460 h 1943100"/>
              <a:gd name="connsiteX38" fmla="*/ 214974 w 2015005"/>
              <a:gd name="connsiteY38" fmla="*/ 678180 h 1943100"/>
              <a:gd name="connsiteX39" fmla="*/ 245454 w 2015005"/>
              <a:gd name="connsiteY39" fmla="*/ 723900 h 1943100"/>
              <a:gd name="connsiteX40" fmla="*/ 291174 w 2015005"/>
              <a:gd name="connsiteY40" fmla="*/ 876300 h 1943100"/>
              <a:gd name="connsiteX41" fmla="*/ 260694 w 2015005"/>
              <a:gd name="connsiteY41" fmla="*/ 1059180 h 1943100"/>
              <a:gd name="connsiteX42" fmla="*/ 230214 w 2015005"/>
              <a:gd name="connsiteY42" fmla="*/ 1181100 h 1943100"/>
              <a:gd name="connsiteX43" fmla="*/ 199734 w 2015005"/>
              <a:gd name="connsiteY43" fmla="*/ 1226820 h 1943100"/>
              <a:gd name="connsiteX44" fmla="*/ 138774 w 2015005"/>
              <a:gd name="connsiteY44" fmla="*/ 1303020 h 1943100"/>
              <a:gd name="connsiteX45" fmla="*/ 108294 w 2015005"/>
              <a:gd name="connsiteY45" fmla="*/ 1348740 h 1943100"/>
              <a:gd name="connsiteX46" fmla="*/ 16854 w 2015005"/>
              <a:gd name="connsiteY46" fmla="*/ 1409700 h 1943100"/>
              <a:gd name="connsiteX47" fmla="*/ 16854 w 2015005"/>
              <a:gd name="connsiteY47" fmla="*/ 1501140 h 1943100"/>
              <a:gd name="connsiteX48" fmla="*/ 62574 w 2015005"/>
              <a:gd name="connsiteY48" fmla="*/ 1485900 h 1943100"/>
              <a:gd name="connsiteX49" fmla="*/ 138774 w 2015005"/>
              <a:gd name="connsiteY49" fmla="*/ 1470660 h 1943100"/>
              <a:gd name="connsiteX50" fmla="*/ 230214 w 2015005"/>
              <a:gd name="connsiteY50" fmla="*/ 1440180 h 1943100"/>
              <a:gd name="connsiteX51" fmla="*/ 291174 w 2015005"/>
              <a:gd name="connsiteY51" fmla="*/ 1424940 h 1943100"/>
              <a:gd name="connsiteX52" fmla="*/ 329274 w 2015005"/>
              <a:gd name="connsiteY52" fmla="*/ 1525524 h 1943100"/>
              <a:gd name="connsiteX53" fmla="*/ 245454 w 2015005"/>
              <a:gd name="connsiteY53" fmla="*/ 1790700 h 1943100"/>
              <a:gd name="connsiteX54" fmla="*/ 169254 w 2015005"/>
              <a:gd name="connsiteY54" fmla="*/ 1927860 h 1943100"/>
              <a:gd name="connsiteX55" fmla="*/ 214974 w 2015005"/>
              <a:gd name="connsiteY55" fmla="*/ 1943100 h 1943100"/>
              <a:gd name="connsiteX56" fmla="*/ 458814 w 2015005"/>
              <a:gd name="connsiteY56" fmla="*/ 1912620 h 1943100"/>
              <a:gd name="connsiteX57" fmla="*/ 550254 w 2015005"/>
              <a:gd name="connsiteY57" fmla="*/ 1882140 h 1943100"/>
              <a:gd name="connsiteX58" fmla="*/ 687414 w 2015005"/>
              <a:gd name="connsiteY58" fmla="*/ 1805940 h 1943100"/>
              <a:gd name="connsiteX59" fmla="*/ 702654 w 2015005"/>
              <a:gd name="connsiteY59" fmla="*/ 1760220 h 1943100"/>
              <a:gd name="connsiteX60" fmla="*/ 839814 w 2015005"/>
              <a:gd name="connsiteY60" fmla="*/ 1684020 h 1943100"/>
              <a:gd name="connsiteX61" fmla="*/ 992214 w 2015005"/>
              <a:gd name="connsiteY61" fmla="*/ 1653540 h 1943100"/>
              <a:gd name="connsiteX62" fmla="*/ 1129374 w 2015005"/>
              <a:gd name="connsiteY62" fmla="*/ 1623060 h 1943100"/>
              <a:gd name="connsiteX63" fmla="*/ 1342734 w 2015005"/>
              <a:gd name="connsiteY63" fmla="*/ 1592580 h 1943100"/>
              <a:gd name="connsiteX64" fmla="*/ 1495134 w 2015005"/>
              <a:gd name="connsiteY64" fmla="*/ 1539240 h 1943100"/>
              <a:gd name="connsiteX65" fmla="*/ 1479894 w 2015005"/>
              <a:gd name="connsiteY65" fmla="*/ 1562100 h 1943100"/>
              <a:gd name="connsiteX0" fmla="*/ 1479894 w 2015005"/>
              <a:gd name="connsiteY0" fmla="*/ 1562100 h 1943100"/>
              <a:gd name="connsiteX1" fmla="*/ 1479894 w 2015005"/>
              <a:gd name="connsiteY1" fmla="*/ 1562100 h 1943100"/>
              <a:gd name="connsiteX2" fmla="*/ 1525614 w 2015005"/>
              <a:gd name="connsiteY2" fmla="*/ 1440180 h 1943100"/>
              <a:gd name="connsiteX3" fmla="*/ 1540854 w 2015005"/>
              <a:gd name="connsiteY3" fmla="*/ 1394460 h 1943100"/>
              <a:gd name="connsiteX4" fmla="*/ 1556094 w 2015005"/>
              <a:gd name="connsiteY4" fmla="*/ 1257300 h 1943100"/>
              <a:gd name="connsiteX5" fmla="*/ 1617054 w 2015005"/>
              <a:gd name="connsiteY5" fmla="*/ 1165860 h 1943100"/>
              <a:gd name="connsiteX6" fmla="*/ 1681062 w 2015005"/>
              <a:gd name="connsiteY6" fmla="*/ 1117092 h 1943100"/>
              <a:gd name="connsiteX7" fmla="*/ 1735926 w 2015005"/>
              <a:gd name="connsiteY7" fmla="*/ 1097280 h 1943100"/>
              <a:gd name="connsiteX8" fmla="*/ 1783170 w 2015005"/>
              <a:gd name="connsiteY8" fmla="*/ 1066800 h 1943100"/>
              <a:gd name="connsiteX9" fmla="*/ 1822794 w 2015005"/>
              <a:gd name="connsiteY9" fmla="*/ 1036320 h 1943100"/>
              <a:gd name="connsiteX10" fmla="*/ 1860894 w 2015005"/>
              <a:gd name="connsiteY10" fmla="*/ 998220 h 1943100"/>
              <a:gd name="connsiteX11" fmla="*/ 1914234 w 2015005"/>
              <a:gd name="connsiteY11" fmla="*/ 923544 h 1943100"/>
              <a:gd name="connsiteX12" fmla="*/ 1975194 w 2015005"/>
              <a:gd name="connsiteY12" fmla="*/ 632460 h 1943100"/>
              <a:gd name="connsiteX13" fmla="*/ 2014818 w 2015005"/>
              <a:gd name="connsiteY13" fmla="*/ 483108 h 1943100"/>
              <a:gd name="connsiteX14" fmla="*/ 1953858 w 2015005"/>
              <a:gd name="connsiteY14" fmla="*/ 400812 h 1943100"/>
              <a:gd name="connsiteX15" fmla="*/ 1908138 w 2015005"/>
              <a:gd name="connsiteY15" fmla="*/ 365760 h 1943100"/>
              <a:gd name="connsiteX16" fmla="*/ 1860894 w 2015005"/>
              <a:gd name="connsiteY16" fmla="*/ 312420 h 1943100"/>
              <a:gd name="connsiteX17" fmla="*/ 1774026 w 2015005"/>
              <a:gd name="connsiteY17" fmla="*/ 263652 h 1943100"/>
              <a:gd name="connsiteX18" fmla="*/ 1723734 w 2015005"/>
              <a:gd name="connsiteY18" fmla="*/ 251460 h 1943100"/>
              <a:gd name="connsiteX19" fmla="*/ 1678014 w 2015005"/>
              <a:gd name="connsiteY19" fmla="*/ 205740 h 1943100"/>
              <a:gd name="connsiteX20" fmla="*/ 1641987 w 2015005"/>
              <a:gd name="connsiteY20" fmla="*/ 174344 h 1943100"/>
              <a:gd name="connsiteX21" fmla="*/ 1586574 w 2015005"/>
              <a:gd name="connsiteY21" fmla="*/ 160020 h 1943100"/>
              <a:gd name="connsiteX22" fmla="*/ 1536282 w 2015005"/>
              <a:gd name="connsiteY22" fmla="*/ 124968 h 1943100"/>
              <a:gd name="connsiteX23" fmla="*/ 1531710 w 2015005"/>
              <a:gd name="connsiteY23" fmla="*/ 109728 h 1943100"/>
              <a:gd name="connsiteX24" fmla="*/ 1453986 w 2015005"/>
              <a:gd name="connsiteY24" fmla="*/ 80772 h 1943100"/>
              <a:gd name="connsiteX25" fmla="*/ 1406742 w 2015005"/>
              <a:gd name="connsiteY25" fmla="*/ 56388 h 1943100"/>
              <a:gd name="connsiteX26" fmla="*/ 1301586 w 2015005"/>
              <a:gd name="connsiteY26" fmla="*/ 45720 h 1943100"/>
              <a:gd name="connsiteX27" fmla="*/ 809334 w 2015005"/>
              <a:gd name="connsiteY27" fmla="*/ 0 h 1943100"/>
              <a:gd name="connsiteX28" fmla="*/ 397854 w 2015005"/>
              <a:gd name="connsiteY28" fmla="*/ 68580 h 1943100"/>
              <a:gd name="connsiteX29" fmla="*/ 321654 w 2015005"/>
              <a:gd name="connsiteY29" fmla="*/ 83820 h 1943100"/>
              <a:gd name="connsiteX30" fmla="*/ 230214 w 2015005"/>
              <a:gd name="connsiteY30" fmla="*/ 114300 h 1943100"/>
              <a:gd name="connsiteX31" fmla="*/ 184494 w 2015005"/>
              <a:gd name="connsiteY31" fmla="*/ 129540 h 1943100"/>
              <a:gd name="connsiteX32" fmla="*/ 138774 w 2015005"/>
              <a:gd name="connsiteY32" fmla="*/ 144780 h 1943100"/>
              <a:gd name="connsiteX33" fmla="*/ 108294 w 2015005"/>
              <a:gd name="connsiteY33" fmla="*/ 236220 h 1943100"/>
              <a:gd name="connsiteX34" fmla="*/ 93054 w 2015005"/>
              <a:gd name="connsiteY34" fmla="*/ 281940 h 1943100"/>
              <a:gd name="connsiteX35" fmla="*/ 108294 w 2015005"/>
              <a:gd name="connsiteY35" fmla="*/ 403860 h 1943100"/>
              <a:gd name="connsiteX36" fmla="*/ 154014 w 2015005"/>
              <a:gd name="connsiteY36" fmla="*/ 495300 h 1943100"/>
              <a:gd name="connsiteX37" fmla="*/ 199734 w 2015005"/>
              <a:gd name="connsiteY37" fmla="*/ 632460 h 1943100"/>
              <a:gd name="connsiteX38" fmla="*/ 214974 w 2015005"/>
              <a:gd name="connsiteY38" fmla="*/ 678180 h 1943100"/>
              <a:gd name="connsiteX39" fmla="*/ 245454 w 2015005"/>
              <a:gd name="connsiteY39" fmla="*/ 723900 h 1943100"/>
              <a:gd name="connsiteX40" fmla="*/ 291174 w 2015005"/>
              <a:gd name="connsiteY40" fmla="*/ 876300 h 1943100"/>
              <a:gd name="connsiteX41" fmla="*/ 260694 w 2015005"/>
              <a:gd name="connsiteY41" fmla="*/ 1059180 h 1943100"/>
              <a:gd name="connsiteX42" fmla="*/ 230214 w 2015005"/>
              <a:gd name="connsiteY42" fmla="*/ 1181100 h 1943100"/>
              <a:gd name="connsiteX43" fmla="*/ 199734 w 2015005"/>
              <a:gd name="connsiteY43" fmla="*/ 1226820 h 1943100"/>
              <a:gd name="connsiteX44" fmla="*/ 138774 w 2015005"/>
              <a:gd name="connsiteY44" fmla="*/ 1303020 h 1943100"/>
              <a:gd name="connsiteX45" fmla="*/ 108294 w 2015005"/>
              <a:gd name="connsiteY45" fmla="*/ 1348740 h 1943100"/>
              <a:gd name="connsiteX46" fmla="*/ 16854 w 2015005"/>
              <a:gd name="connsiteY46" fmla="*/ 1409700 h 1943100"/>
              <a:gd name="connsiteX47" fmla="*/ 16854 w 2015005"/>
              <a:gd name="connsiteY47" fmla="*/ 1501140 h 1943100"/>
              <a:gd name="connsiteX48" fmla="*/ 62574 w 2015005"/>
              <a:gd name="connsiteY48" fmla="*/ 1485900 h 1943100"/>
              <a:gd name="connsiteX49" fmla="*/ 138774 w 2015005"/>
              <a:gd name="connsiteY49" fmla="*/ 1470660 h 1943100"/>
              <a:gd name="connsiteX50" fmla="*/ 230214 w 2015005"/>
              <a:gd name="connsiteY50" fmla="*/ 1440180 h 1943100"/>
              <a:gd name="connsiteX51" fmla="*/ 291174 w 2015005"/>
              <a:gd name="connsiteY51" fmla="*/ 1424940 h 1943100"/>
              <a:gd name="connsiteX52" fmla="*/ 329274 w 2015005"/>
              <a:gd name="connsiteY52" fmla="*/ 1525524 h 1943100"/>
              <a:gd name="connsiteX53" fmla="*/ 245454 w 2015005"/>
              <a:gd name="connsiteY53" fmla="*/ 1790700 h 1943100"/>
              <a:gd name="connsiteX54" fmla="*/ 169254 w 2015005"/>
              <a:gd name="connsiteY54" fmla="*/ 1927860 h 1943100"/>
              <a:gd name="connsiteX55" fmla="*/ 214974 w 2015005"/>
              <a:gd name="connsiteY55" fmla="*/ 1943100 h 1943100"/>
              <a:gd name="connsiteX56" fmla="*/ 458814 w 2015005"/>
              <a:gd name="connsiteY56" fmla="*/ 1912620 h 1943100"/>
              <a:gd name="connsiteX57" fmla="*/ 550254 w 2015005"/>
              <a:gd name="connsiteY57" fmla="*/ 1882140 h 1943100"/>
              <a:gd name="connsiteX58" fmla="*/ 687414 w 2015005"/>
              <a:gd name="connsiteY58" fmla="*/ 1805940 h 1943100"/>
              <a:gd name="connsiteX59" fmla="*/ 702654 w 2015005"/>
              <a:gd name="connsiteY59" fmla="*/ 1760220 h 1943100"/>
              <a:gd name="connsiteX60" fmla="*/ 839814 w 2015005"/>
              <a:gd name="connsiteY60" fmla="*/ 1684020 h 1943100"/>
              <a:gd name="connsiteX61" fmla="*/ 992214 w 2015005"/>
              <a:gd name="connsiteY61" fmla="*/ 1653540 h 1943100"/>
              <a:gd name="connsiteX62" fmla="*/ 1129374 w 2015005"/>
              <a:gd name="connsiteY62" fmla="*/ 1623060 h 1943100"/>
              <a:gd name="connsiteX63" fmla="*/ 1342734 w 2015005"/>
              <a:gd name="connsiteY63" fmla="*/ 1592580 h 1943100"/>
              <a:gd name="connsiteX64" fmla="*/ 1495134 w 2015005"/>
              <a:gd name="connsiteY64" fmla="*/ 1539240 h 1943100"/>
              <a:gd name="connsiteX65" fmla="*/ 1479894 w 2015005"/>
              <a:gd name="connsiteY65" fmla="*/ 1562100 h 1943100"/>
              <a:gd name="connsiteX0" fmla="*/ 1479894 w 2015005"/>
              <a:gd name="connsiteY0" fmla="*/ 1562100 h 1943100"/>
              <a:gd name="connsiteX1" fmla="*/ 1479894 w 2015005"/>
              <a:gd name="connsiteY1" fmla="*/ 1562100 h 1943100"/>
              <a:gd name="connsiteX2" fmla="*/ 1525614 w 2015005"/>
              <a:gd name="connsiteY2" fmla="*/ 1440180 h 1943100"/>
              <a:gd name="connsiteX3" fmla="*/ 1540854 w 2015005"/>
              <a:gd name="connsiteY3" fmla="*/ 1394460 h 1943100"/>
              <a:gd name="connsiteX4" fmla="*/ 1556094 w 2015005"/>
              <a:gd name="connsiteY4" fmla="*/ 1257300 h 1943100"/>
              <a:gd name="connsiteX5" fmla="*/ 1617054 w 2015005"/>
              <a:gd name="connsiteY5" fmla="*/ 1165860 h 1943100"/>
              <a:gd name="connsiteX6" fmla="*/ 1681062 w 2015005"/>
              <a:gd name="connsiteY6" fmla="*/ 1117092 h 1943100"/>
              <a:gd name="connsiteX7" fmla="*/ 1735926 w 2015005"/>
              <a:gd name="connsiteY7" fmla="*/ 1097280 h 1943100"/>
              <a:gd name="connsiteX8" fmla="*/ 1783170 w 2015005"/>
              <a:gd name="connsiteY8" fmla="*/ 1066800 h 1943100"/>
              <a:gd name="connsiteX9" fmla="*/ 1822794 w 2015005"/>
              <a:gd name="connsiteY9" fmla="*/ 1036320 h 1943100"/>
              <a:gd name="connsiteX10" fmla="*/ 1860894 w 2015005"/>
              <a:gd name="connsiteY10" fmla="*/ 998220 h 1943100"/>
              <a:gd name="connsiteX11" fmla="*/ 1914234 w 2015005"/>
              <a:gd name="connsiteY11" fmla="*/ 923544 h 1943100"/>
              <a:gd name="connsiteX12" fmla="*/ 1975194 w 2015005"/>
              <a:gd name="connsiteY12" fmla="*/ 632460 h 1943100"/>
              <a:gd name="connsiteX13" fmla="*/ 2014818 w 2015005"/>
              <a:gd name="connsiteY13" fmla="*/ 483108 h 1943100"/>
              <a:gd name="connsiteX14" fmla="*/ 1953858 w 2015005"/>
              <a:gd name="connsiteY14" fmla="*/ 400812 h 1943100"/>
              <a:gd name="connsiteX15" fmla="*/ 1908138 w 2015005"/>
              <a:gd name="connsiteY15" fmla="*/ 365760 h 1943100"/>
              <a:gd name="connsiteX16" fmla="*/ 1860894 w 2015005"/>
              <a:gd name="connsiteY16" fmla="*/ 312420 h 1943100"/>
              <a:gd name="connsiteX17" fmla="*/ 1774026 w 2015005"/>
              <a:gd name="connsiteY17" fmla="*/ 263652 h 1943100"/>
              <a:gd name="connsiteX18" fmla="*/ 1723734 w 2015005"/>
              <a:gd name="connsiteY18" fmla="*/ 251460 h 1943100"/>
              <a:gd name="connsiteX19" fmla="*/ 1678014 w 2015005"/>
              <a:gd name="connsiteY19" fmla="*/ 205740 h 1943100"/>
              <a:gd name="connsiteX20" fmla="*/ 1641987 w 2015005"/>
              <a:gd name="connsiteY20" fmla="*/ 174344 h 1943100"/>
              <a:gd name="connsiteX21" fmla="*/ 1589805 w 2015005"/>
              <a:gd name="connsiteY21" fmla="*/ 143864 h 1943100"/>
              <a:gd name="connsiteX22" fmla="*/ 1536282 w 2015005"/>
              <a:gd name="connsiteY22" fmla="*/ 124968 h 1943100"/>
              <a:gd name="connsiteX23" fmla="*/ 1531710 w 2015005"/>
              <a:gd name="connsiteY23" fmla="*/ 109728 h 1943100"/>
              <a:gd name="connsiteX24" fmla="*/ 1453986 w 2015005"/>
              <a:gd name="connsiteY24" fmla="*/ 80772 h 1943100"/>
              <a:gd name="connsiteX25" fmla="*/ 1406742 w 2015005"/>
              <a:gd name="connsiteY25" fmla="*/ 56388 h 1943100"/>
              <a:gd name="connsiteX26" fmla="*/ 1301586 w 2015005"/>
              <a:gd name="connsiteY26" fmla="*/ 45720 h 1943100"/>
              <a:gd name="connsiteX27" fmla="*/ 809334 w 2015005"/>
              <a:gd name="connsiteY27" fmla="*/ 0 h 1943100"/>
              <a:gd name="connsiteX28" fmla="*/ 397854 w 2015005"/>
              <a:gd name="connsiteY28" fmla="*/ 68580 h 1943100"/>
              <a:gd name="connsiteX29" fmla="*/ 321654 w 2015005"/>
              <a:gd name="connsiteY29" fmla="*/ 83820 h 1943100"/>
              <a:gd name="connsiteX30" fmla="*/ 230214 w 2015005"/>
              <a:gd name="connsiteY30" fmla="*/ 114300 h 1943100"/>
              <a:gd name="connsiteX31" fmla="*/ 184494 w 2015005"/>
              <a:gd name="connsiteY31" fmla="*/ 129540 h 1943100"/>
              <a:gd name="connsiteX32" fmla="*/ 138774 w 2015005"/>
              <a:gd name="connsiteY32" fmla="*/ 144780 h 1943100"/>
              <a:gd name="connsiteX33" fmla="*/ 108294 w 2015005"/>
              <a:gd name="connsiteY33" fmla="*/ 236220 h 1943100"/>
              <a:gd name="connsiteX34" fmla="*/ 93054 w 2015005"/>
              <a:gd name="connsiteY34" fmla="*/ 281940 h 1943100"/>
              <a:gd name="connsiteX35" fmla="*/ 108294 w 2015005"/>
              <a:gd name="connsiteY35" fmla="*/ 403860 h 1943100"/>
              <a:gd name="connsiteX36" fmla="*/ 154014 w 2015005"/>
              <a:gd name="connsiteY36" fmla="*/ 495300 h 1943100"/>
              <a:gd name="connsiteX37" fmla="*/ 199734 w 2015005"/>
              <a:gd name="connsiteY37" fmla="*/ 632460 h 1943100"/>
              <a:gd name="connsiteX38" fmla="*/ 214974 w 2015005"/>
              <a:gd name="connsiteY38" fmla="*/ 678180 h 1943100"/>
              <a:gd name="connsiteX39" fmla="*/ 245454 w 2015005"/>
              <a:gd name="connsiteY39" fmla="*/ 723900 h 1943100"/>
              <a:gd name="connsiteX40" fmla="*/ 291174 w 2015005"/>
              <a:gd name="connsiteY40" fmla="*/ 876300 h 1943100"/>
              <a:gd name="connsiteX41" fmla="*/ 260694 w 2015005"/>
              <a:gd name="connsiteY41" fmla="*/ 1059180 h 1943100"/>
              <a:gd name="connsiteX42" fmla="*/ 230214 w 2015005"/>
              <a:gd name="connsiteY42" fmla="*/ 1181100 h 1943100"/>
              <a:gd name="connsiteX43" fmla="*/ 199734 w 2015005"/>
              <a:gd name="connsiteY43" fmla="*/ 1226820 h 1943100"/>
              <a:gd name="connsiteX44" fmla="*/ 138774 w 2015005"/>
              <a:gd name="connsiteY44" fmla="*/ 1303020 h 1943100"/>
              <a:gd name="connsiteX45" fmla="*/ 108294 w 2015005"/>
              <a:gd name="connsiteY45" fmla="*/ 1348740 h 1943100"/>
              <a:gd name="connsiteX46" fmla="*/ 16854 w 2015005"/>
              <a:gd name="connsiteY46" fmla="*/ 1409700 h 1943100"/>
              <a:gd name="connsiteX47" fmla="*/ 16854 w 2015005"/>
              <a:gd name="connsiteY47" fmla="*/ 1501140 h 1943100"/>
              <a:gd name="connsiteX48" fmla="*/ 62574 w 2015005"/>
              <a:gd name="connsiteY48" fmla="*/ 1485900 h 1943100"/>
              <a:gd name="connsiteX49" fmla="*/ 138774 w 2015005"/>
              <a:gd name="connsiteY49" fmla="*/ 1470660 h 1943100"/>
              <a:gd name="connsiteX50" fmla="*/ 230214 w 2015005"/>
              <a:gd name="connsiteY50" fmla="*/ 1440180 h 1943100"/>
              <a:gd name="connsiteX51" fmla="*/ 291174 w 2015005"/>
              <a:gd name="connsiteY51" fmla="*/ 1424940 h 1943100"/>
              <a:gd name="connsiteX52" fmla="*/ 329274 w 2015005"/>
              <a:gd name="connsiteY52" fmla="*/ 1525524 h 1943100"/>
              <a:gd name="connsiteX53" fmla="*/ 245454 w 2015005"/>
              <a:gd name="connsiteY53" fmla="*/ 1790700 h 1943100"/>
              <a:gd name="connsiteX54" fmla="*/ 169254 w 2015005"/>
              <a:gd name="connsiteY54" fmla="*/ 1927860 h 1943100"/>
              <a:gd name="connsiteX55" fmla="*/ 214974 w 2015005"/>
              <a:gd name="connsiteY55" fmla="*/ 1943100 h 1943100"/>
              <a:gd name="connsiteX56" fmla="*/ 458814 w 2015005"/>
              <a:gd name="connsiteY56" fmla="*/ 1912620 h 1943100"/>
              <a:gd name="connsiteX57" fmla="*/ 550254 w 2015005"/>
              <a:gd name="connsiteY57" fmla="*/ 1882140 h 1943100"/>
              <a:gd name="connsiteX58" fmla="*/ 687414 w 2015005"/>
              <a:gd name="connsiteY58" fmla="*/ 1805940 h 1943100"/>
              <a:gd name="connsiteX59" fmla="*/ 702654 w 2015005"/>
              <a:gd name="connsiteY59" fmla="*/ 1760220 h 1943100"/>
              <a:gd name="connsiteX60" fmla="*/ 839814 w 2015005"/>
              <a:gd name="connsiteY60" fmla="*/ 1684020 h 1943100"/>
              <a:gd name="connsiteX61" fmla="*/ 992214 w 2015005"/>
              <a:gd name="connsiteY61" fmla="*/ 1653540 h 1943100"/>
              <a:gd name="connsiteX62" fmla="*/ 1129374 w 2015005"/>
              <a:gd name="connsiteY62" fmla="*/ 1623060 h 1943100"/>
              <a:gd name="connsiteX63" fmla="*/ 1342734 w 2015005"/>
              <a:gd name="connsiteY63" fmla="*/ 1592580 h 1943100"/>
              <a:gd name="connsiteX64" fmla="*/ 1495134 w 2015005"/>
              <a:gd name="connsiteY64" fmla="*/ 1539240 h 1943100"/>
              <a:gd name="connsiteX65" fmla="*/ 1479894 w 2015005"/>
              <a:gd name="connsiteY65" fmla="*/ 1562100 h 1943100"/>
              <a:gd name="connsiteX0" fmla="*/ 1479894 w 2015005"/>
              <a:gd name="connsiteY0" fmla="*/ 1562100 h 1943100"/>
              <a:gd name="connsiteX1" fmla="*/ 1479894 w 2015005"/>
              <a:gd name="connsiteY1" fmla="*/ 1562100 h 1943100"/>
              <a:gd name="connsiteX2" fmla="*/ 1525614 w 2015005"/>
              <a:gd name="connsiteY2" fmla="*/ 1440180 h 1943100"/>
              <a:gd name="connsiteX3" fmla="*/ 1540854 w 2015005"/>
              <a:gd name="connsiteY3" fmla="*/ 1394460 h 1943100"/>
              <a:gd name="connsiteX4" fmla="*/ 1556094 w 2015005"/>
              <a:gd name="connsiteY4" fmla="*/ 1257300 h 1943100"/>
              <a:gd name="connsiteX5" fmla="*/ 1617054 w 2015005"/>
              <a:gd name="connsiteY5" fmla="*/ 1165860 h 1943100"/>
              <a:gd name="connsiteX6" fmla="*/ 1681062 w 2015005"/>
              <a:gd name="connsiteY6" fmla="*/ 1117092 h 1943100"/>
              <a:gd name="connsiteX7" fmla="*/ 1735926 w 2015005"/>
              <a:gd name="connsiteY7" fmla="*/ 1097280 h 1943100"/>
              <a:gd name="connsiteX8" fmla="*/ 1783170 w 2015005"/>
              <a:gd name="connsiteY8" fmla="*/ 1066800 h 1943100"/>
              <a:gd name="connsiteX9" fmla="*/ 1822794 w 2015005"/>
              <a:gd name="connsiteY9" fmla="*/ 1036320 h 1943100"/>
              <a:gd name="connsiteX10" fmla="*/ 1860894 w 2015005"/>
              <a:gd name="connsiteY10" fmla="*/ 998220 h 1943100"/>
              <a:gd name="connsiteX11" fmla="*/ 1914234 w 2015005"/>
              <a:gd name="connsiteY11" fmla="*/ 923544 h 1943100"/>
              <a:gd name="connsiteX12" fmla="*/ 1975194 w 2015005"/>
              <a:gd name="connsiteY12" fmla="*/ 632460 h 1943100"/>
              <a:gd name="connsiteX13" fmla="*/ 2014818 w 2015005"/>
              <a:gd name="connsiteY13" fmla="*/ 483108 h 1943100"/>
              <a:gd name="connsiteX14" fmla="*/ 1953858 w 2015005"/>
              <a:gd name="connsiteY14" fmla="*/ 400812 h 1943100"/>
              <a:gd name="connsiteX15" fmla="*/ 1908138 w 2015005"/>
              <a:gd name="connsiteY15" fmla="*/ 365760 h 1943100"/>
              <a:gd name="connsiteX16" fmla="*/ 1860894 w 2015005"/>
              <a:gd name="connsiteY16" fmla="*/ 312420 h 1943100"/>
              <a:gd name="connsiteX17" fmla="*/ 1774026 w 2015005"/>
              <a:gd name="connsiteY17" fmla="*/ 263652 h 1943100"/>
              <a:gd name="connsiteX18" fmla="*/ 1736659 w 2015005"/>
              <a:gd name="connsiteY18" fmla="*/ 232073 h 1943100"/>
              <a:gd name="connsiteX19" fmla="*/ 1678014 w 2015005"/>
              <a:gd name="connsiteY19" fmla="*/ 205740 h 1943100"/>
              <a:gd name="connsiteX20" fmla="*/ 1641987 w 2015005"/>
              <a:gd name="connsiteY20" fmla="*/ 174344 h 1943100"/>
              <a:gd name="connsiteX21" fmla="*/ 1589805 w 2015005"/>
              <a:gd name="connsiteY21" fmla="*/ 143864 h 1943100"/>
              <a:gd name="connsiteX22" fmla="*/ 1536282 w 2015005"/>
              <a:gd name="connsiteY22" fmla="*/ 124968 h 1943100"/>
              <a:gd name="connsiteX23" fmla="*/ 1531710 w 2015005"/>
              <a:gd name="connsiteY23" fmla="*/ 109728 h 1943100"/>
              <a:gd name="connsiteX24" fmla="*/ 1453986 w 2015005"/>
              <a:gd name="connsiteY24" fmla="*/ 80772 h 1943100"/>
              <a:gd name="connsiteX25" fmla="*/ 1406742 w 2015005"/>
              <a:gd name="connsiteY25" fmla="*/ 56388 h 1943100"/>
              <a:gd name="connsiteX26" fmla="*/ 1301586 w 2015005"/>
              <a:gd name="connsiteY26" fmla="*/ 45720 h 1943100"/>
              <a:gd name="connsiteX27" fmla="*/ 809334 w 2015005"/>
              <a:gd name="connsiteY27" fmla="*/ 0 h 1943100"/>
              <a:gd name="connsiteX28" fmla="*/ 397854 w 2015005"/>
              <a:gd name="connsiteY28" fmla="*/ 68580 h 1943100"/>
              <a:gd name="connsiteX29" fmla="*/ 321654 w 2015005"/>
              <a:gd name="connsiteY29" fmla="*/ 83820 h 1943100"/>
              <a:gd name="connsiteX30" fmla="*/ 230214 w 2015005"/>
              <a:gd name="connsiteY30" fmla="*/ 114300 h 1943100"/>
              <a:gd name="connsiteX31" fmla="*/ 184494 w 2015005"/>
              <a:gd name="connsiteY31" fmla="*/ 129540 h 1943100"/>
              <a:gd name="connsiteX32" fmla="*/ 138774 w 2015005"/>
              <a:gd name="connsiteY32" fmla="*/ 144780 h 1943100"/>
              <a:gd name="connsiteX33" fmla="*/ 108294 w 2015005"/>
              <a:gd name="connsiteY33" fmla="*/ 236220 h 1943100"/>
              <a:gd name="connsiteX34" fmla="*/ 93054 w 2015005"/>
              <a:gd name="connsiteY34" fmla="*/ 281940 h 1943100"/>
              <a:gd name="connsiteX35" fmla="*/ 108294 w 2015005"/>
              <a:gd name="connsiteY35" fmla="*/ 403860 h 1943100"/>
              <a:gd name="connsiteX36" fmla="*/ 154014 w 2015005"/>
              <a:gd name="connsiteY36" fmla="*/ 495300 h 1943100"/>
              <a:gd name="connsiteX37" fmla="*/ 199734 w 2015005"/>
              <a:gd name="connsiteY37" fmla="*/ 632460 h 1943100"/>
              <a:gd name="connsiteX38" fmla="*/ 214974 w 2015005"/>
              <a:gd name="connsiteY38" fmla="*/ 678180 h 1943100"/>
              <a:gd name="connsiteX39" fmla="*/ 245454 w 2015005"/>
              <a:gd name="connsiteY39" fmla="*/ 723900 h 1943100"/>
              <a:gd name="connsiteX40" fmla="*/ 291174 w 2015005"/>
              <a:gd name="connsiteY40" fmla="*/ 876300 h 1943100"/>
              <a:gd name="connsiteX41" fmla="*/ 260694 w 2015005"/>
              <a:gd name="connsiteY41" fmla="*/ 1059180 h 1943100"/>
              <a:gd name="connsiteX42" fmla="*/ 230214 w 2015005"/>
              <a:gd name="connsiteY42" fmla="*/ 1181100 h 1943100"/>
              <a:gd name="connsiteX43" fmla="*/ 199734 w 2015005"/>
              <a:gd name="connsiteY43" fmla="*/ 1226820 h 1943100"/>
              <a:gd name="connsiteX44" fmla="*/ 138774 w 2015005"/>
              <a:gd name="connsiteY44" fmla="*/ 1303020 h 1943100"/>
              <a:gd name="connsiteX45" fmla="*/ 108294 w 2015005"/>
              <a:gd name="connsiteY45" fmla="*/ 1348740 h 1943100"/>
              <a:gd name="connsiteX46" fmla="*/ 16854 w 2015005"/>
              <a:gd name="connsiteY46" fmla="*/ 1409700 h 1943100"/>
              <a:gd name="connsiteX47" fmla="*/ 16854 w 2015005"/>
              <a:gd name="connsiteY47" fmla="*/ 1501140 h 1943100"/>
              <a:gd name="connsiteX48" fmla="*/ 62574 w 2015005"/>
              <a:gd name="connsiteY48" fmla="*/ 1485900 h 1943100"/>
              <a:gd name="connsiteX49" fmla="*/ 138774 w 2015005"/>
              <a:gd name="connsiteY49" fmla="*/ 1470660 h 1943100"/>
              <a:gd name="connsiteX50" fmla="*/ 230214 w 2015005"/>
              <a:gd name="connsiteY50" fmla="*/ 1440180 h 1943100"/>
              <a:gd name="connsiteX51" fmla="*/ 291174 w 2015005"/>
              <a:gd name="connsiteY51" fmla="*/ 1424940 h 1943100"/>
              <a:gd name="connsiteX52" fmla="*/ 329274 w 2015005"/>
              <a:gd name="connsiteY52" fmla="*/ 1525524 h 1943100"/>
              <a:gd name="connsiteX53" fmla="*/ 245454 w 2015005"/>
              <a:gd name="connsiteY53" fmla="*/ 1790700 h 1943100"/>
              <a:gd name="connsiteX54" fmla="*/ 169254 w 2015005"/>
              <a:gd name="connsiteY54" fmla="*/ 1927860 h 1943100"/>
              <a:gd name="connsiteX55" fmla="*/ 214974 w 2015005"/>
              <a:gd name="connsiteY55" fmla="*/ 1943100 h 1943100"/>
              <a:gd name="connsiteX56" fmla="*/ 458814 w 2015005"/>
              <a:gd name="connsiteY56" fmla="*/ 1912620 h 1943100"/>
              <a:gd name="connsiteX57" fmla="*/ 550254 w 2015005"/>
              <a:gd name="connsiteY57" fmla="*/ 1882140 h 1943100"/>
              <a:gd name="connsiteX58" fmla="*/ 687414 w 2015005"/>
              <a:gd name="connsiteY58" fmla="*/ 1805940 h 1943100"/>
              <a:gd name="connsiteX59" fmla="*/ 702654 w 2015005"/>
              <a:gd name="connsiteY59" fmla="*/ 1760220 h 1943100"/>
              <a:gd name="connsiteX60" fmla="*/ 839814 w 2015005"/>
              <a:gd name="connsiteY60" fmla="*/ 1684020 h 1943100"/>
              <a:gd name="connsiteX61" fmla="*/ 992214 w 2015005"/>
              <a:gd name="connsiteY61" fmla="*/ 1653540 h 1943100"/>
              <a:gd name="connsiteX62" fmla="*/ 1129374 w 2015005"/>
              <a:gd name="connsiteY62" fmla="*/ 1623060 h 1943100"/>
              <a:gd name="connsiteX63" fmla="*/ 1342734 w 2015005"/>
              <a:gd name="connsiteY63" fmla="*/ 1592580 h 1943100"/>
              <a:gd name="connsiteX64" fmla="*/ 1495134 w 2015005"/>
              <a:gd name="connsiteY64" fmla="*/ 1539240 h 1943100"/>
              <a:gd name="connsiteX65" fmla="*/ 1479894 w 2015005"/>
              <a:gd name="connsiteY65" fmla="*/ 1562100 h 1943100"/>
              <a:gd name="connsiteX0" fmla="*/ 1479894 w 2015005"/>
              <a:gd name="connsiteY0" fmla="*/ 1562100 h 1943100"/>
              <a:gd name="connsiteX1" fmla="*/ 1479894 w 2015005"/>
              <a:gd name="connsiteY1" fmla="*/ 1562100 h 1943100"/>
              <a:gd name="connsiteX2" fmla="*/ 1525614 w 2015005"/>
              <a:gd name="connsiteY2" fmla="*/ 1440180 h 1943100"/>
              <a:gd name="connsiteX3" fmla="*/ 1540854 w 2015005"/>
              <a:gd name="connsiteY3" fmla="*/ 1394460 h 1943100"/>
              <a:gd name="connsiteX4" fmla="*/ 1556094 w 2015005"/>
              <a:gd name="connsiteY4" fmla="*/ 1257300 h 1943100"/>
              <a:gd name="connsiteX5" fmla="*/ 1617054 w 2015005"/>
              <a:gd name="connsiteY5" fmla="*/ 1165860 h 1943100"/>
              <a:gd name="connsiteX6" fmla="*/ 1681062 w 2015005"/>
              <a:gd name="connsiteY6" fmla="*/ 1117092 h 1943100"/>
              <a:gd name="connsiteX7" fmla="*/ 1735926 w 2015005"/>
              <a:gd name="connsiteY7" fmla="*/ 1097280 h 1943100"/>
              <a:gd name="connsiteX8" fmla="*/ 1783170 w 2015005"/>
              <a:gd name="connsiteY8" fmla="*/ 1066800 h 1943100"/>
              <a:gd name="connsiteX9" fmla="*/ 1822794 w 2015005"/>
              <a:gd name="connsiteY9" fmla="*/ 1036320 h 1943100"/>
              <a:gd name="connsiteX10" fmla="*/ 1860894 w 2015005"/>
              <a:gd name="connsiteY10" fmla="*/ 998220 h 1943100"/>
              <a:gd name="connsiteX11" fmla="*/ 1914234 w 2015005"/>
              <a:gd name="connsiteY11" fmla="*/ 923544 h 1943100"/>
              <a:gd name="connsiteX12" fmla="*/ 1975194 w 2015005"/>
              <a:gd name="connsiteY12" fmla="*/ 632460 h 1943100"/>
              <a:gd name="connsiteX13" fmla="*/ 2014818 w 2015005"/>
              <a:gd name="connsiteY13" fmla="*/ 483108 h 1943100"/>
              <a:gd name="connsiteX14" fmla="*/ 1953858 w 2015005"/>
              <a:gd name="connsiteY14" fmla="*/ 400812 h 1943100"/>
              <a:gd name="connsiteX15" fmla="*/ 1908138 w 2015005"/>
              <a:gd name="connsiteY15" fmla="*/ 365760 h 1943100"/>
              <a:gd name="connsiteX16" fmla="*/ 1860894 w 2015005"/>
              <a:gd name="connsiteY16" fmla="*/ 312420 h 1943100"/>
              <a:gd name="connsiteX17" fmla="*/ 1774026 w 2015005"/>
              <a:gd name="connsiteY17" fmla="*/ 263652 h 1943100"/>
              <a:gd name="connsiteX18" fmla="*/ 1736659 w 2015005"/>
              <a:gd name="connsiteY18" fmla="*/ 232073 h 1943100"/>
              <a:gd name="connsiteX19" fmla="*/ 1678014 w 2015005"/>
              <a:gd name="connsiteY19" fmla="*/ 205740 h 1943100"/>
              <a:gd name="connsiteX20" fmla="*/ 1641987 w 2015005"/>
              <a:gd name="connsiteY20" fmla="*/ 174344 h 1943100"/>
              <a:gd name="connsiteX21" fmla="*/ 1589805 w 2015005"/>
              <a:gd name="connsiteY21" fmla="*/ 143864 h 1943100"/>
              <a:gd name="connsiteX22" fmla="*/ 1536282 w 2015005"/>
              <a:gd name="connsiteY22" fmla="*/ 124968 h 1943100"/>
              <a:gd name="connsiteX23" fmla="*/ 1531710 w 2015005"/>
              <a:gd name="connsiteY23" fmla="*/ 109728 h 1943100"/>
              <a:gd name="connsiteX24" fmla="*/ 1453986 w 2015005"/>
              <a:gd name="connsiteY24" fmla="*/ 80772 h 1943100"/>
              <a:gd name="connsiteX25" fmla="*/ 1406742 w 2015005"/>
              <a:gd name="connsiteY25" fmla="*/ 56388 h 1943100"/>
              <a:gd name="connsiteX26" fmla="*/ 1185267 w 2015005"/>
              <a:gd name="connsiteY26" fmla="*/ 23103 h 1943100"/>
              <a:gd name="connsiteX27" fmla="*/ 809334 w 2015005"/>
              <a:gd name="connsiteY27" fmla="*/ 0 h 1943100"/>
              <a:gd name="connsiteX28" fmla="*/ 397854 w 2015005"/>
              <a:gd name="connsiteY28" fmla="*/ 68580 h 1943100"/>
              <a:gd name="connsiteX29" fmla="*/ 321654 w 2015005"/>
              <a:gd name="connsiteY29" fmla="*/ 83820 h 1943100"/>
              <a:gd name="connsiteX30" fmla="*/ 230214 w 2015005"/>
              <a:gd name="connsiteY30" fmla="*/ 114300 h 1943100"/>
              <a:gd name="connsiteX31" fmla="*/ 184494 w 2015005"/>
              <a:gd name="connsiteY31" fmla="*/ 129540 h 1943100"/>
              <a:gd name="connsiteX32" fmla="*/ 138774 w 2015005"/>
              <a:gd name="connsiteY32" fmla="*/ 144780 h 1943100"/>
              <a:gd name="connsiteX33" fmla="*/ 108294 w 2015005"/>
              <a:gd name="connsiteY33" fmla="*/ 236220 h 1943100"/>
              <a:gd name="connsiteX34" fmla="*/ 93054 w 2015005"/>
              <a:gd name="connsiteY34" fmla="*/ 281940 h 1943100"/>
              <a:gd name="connsiteX35" fmla="*/ 108294 w 2015005"/>
              <a:gd name="connsiteY35" fmla="*/ 403860 h 1943100"/>
              <a:gd name="connsiteX36" fmla="*/ 154014 w 2015005"/>
              <a:gd name="connsiteY36" fmla="*/ 495300 h 1943100"/>
              <a:gd name="connsiteX37" fmla="*/ 199734 w 2015005"/>
              <a:gd name="connsiteY37" fmla="*/ 632460 h 1943100"/>
              <a:gd name="connsiteX38" fmla="*/ 214974 w 2015005"/>
              <a:gd name="connsiteY38" fmla="*/ 678180 h 1943100"/>
              <a:gd name="connsiteX39" fmla="*/ 245454 w 2015005"/>
              <a:gd name="connsiteY39" fmla="*/ 723900 h 1943100"/>
              <a:gd name="connsiteX40" fmla="*/ 291174 w 2015005"/>
              <a:gd name="connsiteY40" fmla="*/ 876300 h 1943100"/>
              <a:gd name="connsiteX41" fmla="*/ 260694 w 2015005"/>
              <a:gd name="connsiteY41" fmla="*/ 1059180 h 1943100"/>
              <a:gd name="connsiteX42" fmla="*/ 230214 w 2015005"/>
              <a:gd name="connsiteY42" fmla="*/ 1181100 h 1943100"/>
              <a:gd name="connsiteX43" fmla="*/ 199734 w 2015005"/>
              <a:gd name="connsiteY43" fmla="*/ 1226820 h 1943100"/>
              <a:gd name="connsiteX44" fmla="*/ 138774 w 2015005"/>
              <a:gd name="connsiteY44" fmla="*/ 1303020 h 1943100"/>
              <a:gd name="connsiteX45" fmla="*/ 108294 w 2015005"/>
              <a:gd name="connsiteY45" fmla="*/ 1348740 h 1943100"/>
              <a:gd name="connsiteX46" fmla="*/ 16854 w 2015005"/>
              <a:gd name="connsiteY46" fmla="*/ 1409700 h 1943100"/>
              <a:gd name="connsiteX47" fmla="*/ 16854 w 2015005"/>
              <a:gd name="connsiteY47" fmla="*/ 1501140 h 1943100"/>
              <a:gd name="connsiteX48" fmla="*/ 62574 w 2015005"/>
              <a:gd name="connsiteY48" fmla="*/ 1485900 h 1943100"/>
              <a:gd name="connsiteX49" fmla="*/ 138774 w 2015005"/>
              <a:gd name="connsiteY49" fmla="*/ 1470660 h 1943100"/>
              <a:gd name="connsiteX50" fmla="*/ 230214 w 2015005"/>
              <a:gd name="connsiteY50" fmla="*/ 1440180 h 1943100"/>
              <a:gd name="connsiteX51" fmla="*/ 291174 w 2015005"/>
              <a:gd name="connsiteY51" fmla="*/ 1424940 h 1943100"/>
              <a:gd name="connsiteX52" fmla="*/ 329274 w 2015005"/>
              <a:gd name="connsiteY52" fmla="*/ 1525524 h 1943100"/>
              <a:gd name="connsiteX53" fmla="*/ 245454 w 2015005"/>
              <a:gd name="connsiteY53" fmla="*/ 1790700 h 1943100"/>
              <a:gd name="connsiteX54" fmla="*/ 169254 w 2015005"/>
              <a:gd name="connsiteY54" fmla="*/ 1927860 h 1943100"/>
              <a:gd name="connsiteX55" fmla="*/ 214974 w 2015005"/>
              <a:gd name="connsiteY55" fmla="*/ 1943100 h 1943100"/>
              <a:gd name="connsiteX56" fmla="*/ 458814 w 2015005"/>
              <a:gd name="connsiteY56" fmla="*/ 1912620 h 1943100"/>
              <a:gd name="connsiteX57" fmla="*/ 550254 w 2015005"/>
              <a:gd name="connsiteY57" fmla="*/ 1882140 h 1943100"/>
              <a:gd name="connsiteX58" fmla="*/ 687414 w 2015005"/>
              <a:gd name="connsiteY58" fmla="*/ 1805940 h 1943100"/>
              <a:gd name="connsiteX59" fmla="*/ 702654 w 2015005"/>
              <a:gd name="connsiteY59" fmla="*/ 1760220 h 1943100"/>
              <a:gd name="connsiteX60" fmla="*/ 839814 w 2015005"/>
              <a:gd name="connsiteY60" fmla="*/ 1684020 h 1943100"/>
              <a:gd name="connsiteX61" fmla="*/ 992214 w 2015005"/>
              <a:gd name="connsiteY61" fmla="*/ 1653540 h 1943100"/>
              <a:gd name="connsiteX62" fmla="*/ 1129374 w 2015005"/>
              <a:gd name="connsiteY62" fmla="*/ 1623060 h 1943100"/>
              <a:gd name="connsiteX63" fmla="*/ 1342734 w 2015005"/>
              <a:gd name="connsiteY63" fmla="*/ 1592580 h 1943100"/>
              <a:gd name="connsiteX64" fmla="*/ 1495134 w 2015005"/>
              <a:gd name="connsiteY64" fmla="*/ 1539240 h 1943100"/>
              <a:gd name="connsiteX65" fmla="*/ 1479894 w 2015005"/>
              <a:gd name="connsiteY65" fmla="*/ 1562100 h 1943100"/>
              <a:gd name="connsiteX0" fmla="*/ 1479894 w 2015005"/>
              <a:gd name="connsiteY0" fmla="*/ 1562100 h 1943100"/>
              <a:gd name="connsiteX1" fmla="*/ 1479894 w 2015005"/>
              <a:gd name="connsiteY1" fmla="*/ 1562100 h 1943100"/>
              <a:gd name="connsiteX2" fmla="*/ 1525614 w 2015005"/>
              <a:gd name="connsiteY2" fmla="*/ 1440180 h 1943100"/>
              <a:gd name="connsiteX3" fmla="*/ 1540854 w 2015005"/>
              <a:gd name="connsiteY3" fmla="*/ 1394460 h 1943100"/>
              <a:gd name="connsiteX4" fmla="*/ 1556094 w 2015005"/>
              <a:gd name="connsiteY4" fmla="*/ 1257300 h 1943100"/>
              <a:gd name="connsiteX5" fmla="*/ 1617054 w 2015005"/>
              <a:gd name="connsiteY5" fmla="*/ 1165860 h 1943100"/>
              <a:gd name="connsiteX6" fmla="*/ 1681062 w 2015005"/>
              <a:gd name="connsiteY6" fmla="*/ 1117092 h 1943100"/>
              <a:gd name="connsiteX7" fmla="*/ 1735926 w 2015005"/>
              <a:gd name="connsiteY7" fmla="*/ 1097280 h 1943100"/>
              <a:gd name="connsiteX8" fmla="*/ 1783170 w 2015005"/>
              <a:gd name="connsiteY8" fmla="*/ 1066800 h 1943100"/>
              <a:gd name="connsiteX9" fmla="*/ 1822794 w 2015005"/>
              <a:gd name="connsiteY9" fmla="*/ 1036320 h 1943100"/>
              <a:gd name="connsiteX10" fmla="*/ 1860894 w 2015005"/>
              <a:gd name="connsiteY10" fmla="*/ 998220 h 1943100"/>
              <a:gd name="connsiteX11" fmla="*/ 1914234 w 2015005"/>
              <a:gd name="connsiteY11" fmla="*/ 923544 h 1943100"/>
              <a:gd name="connsiteX12" fmla="*/ 1975194 w 2015005"/>
              <a:gd name="connsiteY12" fmla="*/ 632460 h 1943100"/>
              <a:gd name="connsiteX13" fmla="*/ 2014818 w 2015005"/>
              <a:gd name="connsiteY13" fmla="*/ 483108 h 1943100"/>
              <a:gd name="connsiteX14" fmla="*/ 1953858 w 2015005"/>
              <a:gd name="connsiteY14" fmla="*/ 400812 h 1943100"/>
              <a:gd name="connsiteX15" fmla="*/ 1908138 w 2015005"/>
              <a:gd name="connsiteY15" fmla="*/ 365760 h 1943100"/>
              <a:gd name="connsiteX16" fmla="*/ 1860894 w 2015005"/>
              <a:gd name="connsiteY16" fmla="*/ 312420 h 1943100"/>
              <a:gd name="connsiteX17" fmla="*/ 1774026 w 2015005"/>
              <a:gd name="connsiteY17" fmla="*/ 263652 h 1943100"/>
              <a:gd name="connsiteX18" fmla="*/ 1736659 w 2015005"/>
              <a:gd name="connsiteY18" fmla="*/ 232073 h 1943100"/>
              <a:gd name="connsiteX19" fmla="*/ 1678014 w 2015005"/>
              <a:gd name="connsiteY19" fmla="*/ 205740 h 1943100"/>
              <a:gd name="connsiteX20" fmla="*/ 1641987 w 2015005"/>
              <a:gd name="connsiteY20" fmla="*/ 174344 h 1943100"/>
              <a:gd name="connsiteX21" fmla="*/ 1589805 w 2015005"/>
              <a:gd name="connsiteY21" fmla="*/ 143864 h 1943100"/>
              <a:gd name="connsiteX22" fmla="*/ 1536282 w 2015005"/>
              <a:gd name="connsiteY22" fmla="*/ 124968 h 1943100"/>
              <a:gd name="connsiteX23" fmla="*/ 1531710 w 2015005"/>
              <a:gd name="connsiteY23" fmla="*/ 109728 h 1943100"/>
              <a:gd name="connsiteX24" fmla="*/ 1453986 w 2015005"/>
              <a:gd name="connsiteY24" fmla="*/ 80772 h 1943100"/>
              <a:gd name="connsiteX25" fmla="*/ 1406742 w 2015005"/>
              <a:gd name="connsiteY25" fmla="*/ 56388 h 1943100"/>
              <a:gd name="connsiteX26" fmla="*/ 1185267 w 2015005"/>
              <a:gd name="connsiteY26" fmla="*/ 23103 h 1943100"/>
              <a:gd name="connsiteX27" fmla="*/ 809334 w 2015005"/>
              <a:gd name="connsiteY27" fmla="*/ 0 h 1943100"/>
              <a:gd name="connsiteX28" fmla="*/ 472169 w 2015005"/>
              <a:gd name="connsiteY28" fmla="*/ 26576 h 1943100"/>
              <a:gd name="connsiteX29" fmla="*/ 321654 w 2015005"/>
              <a:gd name="connsiteY29" fmla="*/ 83820 h 1943100"/>
              <a:gd name="connsiteX30" fmla="*/ 230214 w 2015005"/>
              <a:gd name="connsiteY30" fmla="*/ 114300 h 1943100"/>
              <a:gd name="connsiteX31" fmla="*/ 184494 w 2015005"/>
              <a:gd name="connsiteY31" fmla="*/ 129540 h 1943100"/>
              <a:gd name="connsiteX32" fmla="*/ 138774 w 2015005"/>
              <a:gd name="connsiteY32" fmla="*/ 144780 h 1943100"/>
              <a:gd name="connsiteX33" fmla="*/ 108294 w 2015005"/>
              <a:gd name="connsiteY33" fmla="*/ 236220 h 1943100"/>
              <a:gd name="connsiteX34" fmla="*/ 93054 w 2015005"/>
              <a:gd name="connsiteY34" fmla="*/ 281940 h 1943100"/>
              <a:gd name="connsiteX35" fmla="*/ 108294 w 2015005"/>
              <a:gd name="connsiteY35" fmla="*/ 403860 h 1943100"/>
              <a:gd name="connsiteX36" fmla="*/ 154014 w 2015005"/>
              <a:gd name="connsiteY36" fmla="*/ 495300 h 1943100"/>
              <a:gd name="connsiteX37" fmla="*/ 199734 w 2015005"/>
              <a:gd name="connsiteY37" fmla="*/ 632460 h 1943100"/>
              <a:gd name="connsiteX38" fmla="*/ 214974 w 2015005"/>
              <a:gd name="connsiteY38" fmla="*/ 678180 h 1943100"/>
              <a:gd name="connsiteX39" fmla="*/ 245454 w 2015005"/>
              <a:gd name="connsiteY39" fmla="*/ 723900 h 1943100"/>
              <a:gd name="connsiteX40" fmla="*/ 291174 w 2015005"/>
              <a:gd name="connsiteY40" fmla="*/ 876300 h 1943100"/>
              <a:gd name="connsiteX41" fmla="*/ 260694 w 2015005"/>
              <a:gd name="connsiteY41" fmla="*/ 1059180 h 1943100"/>
              <a:gd name="connsiteX42" fmla="*/ 230214 w 2015005"/>
              <a:gd name="connsiteY42" fmla="*/ 1181100 h 1943100"/>
              <a:gd name="connsiteX43" fmla="*/ 199734 w 2015005"/>
              <a:gd name="connsiteY43" fmla="*/ 1226820 h 1943100"/>
              <a:gd name="connsiteX44" fmla="*/ 138774 w 2015005"/>
              <a:gd name="connsiteY44" fmla="*/ 1303020 h 1943100"/>
              <a:gd name="connsiteX45" fmla="*/ 108294 w 2015005"/>
              <a:gd name="connsiteY45" fmla="*/ 1348740 h 1943100"/>
              <a:gd name="connsiteX46" fmla="*/ 16854 w 2015005"/>
              <a:gd name="connsiteY46" fmla="*/ 1409700 h 1943100"/>
              <a:gd name="connsiteX47" fmla="*/ 16854 w 2015005"/>
              <a:gd name="connsiteY47" fmla="*/ 1501140 h 1943100"/>
              <a:gd name="connsiteX48" fmla="*/ 62574 w 2015005"/>
              <a:gd name="connsiteY48" fmla="*/ 1485900 h 1943100"/>
              <a:gd name="connsiteX49" fmla="*/ 138774 w 2015005"/>
              <a:gd name="connsiteY49" fmla="*/ 1470660 h 1943100"/>
              <a:gd name="connsiteX50" fmla="*/ 230214 w 2015005"/>
              <a:gd name="connsiteY50" fmla="*/ 1440180 h 1943100"/>
              <a:gd name="connsiteX51" fmla="*/ 291174 w 2015005"/>
              <a:gd name="connsiteY51" fmla="*/ 1424940 h 1943100"/>
              <a:gd name="connsiteX52" fmla="*/ 329274 w 2015005"/>
              <a:gd name="connsiteY52" fmla="*/ 1525524 h 1943100"/>
              <a:gd name="connsiteX53" fmla="*/ 245454 w 2015005"/>
              <a:gd name="connsiteY53" fmla="*/ 1790700 h 1943100"/>
              <a:gd name="connsiteX54" fmla="*/ 169254 w 2015005"/>
              <a:gd name="connsiteY54" fmla="*/ 1927860 h 1943100"/>
              <a:gd name="connsiteX55" fmla="*/ 214974 w 2015005"/>
              <a:gd name="connsiteY55" fmla="*/ 1943100 h 1943100"/>
              <a:gd name="connsiteX56" fmla="*/ 458814 w 2015005"/>
              <a:gd name="connsiteY56" fmla="*/ 1912620 h 1943100"/>
              <a:gd name="connsiteX57" fmla="*/ 550254 w 2015005"/>
              <a:gd name="connsiteY57" fmla="*/ 1882140 h 1943100"/>
              <a:gd name="connsiteX58" fmla="*/ 687414 w 2015005"/>
              <a:gd name="connsiteY58" fmla="*/ 1805940 h 1943100"/>
              <a:gd name="connsiteX59" fmla="*/ 702654 w 2015005"/>
              <a:gd name="connsiteY59" fmla="*/ 1760220 h 1943100"/>
              <a:gd name="connsiteX60" fmla="*/ 839814 w 2015005"/>
              <a:gd name="connsiteY60" fmla="*/ 1684020 h 1943100"/>
              <a:gd name="connsiteX61" fmla="*/ 992214 w 2015005"/>
              <a:gd name="connsiteY61" fmla="*/ 1653540 h 1943100"/>
              <a:gd name="connsiteX62" fmla="*/ 1129374 w 2015005"/>
              <a:gd name="connsiteY62" fmla="*/ 1623060 h 1943100"/>
              <a:gd name="connsiteX63" fmla="*/ 1342734 w 2015005"/>
              <a:gd name="connsiteY63" fmla="*/ 1592580 h 1943100"/>
              <a:gd name="connsiteX64" fmla="*/ 1495134 w 2015005"/>
              <a:gd name="connsiteY64" fmla="*/ 1539240 h 1943100"/>
              <a:gd name="connsiteX65" fmla="*/ 1479894 w 2015005"/>
              <a:gd name="connsiteY65" fmla="*/ 1562100 h 1943100"/>
              <a:gd name="connsiteX0" fmla="*/ 1479894 w 2015005"/>
              <a:gd name="connsiteY0" fmla="*/ 1575024 h 1956024"/>
              <a:gd name="connsiteX1" fmla="*/ 1479894 w 2015005"/>
              <a:gd name="connsiteY1" fmla="*/ 1575024 h 1956024"/>
              <a:gd name="connsiteX2" fmla="*/ 1525614 w 2015005"/>
              <a:gd name="connsiteY2" fmla="*/ 1453104 h 1956024"/>
              <a:gd name="connsiteX3" fmla="*/ 1540854 w 2015005"/>
              <a:gd name="connsiteY3" fmla="*/ 1407384 h 1956024"/>
              <a:gd name="connsiteX4" fmla="*/ 1556094 w 2015005"/>
              <a:gd name="connsiteY4" fmla="*/ 1270224 h 1956024"/>
              <a:gd name="connsiteX5" fmla="*/ 1617054 w 2015005"/>
              <a:gd name="connsiteY5" fmla="*/ 1178784 h 1956024"/>
              <a:gd name="connsiteX6" fmla="*/ 1681062 w 2015005"/>
              <a:gd name="connsiteY6" fmla="*/ 1130016 h 1956024"/>
              <a:gd name="connsiteX7" fmla="*/ 1735926 w 2015005"/>
              <a:gd name="connsiteY7" fmla="*/ 1110204 h 1956024"/>
              <a:gd name="connsiteX8" fmla="*/ 1783170 w 2015005"/>
              <a:gd name="connsiteY8" fmla="*/ 1079724 h 1956024"/>
              <a:gd name="connsiteX9" fmla="*/ 1822794 w 2015005"/>
              <a:gd name="connsiteY9" fmla="*/ 1049244 h 1956024"/>
              <a:gd name="connsiteX10" fmla="*/ 1860894 w 2015005"/>
              <a:gd name="connsiteY10" fmla="*/ 1011144 h 1956024"/>
              <a:gd name="connsiteX11" fmla="*/ 1914234 w 2015005"/>
              <a:gd name="connsiteY11" fmla="*/ 936468 h 1956024"/>
              <a:gd name="connsiteX12" fmla="*/ 1975194 w 2015005"/>
              <a:gd name="connsiteY12" fmla="*/ 645384 h 1956024"/>
              <a:gd name="connsiteX13" fmla="*/ 2014818 w 2015005"/>
              <a:gd name="connsiteY13" fmla="*/ 496032 h 1956024"/>
              <a:gd name="connsiteX14" fmla="*/ 1953858 w 2015005"/>
              <a:gd name="connsiteY14" fmla="*/ 413736 h 1956024"/>
              <a:gd name="connsiteX15" fmla="*/ 1908138 w 2015005"/>
              <a:gd name="connsiteY15" fmla="*/ 378684 h 1956024"/>
              <a:gd name="connsiteX16" fmla="*/ 1860894 w 2015005"/>
              <a:gd name="connsiteY16" fmla="*/ 325344 h 1956024"/>
              <a:gd name="connsiteX17" fmla="*/ 1774026 w 2015005"/>
              <a:gd name="connsiteY17" fmla="*/ 276576 h 1956024"/>
              <a:gd name="connsiteX18" fmla="*/ 1736659 w 2015005"/>
              <a:gd name="connsiteY18" fmla="*/ 244997 h 1956024"/>
              <a:gd name="connsiteX19" fmla="*/ 1678014 w 2015005"/>
              <a:gd name="connsiteY19" fmla="*/ 218664 h 1956024"/>
              <a:gd name="connsiteX20" fmla="*/ 1641987 w 2015005"/>
              <a:gd name="connsiteY20" fmla="*/ 187268 h 1956024"/>
              <a:gd name="connsiteX21" fmla="*/ 1589805 w 2015005"/>
              <a:gd name="connsiteY21" fmla="*/ 156788 h 1956024"/>
              <a:gd name="connsiteX22" fmla="*/ 1536282 w 2015005"/>
              <a:gd name="connsiteY22" fmla="*/ 137892 h 1956024"/>
              <a:gd name="connsiteX23" fmla="*/ 1531710 w 2015005"/>
              <a:gd name="connsiteY23" fmla="*/ 122652 h 1956024"/>
              <a:gd name="connsiteX24" fmla="*/ 1453986 w 2015005"/>
              <a:gd name="connsiteY24" fmla="*/ 93696 h 1956024"/>
              <a:gd name="connsiteX25" fmla="*/ 1406742 w 2015005"/>
              <a:gd name="connsiteY25" fmla="*/ 69312 h 1956024"/>
              <a:gd name="connsiteX26" fmla="*/ 1185267 w 2015005"/>
              <a:gd name="connsiteY26" fmla="*/ 36027 h 1956024"/>
              <a:gd name="connsiteX27" fmla="*/ 841645 w 2015005"/>
              <a:gd name="connsiteY27" fmla="*/ 0 h 1956024"/>
              <a:gd name="connsiteX28" fmla="*/ 472169 w 2015005"/>
              <a:gd name="connsiteY28" fmla="*/ 39500 h 1956024"/>
              <a:gd name="connsiteX29" fmla="*/ 321654 w 2015005"/>
              <a:gd name="connsiteY29" fmla="*/ 96744 h 1956024"/>
              <a:gd name="connsiteX30" fmla="*/ 230214 w 2015005"/>
              <a:gd name="connsiteY30" fmla="*/ 127224 h 1956024"/>
              <a:gd name="connsiteX31" fmla="*/ 184494 w 2015005"/>
              <a:gd name="connsiteY31" fmla="*/ 142464 h 1956024"/>
              <a:gd name="connsiteX32" fmla="*/ 138774 w 2015005"/>
              <a:gd name="connsiteY32" fmla="*/ 157704 h 1956024"/>
              <a:gd name="connsiteX33" fmla="*/ 108294 w 2015005"/>
              <a:gd name="connsiteY33" fmla="*/ 249144 h 1956024"/>
              <a:gd name="connsiteX34" fmla="*/ 93054 w 2015005"/>
              <a:gd name="connsiteY34" fmla="*/ 294864 h 1956024"/>
              <a:gd name="connsiteX35" fmla="*/ 108294 w 2015005"/>
              <a:gd name="connsiteY35" fmla="*/ 416784 h 1956024"/>
              <a:gd name="connsiteX36" fmla="*/ 154014 w 2015005"/>
              <a:gd name="connsiteY36" fmla="*/ 508224 h 1956024"/>
              <a:gd name="connsiteX37" fmla="*/ 199734 w 2015005"/>
              <a:gd name="connsiteY37" fmla="*/ 645384 h 1956024"/>
              <a:gd name="connsiteX38" fmla="*/ 214974 w 2015005"/>
              <a:gd name="connsiteY38" fmla="*/ 691104 h 1956024"/>
              <a:gd name="connsiteX39" fmla="*/ 245454 w 2015005"/>
              <a:gd name="connsiteY39" fmla="*/ 736824 h 1956024"/>
              <a:gd name="connsiteX40" fmla="*/ 291174 w 2015005"/>
              <a:gd name="connsiteY40" fmla="*/ 889224 h 1956024"/>
              <a:gd name="connsiteX41" fmla="*/ 260694 w 2015005"/>
              <a:gd name="connsiteY41" fmla="*/ 1072104 h 1956024"/>
              <a:gd name="connsiteX42" fmla="*/ 230214 w 2015005"/>
              <a:gd name="connsiteY42" fmla="*/ 1194024 h 1956024"/>
              <a:gd name="connsiteX43" fmla="*/ 199734 w 2015005"/>
              <a:gd name="connsiteY43" fmla="*/ 1239744 h 1956024"/>
              <a:gd name="connsiteX44" fmla="*/ 138774 w 2015005"/>
              <a:gd name="connsiteY44" fmla="*/ 1315944 h 1956024"/>
              <a:gd name="connsiteX45" fmla="*/ 108294 w 2015005"/>
              <a:gd name="connsiteY45" fmla="*/ 1361664 h 1956024"/>
              <a:gd name="connsiteX46" fmla="*/ 16854 w 2015005"/>
              <a:gd name="connsiteY46" fmla="*/ 1422624 h 1956024"/>
              <a:gd name="connsiteX47" fmla="*/ 16854 w 2015005"/>
              <a:gd name="connsiteY47" fmla="*/ 1514064 h 1956024"/>
              <a:gd name="connsiteX48" fmla="*/ 62574 w 2015005"/>
              <a:gd name="connsiteY48" fmla="*/ 1498824 h 1956024"/>
              <a:gd name="connsiteX49" fmla="*/ 138774 w 2015005"/>
              <a:gd name="connsiteY49" fmla="*/ 1483584 h 1956024"/>
              <a:gd name="connsiteX50" fmla="*/ 230214 w 2015005"/>
              <a:gd name="connsiteY50" fmla="*/ 1453104 h 1956024"/>
              <a:gd name="connsiteX51" fmla="*/ 291174 w 2015005"/>
              <a:gd name="connsiteY51" fmla="*/ 1437864 h 1956024"/>
              <a:gd name="connsiteX52" fmla="*/ 329274 w 2015005"/>
              <a:gd name="connsiteY52" fmla="*/ 1538448 h 1956024"/>
              <a:gd name="connsiteX53" fmla="*/ 245454 w 2015005"/>
              <a:gd name="connsiteY53" fmla="*/ 1803624 h 1956024"/>
              <a:gd name="connsiteX54" fmla="*/ 169254 w 2015005"/>
              <a:gd name="connsiteY54" fmla="*/ 1940784 h 1956024"/>
              <a:gd name="connsiteX55" fmla="*/ 214974 w 2015005"/>
              <a:gd name="connsiteY55" fmla="*/ 1956024 h 1956024"/>
              <a:gd name="connsiteX56" fmla="*/ 458814 w 2015005"/>
              <a:gd name="connsiteY56" fmla="*/ 1925544 h 1956024"/>
              <a:gd name="connsiteX57" fmla="*/ 550254 w 2015005"/>
              <a:gd name="connsiteY57" fmla="*/ 1895064 h 1956024"/>
              <a:gd name="connsiteX58" fmla="*/ 687414 w 2015005"/>
              <a:gd name="connsiteY58" fmla="*/ 1818864 h 1956024"/>
              <a:gd name="connsiteX59" fmla="*/ 702654 w 2015005"/>
              <a:gd name="connsiteY59" fmla="*/ 1773144 h 1956024"/>
              <a:gd name="connsiteX60" fmla="*/ 839814 w 2015005"/>
              <a:gd name="connsiteY60" fmla="*/ 1696944 h 1956024"/>
              <a:gd name="connsiteX61" fmla="*/ 992214 w 2015005"/>
              <a:gd name="connsiteY61" fmla="*/ 1666464 h 1956024"/>
              <a:gd name="connsiteX62" fmla="*/ 1129374 w 2015005"/>
              <a:gd name="connsiteY62" fmla="*/ 1635984 h 1956024"/>
              <a:gd name="connsiteX63" fmla="*/ 1342734 w 2015005"/>
              <a:gd name="connsiteY63" fmla="*/ 1605504 h 1956024"/>
              <a:gd name="connsiteX64" fmla="*/ 1495134 w 2015005"/>
              <a:gd name="connsiteY64" fmla="*/ 1552164 h 1956024"/>
              <a:gd name="connsiteX65" fmla="*/ 1479894 w 2015005"/>
              <a:gd name="connsiteY65" fmla="*/ 1575024 h 1956024"/>
              <a:gd name="connsiteX0" fmla="*/ 1479894 w 2015005"/>
              <a:gd name="connsiteY0" fmla="*/ 1575024 h 1956024"/>
              <a:gd name="connsiteX1" fmla="*/ 1479894 w 2015005"/>
              <a:gd name="connsiteY1" fmla="*/ 1575024 h 1956024"/>
              <a:gd name="connsiteX2" fmla="*/ 1525614 w 2015005"/>
              <a:gd name="connsiteY2" fmla="*/ 1453104 h 1956024"/>
              <a:gd name="connsiteX3" fmla="*/ 1540854 w 2015005"/>
              <a:gd name="connsiteY3" fmla="*/ 1407384 h 1956024"/>
              <a:gd name="connsiteX4" fmla="*/ 1556094 w 2015005"/>
              <a:gd name="connsiteY4" fmla="*/ 1270224 h 1956024"/>
              <a:gd name="connsiteX5" fmla="*/ 1617054 w 2015005"/>
              <a:gd name="connsiteY5" fmla="*/ 1178784 h 1956024"/>
              <a:gd name="connsiteX6" fmla="*/ 1681062 w 2015005"/>
              <a:gd name="connsiteY6" fmla="*/ 1130016 h 1956024"/>
              <a:gd name="connsiteX7" fmla="*/ 1735926 w 2015005"/>
              <a:gd name="connsiteY7" fmla="*/ 1110204 h 1956024"/>
              <a:gd name="connsiteX8" fmla="*/ 1783170 w 2015005"/>
              <a:gd name="connsiteY8" fmla="*/ 1079724 h 1956024"/>
              <a:gd name="connsiteX9" fmla="*/ 1822794 w 2015005"/>
              <a:gd name="connsiteY9" fmla="*/ 1049244 h 1956024"/>
              <a:gd name="connsiteX10" fmla="*/ 1860894 w 2015005"/>
              <a:gd name="connsiteY10" fmla="*/ 1011144 h 1956024"/>
              <a:gd name="connsiteX11" fmla="*/ 1914234 w 2015005"/>
              <a:gd name="connsiteY11" fmla="*/ 936468 h 1956024"/>
              <a:gd name="connsiteX12" fmla="*/ 1975194 w 2015005"/>
              <a:gd name="connsiteY12" fmla="*/ 645384 h 1956024"/>
              <a:gd name="connsiteX13" fmla="*/ 2014818 w 2015005"/>
              <a:gd name="connsiteY13" fmla="*/ 496032 h 1956024"/>
              <a:gd name="connsiteX14" fmla="*/ 1953858 w 2015005"/>
              <a:gd name="connsiteY14" fmla="*/ 413736 h 1956024"/>
              <a:gd name="connsiteX15" fmla="*/ 1908138 w 2015005"/>
              <a:gd name="connsiteY15" fmla="*/ 378684 h 1956024"/>
              <a:gd name="connsiteX16" fmla="*/ 1860894 w 2015005"/>
              <a:gd name="connsiteY16" fmla="*/ 325344 h 1956024"/>
              <a:gd name="connsiteX17" fmla="*/ 1774026 w 2015005"/>
              <a:gd name="connsiteY17" fmla="*/ 276576 h 1956024"/>
              <a:gd name="connsiteX18" fmla="*/ 1736659 w 2015005"/>
              <a:gd name="connsiteY18" fmla="*/ 244997 h 1956024"/>
              <a:gd name="connsiteX19" fmla="*/ 1678014 w 2015005"/>
              <a:gd name="connsiteY19" fmla="*/ 218664 h 1956024"/>
              <a:gd name="connsiteX20" fmla="*/ 1641987 w 2015005"/>
              <a:gd name="connsiteY20" fmla="*/ 187268 h 1956024"/>
              <a:gd name="connsiteX21" fmla="*/ 1589805 w 2015005"/>
              <a:gd name="connsiteY21" fmla="*/ 156788 h 1956024"/>
              <a:gd name="connsiteX22" fmla="*/ 1536282 w 2015005"/>
              <a:gd name="connsiteY22" fmla="*/ 137892 h 1956024"/>
              <a:gd name="connsiteX23" fmla="*/ 1531710 w 2015005"/>
              <a:gd name="connsiteY23" fmla="*/ 122652 h 1956024"/>
              <a:gd name="connsiteX24" fmla="*/ 1453986 w 2015005"/>
              <a:gd name="connsiteY24" fmla="*/ 93696 h 1956024"/>
              <a:gd name="connsiteX25" fmla="*/ 1406742 w 2015005"/>
              <a:gd name="connsiteY25" fmla="*/ 69312 h 1956024"/>
              <a:gd name="connsiteX26" fmla="*/ 1185267 w 2015005"/>
              <a:gd name="connsiteY26" fmla="*/ 36027 h 1956024"/>
              <a:gd name="connsiteX27" fmla="*/ 841645 w 2015005"/>
              <a:gd name="connsiteY27" fmla="*/ 0 h 1956024"/>
              <a:gd name="connsiteX28" fmla="*/ 472169 w 2015005"/>
              <a:gd name="connsiteY28" fmla="*/ 39500 h 1956024"/>
              <a:gd name="connsiteX29" fmla="*/ 321654 w 2015005"/>
              <a:gd name="connsiteY29" fmla="*/ 96744 h 1956024"/>
              <a:gd name="connsiteX30" fmla="*/ 230214 w 2015005"/>
              <a:gd name="connsiteY30" fmla="*/ 127224 h 1956024"/>
              <a:gd name="connsiteX31" fmla="*/ 184494 w 2015005"/>
              <a:gd name="connsiteY31" fmla="*/ 142464 h 1956024"/>
              <a:gd name="connsiteX32" fmla="*/ 138774 w 2015005"/>
              <a:gd name="connsiteY32" fmla="*/ 157704 h 1956024"/>
              <a:gd name="connsiteX33" fmla="*/ 108294 w 2015005"/>
              <a:gd name="connsiteY33" fmla="*/ 249144 h 1956024"/>
              <a:gd name="connsiteX34" fmla="*/ 93054 w 2015005"/>
              <a:gd name="connsiteY34" fmla="*/ 294864 h 1956024"/>
              <a:gd name="connsiteX35" fmla="*/ 108294 w 2015005"/>
              <a:gd name="connsiteY35" fmla="*/ 416784 h 1956024"/>
              <a:gd name="connsiteX36" fmla="*/ 154014 w 2015005"/>
              <a:gd name="connsiteY36" fmla="*/ 508224 h 1956024"/>
              <a:gd name="connsiteX37" fmla="*/ 199734 w 2015005"/>
              <a:gd name="connsiteY37" fmla="*/ 645384 h 1956024"/>
              <a:gd name="connsiteX38" fmla="*/ 214974 w 2015005"/>
              <a:gd name="connsiteY38" fmla="*/ 691104 h 1956024"/>
              <a:gd name="connsiteX39" fmla="*/ 245454 w 2015005"/>
              <a:gd name="connsiteY39" fmla="*/ 736824 h 1956024"/>
              <a:gd name="connsiteX40" fmla="*/ 291174 w 2015005"/>
              <a:gd name="connsiteY40" fmla="*/ 889224 h 1956024"/>
              <a:gd name="connsiteX41" fmla="*/ 260694 w 2015005"/>
              <a:gd name="connsiteY41" fmla="*/ 1072104 h 1956024"/>
              <a:gd name="connsiteX42" fmla="*/ 230214 w 2015005"/>
              <a:gd name="connsiteY42" fmla="*/ 1194024 h 1956024"/>
              <a:gd name="connsiteX43" fmla="*/ 199734 w 2015005"/>
              <a:gd name="connsiteY43" fmla="*/ 1239744 h 1956024"/>
              <a:gd name="connsiteX44" fmla="*/ 138774 w 2015005"/>
              <a:gd name="connsiteY44" fmla="*/ 1315944 h 1956024"/>
              <a:gd name="connsiteX45" fmla="*/ 108294 w 2015005"/>
              <a:gd name="connsiteY45" fmla="*/ 1361664 h 1956024"/>
              <a:gd name="connsiteX46" fmla="*/ 16854 w 2015005"/>
              <a:gd name="connsiteY46" fmla="*/ 1422624 h 1956024"/>
              <a:gd name="connsiteX47" fmla="*/ 16854 w 2015005"/>
              <a:gd name="connsiteY47" fmla="*/ 1514064 h 1956024"/>
              <a:gd name="connsiteX48" fmla="*/ 62574 w 2015005"/>
              <a:gd name="connsiteY48" fmla="*/ 1498824 h 1956024"/>
              <a:gd name="connsiteX49" fmla="*/ 138774 w 2015005"/>
              <a:gd name="connsiteY49" fmla="*/ 1483584 h 1956024"/>
              <a:gd name="connsiteX50" fmla="*/ 230214 w 2015005"/>
              <a:gd name="connsiteY50" fmla="*/ 1453104 h 1956024"/>
              <a:gd name="connsiteX51" fmla="*/ 291174 w 2015005"/>
              <a:gd name="connsiteY51" fmla="*/ 1437864 h 1956024"/>
              <a:gd name="connsiteX52" fmla="*/ 329274 w 2015005"/>
              <a:gd name="connsiteY52" fmla="*/ 1538448 h 1956024"/>
              <a:gd name="connsiteX53" fmla="*/ 245454 w 2015005"/>
              <a:gd name="connsiteY53" fmla="*/ 1803624 h 1956024"/>
              <a:gd name="connsiteX54" fmla="*/ 169254 w 2015005"/>
              <a:gd name="connsiteY54" fmla="*/ 1940784 h 1956024"/>
              <a:gd name="connsiteX55" fmla="*/ 214974 w 2015005"/>
              <a:gd name="connsiteY55" fmla="*/ 1956024 h 1956024"/>
              <a:gd name="connsiteX56" fmla="*/ 458814 w 2015005"/>
              <a:gd name="connsiteY56" fmla="*/ 1925544 h 1956024"/>
              <a:gd name="connsiteX57" fmla="*/ 550254 w 2015005"/>
              <a:gd name="connsiteY57" fmla="*/ 1895064 h 1956024"/>
              <a:gd name="connsiteX58" fmla="*/ 687414 w 2015005"/>
              <a:gd name="connsiteY58" fmla="*/ 1818864 h 1956024"/>
              <a:gd name="connsiteX59" fmla="*/ 702654 w 2015005"/>
              <a:gd name="connsiteY59" fmla="*/ 1773144 h 1956024"/>
              <a:gd name="connsiteX60" fmla="*/ 839814 w 2015005"/>
              <a:gd name="connsiteY60" fmla="*/ 1696944 h 1956024"/>
              <a:gd name="connsiteX61" fmla="*/ 992214 w 2015005"/>
              <a:gd name="connsiteY61" fmla="*/ 1666464 h 1956024"/>
              <a:gd name="connsiteX62" fmla="*/ 1129374 w 2015005"/>
              <a:gd name="connsiteY62" fmla="*/ 1635984 h 1956024"/>
              <a:gd name="connsiteX63" fmla="*/ 1342734 w 2015005"/>
              <a:gd name="connsiteY63" fmla="*/ 1605504 h 1956024"/>
              <a:gd name="connsiteX64" fmla="*/ 1524214 w 2015005"/>
              <a:gd name="connsiteY64" fmla="*/ 1590937 h 1956024"/>
              <a:gd name="connsiteX65" fmla="*/ 1479894 w 2015005"/>
              <a:gd name="connsiteY65" fmla="*/ 1575024 h 1956024"/>
              <a:gd name="connsiteX0" fmla="*/ 1538054 w 2015005"/>
              <a:gd name="connsiteY0" fmla="*/ 1558869 h 1956024"/>
              <a:gd name="connsiteX1" fmla="*/ 1479894 w 2015005"/>
              <a:gd name="connsiteY1" fmla="*/ 1575024 h 1956024"/>
              <a:gd name="connsiteX2" fmla="*/ 1525614 w 2015005"/>
              <a:gd name="connsiteY2" fmla="*/ 1453104 h 1956024"/>
              <a:gd name="connsiteX3" fmla="*/ 1540854 w 2015005"/>
              <a:gd name="connsiteY3" fmla="*/ 1407384 h 1956024"/>
              <a:gd name="connsiteX4" fmla="*/ 1556094 w 2015005"/>
              <a:gd name="connsiteY4" fmla="*/ 1270224 h 1956024"/>
              <a:gd name="connsiteX5" fmla="*/ 1617054 w 2015005"/>
              <a:gd name="connsiteY5" fmla="*/ 1178784 h 1956024"/>
              <a:gd name="connsiteX6" fmla="*/ 1681062 w 2015005"/>
              <a:gd name="connsiteY6" fmla="*/ 1130016 h 1956024"/>
              <a:gd name="connsiteX7" fmla="*/ 1735926 w 2015005"/>
              <a:gd name="connsiteY7" fmla="*/ 1110204 h 1956024"/>
              <a:gd name="connsiteX8" fmla="*/ 1783170 w 2015005"/>
              <a:gd name="connsiteY8" fmla="*/ 1079724 h 1956024"/>
              <a:gd name="connsiteX9" fmla="*/ 1822794 w 2015005"/>
              <a:gd name="connsiteY9" fmla="*/ 1049244 h 1956024"/>
              <a:gd name="connsiteX10" fmla="*/ 1860894 w 2015005"/>
              <a:gd name="connsiteY10" fmla="*/ 1011144 h 1956024"/>
              <a:gd name="connsiteX11" fmla="*/ 1914234 w 2015005"/>
              <a:gd name="connsiteY11" fmla="*/ 936468 h 1956024"/>
              <a:gd name="connsiteX12" fmla="*/ 1975194 w 2015005"/>
              <a:gd name="connsiteY12" fmla="*/ 645384 h 1956024"/>
              <a:gd name="connsiteX13" fmla="*/ 2014818 w 2015005"/>
              <a:gd name="connsiteY13" fmla="*/ 496032 h 1956024"/>
              <a:gd name="connsiteX14" fmla="*/ 1953858 w 2015005"/>
              <a:gd name="connsiteY14" fmla="*/ 413736 h 1956024"/>
              <a:gd name="connsiteX15" fmla="*/ 1908138 w 2015005"/>
              <a:gd name="connsiteY15" fmla="*/ 378684 h 1956024"/>
              <a:gd name="connsiteX16" fmla="*/ 1860894 w 2015005"/>
              <a:gd name="connsiteY16" fmla="*/ 325344 h 1956024"/>
              <a:gd name="connsiteX17" fmla="*/ 1774026 w 2015005"/>
              <a:gd name="connsiteY17" fmla="*/ 276576 h 1956024"/>
              <a:gd name="connsiteX18" fmla="*/ 1736659 w 2015005"/>
              <a:gd name="connsiteY18" fmla="*/ 244997 h 1956024"/>
              <a:gd name="connsiteX19" fmla="*/ 1678014 w 2015005"/>
              <a:gd name="connsiteY19" fmla="*/ 218664 h 1956024"/>
              <a:gd name="connsiteX20" fmla="*/ 1641987 w 2015005"/>
              <a:gd name="connsiteY20" fmla="*/ 187268 h 1956024"/>
              <a:gd name="connsiteX21" fmla="*/ 1589805 w 2015005"/>
              <a:gd name="connsiteY21" fmla="*/ 156788 h 1956024"/>
              <a:gd name="connsiteX22" fmla="*/ 1536282 w 2015005"/>
              <a:gd name="connsiteY22" fmla="*/ 137892 h 1956024"/>
              <a:gd name="connsiteX23" fmla="*/ 1531710 w 2015005"/>
              <a:gd name="connsiteY23" fmla="*/ 122652 h 1956024"/>
              <a:gd name="connsiteX24" fmla="*/ 1453986 w 2015005"/>
              <a:gd name="connsiteY24" fmla="*/ 93696 h 1956024"/>
              <a:gd name="connsiteX25" fmla="*/ 1406742 w 2015005"/>
              <a:gd name="connsiteY25" fmla="*/ 69312 h 1956024"/>
              <a:gd name="connsiteX26" fmla="*/ 1185267 w 2015005"/>
              <a:gd name="connsiteY26" fmla="*/ 36027 h 1956024"/>
              <a:gd name="connsiteX27" fmla="*/ 841645 w 2015005"/>
              <a:gd name="connsiteY27" fmla="*/ 0 h 1956024"/>
              <a:gd name="connsiteX28" fmla="*/ 472169 w 2015005"/>
              <a:gd name="connsiteY28" fmla="*/ 39500 h 1956024"/>
              <a:gd name="connsiteX29" fmla="*/ 321654 w 2015005"/>
              <a:gd name="connsiteY29" fmla="*/ 96744 h 1956024"/>
              <a:gd name="connsiteX30" fmla="*/ 230214 w 2015005"/>
              <a:gd name="connsiteY30" fmla="*/ 127224 h 1956024"/>
              <a:gd name="connsiteX31" fmla="*/ 184494 w 2015005"/>
              <a:gd name="connsiteY31" fmla="*/ 142464 h 1956024"/>
              <a:gd name="connsiteX32" fmla="*/ 138774 w 2015005"/>
              <a:gd name="connsiteY32" fmla="*/ 157704 h 1956024"/>
              <a:gd name="connsiteX33" fmla="*/ 108294 w 2015005"/>
              <a:gd name="connsiteY33" fmla="*/ 249144 h 1956024"/>
              <a:gd name="connsiteX34" fmla="*/ 93054 w 2015005"/>
              <a:gd name="connsiteY34" fmla="*/ 294864 h 1956024"/>
              <a:gd name="connsiteX35" fmla="*/ 108294 w 2015005"/>
              <a:gd name="connsiteY35" fmla="*/ 416784 h 1956024"/>
              <a:gd name="connsiteX36" fmla="*/ 154014 w 2015005"/>
              <a:gd name="connsiteY36" fmla="*/ 508224 h 1956024"/>
              <a:gd name="connsiteX37" fmla="*/ 199734 w 2015005"/>
              <a:gd name="connsiteY37" fmla="*/ 645384 h 1956024"/>
              <a:gd name="connsiteX38" fmla="*/ 214974 w 2015005"/>
              <a:gd name="connsiteY38" fmla="*/ 691104 h 1956024"/>
              <a:gd name="connsiteX39" fmla="*/ 245454 w 2015005"/>
              <a:gd name="connsiteY39" fmla="*/ 736824 h 1956024"/>
              <a:gd name="connsiteX40" fmla="*/ 291174 w 2015005"/>
              <a:gd name="connsiteY40" fmla="*/ 889224 h 1956024"/>
              <a:gd name="connsiteX41" fmla="*/ 260694 w 2015005"/>
              <a:gd name="connsiteY41" fmla="*/ 1072104 h 1956024"/>
              <a:gd name="connsiteX42" fmla="*/ 230214 w 2015005"/>
              <a:gd name="connsiteY42" fmla="*/ 1194024 h 1956024"/>
              <a:gd name="connsiteX43" fmla="*/ 199734 w 2015005"/>
              <a:gd name="connsiteY43" fmla="*/ 1239744 h 1956024"/>
              <a:gd name="connsiteX44" fmla="*/ 138774 w 2015005"/>
              <a:gd name="connsiteY44" fmla="*/ 1315944 h 1956024"/>
              <a:gd name="connsiteX45" fmla="*/ 108294 w 2015005"/>
              <a:gd name="connsiteY45" fmla="*/ 1361664 h 1956024"/>
              <a:gd name="connsiteX46" fmla="*/ 16854 w 2015005"/>
              <a:gd name="connsiteY46" fmla="*/ 1422624 h 1956024"/>
              <a:gd name="connsiteX47" fmla="*/ 16854 w 2015005"/>
              <a:gd name="connsiteY47" fmla="*/ 1514064 h 1956024"/>
              <a:gd name="connsiteX48" fmla="*/ 62574 w 2015005"/>
              <a:gd name="connsiteY48" fmla="*/ 1498824 h 1956024"/>
              <a:gd name="connsiteX49" fmla="*/ 138774 w 2015005"/>
              <a:gd name="connsiteY49" fmla="*/ 1483584 h 1956024"/>
              <a:gd name="connsiteX50" fmla="*/ 230214 w 2015005"/>
              <a:gd name="connsiteY50" fmla="*/ 1453104 h 1956024"/>
              <a:gd name="connsiteX51" fmla="*/ 291174 w 2015005"/>
              <a:gd name="connsiteY51" fmla="*/ 1437864 h 1956024"/>
              <a:gd name="connsiteX52" fmla="*/ 329274 w 2015005"/>
              <a:gd name="connsiteY52" fmla="*/ 1538448 h 1956024"/>
              <a:gd name="connsiteX53" fmla="*/ 245454 w 2015005"/>
              <a:gd name="connsiteY53" fmla="*/ 1803624 h 1956024"/>
              <a:gd name="connsiteX54" fmla="*/ 169254 w 2015005"/>
              <a:gd name="connsiteY54" fmla="*/ 1940784 h 1956024"/>
              <a:gd name="connsiteX55" fmla="*/ 214974 w 2015005"/>
              <a:gd name="connsiteY55" fmla="*/ 1956024 h 1956024"/>
              <a:gd name="connsiteX56" fmla="*/ 458814 w 2015005"/>
              <a:gd name="connsiteY56" fmla="*/ 1925544 h 1956024"/>
              <a:gd name="connsiteX57" fmla="*/ 550254 w 2015005"/>
              <a:gd name="connsiteY57" fmla="*/ 1895064 h 1956024"/>
              <a:gd name="connsiteX58" fmla="*/ 687414 w 2015005"/>
              <a:gd name="connsiteY58" fmla="*/ 1818864 h 1956024"/>
              <a:gd name="connsiteX59" fmla="*/ 702654 w 2015005"/>
              <a:gd name="connsiteY59" fmla="*/ 1773144 h 1956024"/>
              <a:gd name="connsiteX60" fmla="*/ 839814 w 2015005"/>
              <a:gd name="connsiteY60" fmla="*/ 1696944 h 1956024"/>
              <a:gd name="connsiteX61" fmla="*/ 992214 w 2015005"/>
              <a:gd name="connsiteY61" fmla="*/ 1666464 h 1956024"/>
              <a:gd name="connsiteX62" fmla="*/ 1129374 w 2015005"/>
              <a:gd name="connsiteY62" fmla="*/ 1635984 h 1956024"/>
              <a:gd name="connsiteX63" fmla="*/ 1342734 w 2015005"/>
              <a:gd name="connsiteY63" fmla="*/ 1605504 h 1956024"/>
              <a:gd name="connsiteX64" fmla="*/ 1524214 w 2015005"/>
              <a:gd name="connsiteY64" fmla="*/ 1590937 h 1956024"/>
              <a:gd name="connsiteX65" fmla="*/ 1538054 w 2015005"/>
              <a:gd name="connsiteY65" fmla="*/ 1558869 h 1956024"/>
              <a:gd name="connsiteX0" fmla="*/ 1538054 w 2015005"/>
              <a:gd name="connsiteY0" fmla="*/ 1558869 h 1956024"/>
              <a:gd name="connsiteX1" fmla="*/ 1550978 w 2015005"/>
              <a:gd name="connsiteY1" fmla="*/ 1533020 h 1956024"/>
              <a:gd name="connsiteX2" fmla="*/ 1525614 w 2015005"/>
              <a:gd name="connsiteY2" fmla="*/ 1453104 h 1956024"/>
              <a:gd name="connsiteX3" fmla="*/ 1540854 w 2015005"/>
              <a:gd name="connsiteY3" fmla="*/ 1407384 h 1956024"/>
              <a:gd name="connsiteX4" fmla="*/ 1556094 w 2015005"/>
              <a:gd name="connsiteY4" fmla="*/ 1270224 h 1956024"/>
              <a:gd name="connsiteX5" fmla="*/ 1617054 w 2015005"/>
              <a:gd name="connsiteY5" fmla="*/ 1178784 h 1956024"/>
              <a:gd name="connsiteX6" fmla="*/ 1681062 w 2015005"/>
              <a:gd name="connsiteY6" fmla="*/ 1130016 h 1956024"/>
              <a:gd name="connsiteX7" fmla="*/ 1735926 w 2015005"/>
              <a:gd name="connsiteY7" fmla="*/ 1110204 h 1956024"/>
              <a:gd name="connsiteX8" fmla="*/ 1783170 w 2015005"/>
              <a:gd name="connsiteY8" fmla="*/ 1079724 h 1956024"/>
              <a:gd name="connsiteX9" fmla="*/ 1822794 w 2015005"/>
              <a:gd name="connsiteY9" fmla="*/ 1049244 h 1956024"/>
              <a:gd name="connsiteX10" fmla="*/ 1860894 w 2015005"/>
              <a:gd name="connsiteY10" fmla="*/ 1011144 h 1956024"/>
              <a:gd name="connsiteX11" fmla="*/ 1914234 w 2015005"/>
              <a:gd name="connsiteY11" fmla="*/ 936468 h 1956024"/>
              <a:gd name="connsiteX12" fmla="*/ 1975194 w 2015005"/>
              <a:gd name="connsiteY12" fmla="*/ 645384 h 1956024"/>
              <a:gd name="connsiteX13" fmla="*/ 2014818 w 2015005"/>
              <a:gd name="connsiteY13" fmla="*/ 496032 h 1956024"/>
              <a:gd name="connsiteX14" fmla="*/ 1953858 w 2015005"/>
              <a:gd name="connsiteY14" fmla="*/ 413736 h 1956024"/>
              <a:gd name="connsiteX15" fmla="*/ 1908138 w 2015005"/>
              <a:gd name="connsiteY15" fmla="*/ 378684 h 1956024"/>
              <a:gd name="connsiteX16" fmla="*/ 1860894 w 2015005"/>
              <a:gd name="connsiteY16" fmla="*/ 325344 h 1956024"/>
              <a:gd name="connsiteX17" fmla="*/ 1774026 w 2015005"/>
              <a:gd name="connsiteY17" fmla="*/ 276576 h 1956024"/>
              <a:gd name="connsiteX18" fmla="*/ 1736659 w 2015005"/>
              <a:gd name="connsiteY18" fmla="*/ 244997 h 1956024"/>
              <a:gd name="connsiteX19" fmla="*/ 1678014 w 2015005"/>
              <a:gd name="connsiteY19" fmla="*/ 218664 h 1956024"/>
              <a:gd name="connsiteX20" fmla="*/ 1641987 w 2015005"/>
              <a:gd name="connsiteY20" fmla="*/ 187268 h 1956024"/>
              <a:gd name="connsiteX21" fmla="*/ 1589805 w 2015005"/>
              <a:gd name="connsiteY21" fmla="*/ 156788 h 1956024"/>
              <a:gd name="connsiteX22" fmla="*/ 1536282 w 2015005"/>
              <a:gd name="connsiteY22" fmla="*/ 137892 h 1956024"/>
              <a:gd name="connsiteX23" fmla="*/ 1531710 w 2015005"/>
              <a:gd name="connsiteY23" fmla="*/ 122652 h 1956024"/>
              <a:gd name="connsiteX24" fmla="*/ 1453986 w 2015005"/>
              <a:gd name="connsiteY24" fmla="*/ 93696 h 1956024"/>
              <a:gd name="connsiteX25" fmla="*/ 1406742 w 2015005"/>
              <a:gd name="connsiteY25" fmla="*/ 69312 h 1956024"/>
              <a:gd name="connsiteX26" fmla="*/ 1185267 w 2015005"/>
              <a:gd name="connsiteY26" fmla="*/ 36027 h 1956024"/>
              <a:gd name="connsiteX27" fmla="*/ 841645 w 2015005"/>
              <a:gd name="connsiteY27" fmla="*/ 0 h 1956024"/>
              <a:gd name="connsiteX28" fmla="*/ 472169 w 2015005"/>
              <a:gd name="connsiteY28" fmla="*/ 39500 h 1956024"/>
              <a:gd name="connsiteX29" fmla="*/ 321654 w 2015005"/>
              <a:gd name="connsiteY29" fmla="*/ 96744 h 1956024"/>
              <a:gd name="connsiteX30" fmla="*/ 230214 w 2015005"/>
              <a:gd name="connsiteY30" fmla="*/ 127224 h 1956024"/>
              <a:gd name="connsiteX31" fmla="*/ 184494 w 2015005"/>
              <a:gd name="connsiteY31" fmla="*/ 142464 h 1956024"/>
              <a:gd name="connsiteX32" fmla="*/ 138774 w 2015005"/>
              <a:gd name="connsiteY32" fmla="*/ 157704 h 1956024"/>
              <a:gd name="connsiteX33" fmla="*/ 108294 w 2015005"/>
              <a:gd name="connsiteY33" fmla="*/ 249144 h 1956024"/>
              <a:gd name="connsiteX34" fmla="*/ 93054 w 2015005"/>
              <a:gd name="connsiteY34" fmla="*/ 294864 h 1956024"/>
              <a:gd name="connsiteX35" fmla="*/ 108294 w 2015005"/>
              <a:gd name="connsiteY35" fmla="*/ 416784 h 1956024"/>
              <a:gd name="connsiteX36" fmla="*/ 154014 w 2015005"/>
              <a:gd name="connsiteY36" fmla="*/ 508224 h 1956024"/>
              <a:gd name="connsiteX37" fmla="*/ 199734 w 2015005"/>
              <a:gd name="connsiteY37" fmla="*/ 645384 h 1956024"/>
              <a:gd name="connsiteX38" fmla="*/ 214974 w 2015005"/>
              <a:gd name="connsiteY38" fmla="*/ 691104 h 1956024"/>
              <a:gd name="connsiteX39" fmla="*/ 245454 w 2015005"/>
              <a:gd name="connsiteY39" fmla="*/ 736824 h 1956024"/>
              <a:gd name="connsiteX40" fmla="*/ 291174 w 2015005"/>
              <a:gd name="connsiteY40" fmla="*/ 889224 h 1956024"/>
              <a:gd name="connsiteX41" fmla="*/ 260694 w 2015005"/>
              <a:gd name="connsiteY41" fmla="*/ 1072104 h 1956024"/>
              <a:gd name="connsiteX42" fmla="*/ 230214 w 2015005"/>
              <a:gd name="connsiteY42" fmla="*/ 1194024 h 1956024"/>
              <a:gd name="connsiteX43" fmla="*/ 199734 w 2015005"/>
              <a:gd name="connsiteY43" fmla="*/ 1239744 h 1956024"/>
              <a:gd name="connsiteX44" fmla="*/ 138774 w 2015005"/>
              <a:gd name="connsiteY44" fmla="*/ 1315944 h 1956024"/>
              <a:gd name="connsiteX45" fmla="*/ 108294 w 2015005"/>
              <a:gd name="connsiteY45" fmla="*/ 1361664 h 1956024"/>
              <a:gd name="connsiteX46" fmla="*/ 16854 w 2015005"/>
              <a:gd name="connsiteY46" fmla="*/ 1422624 h 1956024"/>
              <a:gd name="connsiteX47" fmla="*/ 16854 w 2015005"/>
              <a:gd name="connsiteY47" fmla="*/ 1514064 h 1956024"/>
              <a:gd name="connsiteX48" fmla="*/ 62574 w 2015005"/>
              <a:gd name="connsiteY48" fmla="*/ 1498824 h 1956024"/>
              <a:gd name="connsiteX49" fmla="*/ 138774 w 2015005"/>
              <a:gd name="connsiteY49" fmla="*/ 1483584 h 1956024"/>
              <a:gd name="connsiteX50" fmla="*/ 230214 w 2015005"/>
              <a:gd name="connsiteY50" fmla="*/ 1453104 h 1956024"/>
              <a:gd name="connsiteX51" fmla="*/ 291174 w 2015005"/>
              <a:gd name="connsiteY51" fmla="*/ 1437864 h 1956024"/>
              <a:gd name="connsiteX52" fmla="*/ 329274 w 2015005"/>
              <a:gd name="connsiteY52" fmla="*/ 1538448 h 1956024"/>
              <a:gd name="connsiteX53" fmla="*/ 245454 w 2015005"/>
              <a:gd name="connsiteY53" fmla="*/ 1803624 h 1956024"/>
              <a:gd name="connsiteX54" fmla="*/ 169254 w 2015005"/>
              <a:gd name="connsiteY54" fmla="*/ 1940784 h 1956024"/>
              <a:gd name="connsiteX55" fmla="*/ 214974 w 2015005"/>
              <a:gd name="connsiteY55" fmla="*/ 1956024 h 1956024"/>
              <a:gd name="connsiteX56" fmla="*/ 458814 w 2015005"/>
              <a:gd name="connsiteY56" fmla="*/ 1925544 h 1956024"/>
              <a:gd name="connsiteX57" fmla="*/ 550254 w 2015005"/>
              <a:gd name="connsiteY57" fmla="*/ 1895064 h 1956024"/>
              <a:gd name="connsiteX58" fmla="*/ 687414 w 2015005"/>
              <a:gd name="connsiteY58" fmla="*/ 1818864 h 1956024"/>
              <a:gd name="connsiteX59" fmla="*/ 702654 w 2015005"/>
              <a:gd name="connsiteY59" fmla="*/ 1773144 h 1956024"/>
              <a:gd name="connsiteX60" fmla="*/ 839814 w 2015005"/>
              <a:gd name="connsiteY60" fmla="*/ 1696944 h 1956024"/>
              <a:gd name="connsiteX61" fmla="*/ 992214 w 2015005"/>
              <a:gd name="connsiteY61" fmla="*/ 1666464 h 1956024"/>
              <a:gd name="connsiteX62" fmla="*/ 1129374 w 2015005"/>
              <a:gd name="connsiteY62" fmla="*/ 1635984 h 1956024"/>
              <a:gd name="connsiteX63" fmla="*/ 1342734 w 2015005"/>
              <a:gd name="connsiteY63" fmla="*/ 1605504 h 1956024"/>
              <a:gd name="connsiteX64" fmla="*/ 1524214 w 2015005"/>
              <a:gd name="connsiteY64" fmla="*/ 1590937 h 1956024"/>
              <a:gd name="connsiteX65" fmla="*/ 1538054 w 2015005"/>
              <a:gd name="connsiteY65" fmla="*/ 1558869 h 1956024"/>
              <a:gd name="connsiteX0" fmla="*/ 1538054 w 2015005"/>
              <a:gd name="connsiteY0" fmla="*/ 1558869 h 1956024"/>
              <a:gd name="connsiteX1" fmla="*/ 1550978 w 2015005"/>
              <a:gd name="connsiteY1" fmla="*/ 1533020 h 1956024"/>
              <a:gd name="connsiteX2" fmla="*/ 1551463 w 2015005"/>
              <a:gd name="connsiteY2" fmla="*/ 1453104 h 1956024"/>
              <a:gd name="connsiteX3" fmla="*/ 1540854 w 2015005"/>
              <a:gd name="connsiteY3" fmla="*/ 1407384 h 1956024"/>
              <a:gd name="connsiteX4" fmla="*/ 1556094 w 2015005"/>
              <a:gd name="connsiteY4" fmla="*/ 1270224 h 1956024"/>
              <a:gd name="connsiteX5" fmla="*/ 1617054 w 2015005"/>
              <a:gd name="connsiteY5" fmla="*/ 1178784 h 1956024"/>
              <a:gd name="connsiteX6" fmla="*/ 1681062 w 2015005"/>
              <a:gd name="connsiteY6" fmla="*/ 1130016 h 1956024"/>
              <a:gd name="connsiteX7" fmla="*/ 1735926 w 2015005"/>
              <a:gd name="connsiteY7" fmla="*/ 1110204 h 1956024"/>
              <a:gd name="connsiteX8" fmla="*/ 1783170 w 2015005"/>
              <a:gd name="connsiteY8" fmla="*/ 1079724 h 1956024"/>
              <a:gd name="connsiteX9" fmla="*/ 1822794 w 2015005"/>
              <a:gd name="connsiteY9" fmla="*/ 1049244 h 1956024"/>
              <a:gd name="connsiteX10" fmla="*/ 1860894 w 2015005"/>
              <a:gd name="connsiteY10" fmla="*/ 1011144 h 1956024"/>
              <a:gd name="connsiteX11" fmla="*/ 1914234 w 2015005"/>
              <a:gd name="connsiteY11" fmla="*/ 936468 h 1956024"/>
              <a:gd name="connsiteX12" fmla="*/ 1975194 w 2015005"/>
              <a:gd name="connsiteY12" fmla="*/ 645384 h 1956024"/>
              <a:gd name="connsiteX13" fmla="*/ 2014818 w 2015005"/>
              <a:gd name="connsiteY13" fmla="*/ 496032 h 1956024"/>
              <a:gd name="connsiteX14" fmla="*/ 1953858 w 2015005"/>
              <a:gd name="connsiteY14" fmla="*/ 413736 h 1956024"/>
              <a:gd name="connsiteX15" fmla="*/ 1908138 w 2015005"/>
              <a:gd name="connsiteY15" fmla="*/ 378684 h 1956024"/>
              <a:gd name="connsiteX16" fmla="*/ 1860894 w 2015005"/>
              <a:gd name="connsiteY16" fmla="*/ 325344 h 1956024"/>
              <a:gd name="connsiteX17" fmla="*/ 1774026 w 2015005"/>
              <a:gd name="connsiteY17" fmla="*/ 276576 h 1956024"/>
              <a:gd name="connsiteX18" fmla="*/ 1736659 w 2015005"/>
              <a:gd name="connsiteY18" fmla="*/ 244997 h 1956024"/>
              <a:gd name="connsiteX19" fmla="*/ 1678014 w 2015005"/>
              <a:gd name="connsiteY19" fmla="*/ 218664 h 1956024"/>
              <a:gd name="connsiteX20" fmla="*/ 1641987 w 2015005"/>
              <a:gd name="connsiteY20" fmla="*/ 187268 h 1956024"/>
              <a:gd name="connsiteX21" fmla="*/ 1589805 w 2015005"/>
              <a:gd name="connsiteY21" fmla="*/ 156788 h 1956024"/>
              <a:gd name="connsiteX22" fmla="*/ 1536282 w 2015005"/>
              <a:gd name="connsiteY22" fmla="*/ 137892 h 1956024"/>
              <a:gd name="connsiteX23" fmla="*/ 1531710 w 2015005"/>
              <a:gd name="connsiteY23" fmla="*/ 122652 h 1956024"/>
              <a:gd name="connsiteX24" fmla="*/ 1453986 w 2015005"/>
              <a:gd name="connsiteY24" fmla="*/ 93696 h 1956024"/>
              <a:gd name="connsiteX25" fmla="*/ 1406742 w 2015005"/>
              <a:gd name="connsiteY25" fmla="*/ 69312 h 1956024"/>
              <a:gd name="connsiteX26" fmla="*/ 1185267 w 2015005"/>
              <a:gd name="connsiteY26" fmla="*/ 36027 h 1956024"/>
              <a:gd name="connsiteX27" fmla="*/ 841645 w 2015005"/>
              <a:gd name="connsiteY27" fmla="*/ 0 h 1956024"/>
              <a:gd name="connsiteX28" fmla="*/ 472169 w 2015005"/>
              <a:gd name="connsiteY28" fmla="*/ 39500 h 1956024"/>
              <a:gd name="connsiteX29" fmla="*/ 321654 w 2015005"/>
              <a:gd name="connsiteY29" fmla="*/ 96744 h 1956024"/>
              <a:gd name="connsiteX30" fmla="*/ 230214 w 2015005"/>
              <a:gd name="connsiteY30" fmla="*/ 127224 h 1956024"/>
              <a:gd name="connsiteX31" fmla="*/ 184494 w 2015005"/>
              <a:gd name="connsiteY31" fmla="*/ 142464 h 1956024"/>
              <a:gd name="connsiteX32" fmla="*/ 138774 w 2015005"/>
              <a:gd name="connsiteY32" fmla="*/ 157704 h 1956024"/>
              <a:gd name="connsiteX33" fmla="*/ 108294 w 2015005"/>
              <a:gd name="connsiteY33" fmla="*/ 249144 h 1956024"/>
              <a:gd name="connsiteX34" fmla="*/ 93054 w 2015005"/>
              <a:gd name="connsiteY34" fmla="*/ 294864 h 1956024"/>
              <a:gd name="connsiteX35" fmla="*/ 108294 w 2015005"/>
              <a:gd name="connsiteY35" fmla="*/ 416784 h 1956024"/>
              <a:gd name="connsiteX36" fmla="*/ 154014 w 2015005"/>
              <a:gd name="connsiteY36" fmla="*/ 508224 h 1956024"/>
              <a:gd name="connsiteX37" fmla="*/ 199734 w 2015005"/>
              <a:gd name="connsiteY37" fmla="*/ 645384 h 1956024"/>
              <a:gd name="connsiteX38" fmla="*/ 214974 w 2015005"/>
              <a:gd name="connsiteY38" fmla="*/ 691104 h 1956024"/>
              <a:gd name="connsiteX39" fmla="*/ 245454 w 2015005"/>
              <a:gd name="connsiteY39" fmla="*/ 736824 h 1956024"/>
              <a:gd name="connsiteX40" fmla="*/ 291174 w 2015005"/>
              <a:gd name="connsiteY40" fmla="*/ 889224 h 1956024"/>
              <a:gd name="connsiteX41" fmla="*/ 260694 w 2015005"/>
              <a:gd name="connsiteY41" fmla="*/ 1072104 h 1956024"/>
              <a:gd name="connsiteX42" fmla="*/ 230214 w 2015005"/>
              <a:gd name="connsiteY42" fmla="*/ 1194024 h 1956024"/>
              <a:gd name="connsiteX43" fmla="*/ 199734 w 2015005"/>
              <a:gd name="connsiteY43" fmla="*/ 1239744 h 1956024"/>
              <a:gd name="connsiteX44" fmla="*/ 138774 w 2015005"/>
              <a:gd name="connsiteY44" fmla="*/ 1315944 h 1956024"/>
              <a:gd name="connsiteX45" fmla="*/ 108294 w 2015005"/>
              <a:gd name="connsiteY45" fmla="*/ 1361664 h 1956024"/>
              <a:gd name="connsiteX46" fmla="*/ 16854 w 2015005"/>
              <a:gd name="connsiteY46" fmla="*/ 1422624 h 1956024"/>
              <a:gd name="connsiteX47" fmla="*/ 16854 w 2015005"/>
              <a:gd name="connsiteY47" fmla="*/ 1514064 h 1956024"/>
              <a:gd name="connsiteX48" fmla="*/ 62574 w 2015005"/>
              <a:gd name="connsiteY48" fmla="*/ 1498824 h 1956024"/>
              <a:gd name="connsiteX49" fmla="*/ 138774 w 2015005"/>
              <a:gd name="connsiteY49" fmla="*/ 1483584 h 1956024"/>
              <a:gd name="connsiteX50" fmla="*/ 230214 w 2015005"/>
              <a:gd name="connsiteY50" fmla="*/ 1453104 h 1956024"/>
              <a:gd name="connsiteX51" fmla="*/ 291174 w 2015005"/>
              <a:gd name="connsiteY51" fmla="*/ 1437864 h 1956024"/>
              <a:gd name="connsiteX52" fmla="*/ 329274 w 2015005"/>
              <a:gd name="connsiteY52" fmla="*/ 1538448 h 1956024"/>
              <a:gd name="connsiteX53" fmla="*/ 245454 w 2015005"/>
              <a:gd name="connsiteY53" fmla="*/ 1803624 h 1956024"/>
              <a:gd name="connsiteX54" fmla="*/ 169254 w 2015005"/>
              <a:gd name="connsiteY54" fmla="*/ 1940784 h 1956024"/>
              <a:gd name="connsiteX55" fmla="*/ 214974 w 2015005"/>
              <a:gd name="connsiteY55" fmla="*/ 1956024 h 1956024"/>
              <a:gd name="connsiteX56" fmla="*/ 458814 w 2015005"/>
              <a:gd name="connsiteY56" fmla="*/ 1925544 h 1956024"/>
              <a:gd name="connsiteX57" fmla="*/ 550254 w 2015005"/>
              <a:gd name="connsiteY57" fmla="*/ 1895064 h 1956024"/>
              <a:gd name="connsiteX58" fmla="*/ 687414 w 2015005"/>
              <a:gd name="connsiteY58" fmla="*/ 1818864 h 1956024"/>
              <a:gd name="connsiteX59" fmla="*/ 702654 w 2015005"/>
              <a:gd name="connsiteY59" fmla="*/ 1773144 h 1956024"/>
              <a:gd name="connsiteX60" fmla="*/ 839814 w 2015005"/>
              <a:gd name="connsiteY60" fmla="*/ 1696944 h 1956024"/>
              <a:gd name="connsiteX61" fmla="*/ 992214 w 2015005"/>
              <a:gd name="connsiteY61" fmla="*/ 1666464 h 1956024"/>
              <a:gd name="connsiteX62" fmla="*/ 1129374 w 2015005"/>
              <a:gd name="connsiteY62" fmla="*/ 1635984 h 1956024"/>
              <a:gd name="connsiteX63" fmla="*/ 1342734 w 2015005"/>
              <a:gd name="connsiteY63" fmla="*/ 1605504 h 1956024"/>
              <a:gd name="connsiteX64" fmla="*/ 1524214 w 2015005"/>
              <a:gd name="connsiteY64" fmla="*/ 1590937 h 1956024"/>
              <a:gd name="connsiteX65" fmla="*/ 1538054 w 2015005"/>
              <a:gd name="connsiteY65" fmla="*/ 1558869 h 1956024"/>
              <a:gd name="connsiteX0" fmla="*/ 1561848 w 2038799"/>
              <a:gd name="connsiteY0" fmla="*/ 1558869 h 1956024"/>
              <a:gd name="connsiteX1" fmla="*/ 1574772 w 2038799"/>
              <a:gd name="connsiteY1" fmla="*/ 1533020 h 1956024"/>
              <a:gd name="connsiteX2" fmla="*/ 1575257 w 2038799"/>
              <a:gd name="connsiteY2" fmla="*/ 1453104 h 1956024"/>
              <a:gd name="connsiteX3" fmla="*/ 1564648 w 2038799"/>
              <a:gd name="connsiteY3" fmla="*/ 1407384 h 1956024"/>
              <a:gd name="connsiteX4" fmla="*/ 1579888 w 2038799"/>
              <a:gd name="connsiteY4" fmla="*/ 1270224 h 1956024"/>
              <a:gd name="connsiteX5" fmla="*/ 1640848 w 2038799"/>
              <a:gd name="connsiteY5" fmla="*/ 1178784 h 1956024"/>
              <a:gd name="connsiteX6" fmla="*/ 1704856 w 2038799"/>
              <a:gd name="connsiteY6" fmla="*/ 1130016 h 1956024"/>
              <a:gd name="connsiteX7" fmla="*/ 1759720 w 2038799"/>
              <a:gd name="connsiteY7" fmla="*/ 1110204 h 1956024"/>
              <a:gd name="connsiteX8" fmla="*/ 1806964 w 2038799"/>
              <a:gd name="connsiteY8" fmla="*/ 1079724 h 1956024"/>
              <a:gd name="connsiteX9" fmla="*/ 1846588 w 2038799"/>
              <a:gd name="connsiteY9" fmla="*/ 1049244 h 1956024"/>
              <a:gd name="connsiteX10" fmla="*/ 1884688 w 2038799"/>
              <a:gd name="connsiteY10" fmla="*/ 1011144 h 1956024"/>
              <a:gd name="connsiteX11" fmla="*/ 1938028 w 2038799"/>
              <a:gd name="connsiteY11" fmla="*/ 936468 h 1956024"/>
              <a:gd name="connsiteX12" fmla="*/ 1998988 w 2038799"/>
              <a:gd name="connsiteY12" fmla="*/ 645384 h 1956024"/>
              <a:gd name="connsiteX13" fmla="*/ 2038612 w 2038799"/>
              <a:gd name="connsiteY13" fmla="*/ 496032 h 1956024"/>
              <a:gd name="connsiteX14" fmla="*/ 1977652 w 2038799"/>
              <a:gd name="connsiteY14" fmla="*/ 413736 h 1956024"/>
              <a:gd name="connsiteX15" fmla="*/ 1931932 w 2038799"/>
              <a:gd name="connsiteY15" fmla="*/ 378684 h 1956024"/>
              <a:gd name="connsiteX16" fmla="*/ 1884688 w 2038799"/>
              <a:gd name="connsiteY16" fmla="*/ 325344 h 1956024"/>
              <a:gd name="connsiteX17" fmla="*/ 1797820 w 2038799"/>
              <a:gd name="connsiteY17" fmla="*/ 276576 h 1956024"/>
              <a:gd name="connsiteX18" fmla="*/ 1760453 w 2038799"/>
              <a:gd name="connsiteY18" fmla="*/ 244997 h 1956024"/>
              <a:gd name="connsiteX19" fmla="*/ 1701808 w 2038799"/>
              <a:gd name="connsiteY19" fmla="*/ 218664 h 1956024"/>
              <a:gd name="connsiteX20" fmla="*/ 1665781 w 2038799"/>
              <a:gd name="connsiteY20" fmla="*/ 187268 h 1956024"/>
              <a:gd name="connsiteX21" fmla="*/ 1613599 w 2038799"/>
              <a:gd name="connsiteY21" fmla="*/ 156788 h 1956024"/>
              <a:gd name="connsiteX22" fmla="*/ 1560076 w 2038799"/>
              <a:gd name="connsiteY22" fmla="*/ 137892 h 1956024"/>
              <a:gd name="connsiteX23" fmla="*/ 1555504 w 2038799"/>
              <a:gd name="connsiteY23" fmla="*/ 122652 h 1956024"/>
              <a:gd name="connsiteX24" fmla="*/ 1477780 w 2038799"/>
              <a:gd name="connsiteY24" fmla="*/ 93696 h 1956024"/>
              <a:gd name="connsiteX25" fmla="*/ 1430536 w 2038799"/>
              <a:gd name="connsiteY25" fmla="*/ 69312 h 1956024"/>
              <a:gd name="connsiteX26" fmla="*/ 1209061 w 2038799"/>
              <a:gd name="connsiteY26" fmla="*/ 36027 h 1956024"/>
              <a:gd name="connsiteX27" fmla="*/ 865439 w 2038799"/>
              <a:gd name="connsiteY27" fmla="*/ 0 h 1956024"/>
              <a:gd name="connsiteX28" fmla="*/ 495963 w 2038799"/>
              <a:gd name="connsiteY28" fmla="*/ 39500 h 1956024"/>
              <a:gd name="connsiteX29" fmla="*/ 345448 w 2038799"/>
              <a:gd name="connsiteY29" fmla="*/ 96744 h 1956024"/>
              <a:gd name="connsiteX30" fmla="*/ 254008 w 2038799"/>
              <a:gd name="connsiteY30" fmla="*/ 127224 h 1956024"/>
              <a:gd name="connsiteX31" fmla="*/ 208288 w 2038799"/>
              <a:gd name="connsiteY31" fmla="*/ 142464 h 1956024"/>
              <a:gd name="connsiteX32" fmla="*/ 162568 w 2038799"/>
              <a:gd name="connsiteY32" fmla="*/ 157704 h 1956024"/>
              <a:gd name="connsiteX33" fmla="*/ 132088 w 2038799"/>
              <a:gd name="connsiteY33" fmla="*/ 249144 h 1956024"/>
              <a:gd name="connsiteX34" fmla="*/ 116848 w 2038799"/>
              <a:gd name="connsiteY34" fmla="*/ 294864 h 1956024"/>
              <a:gd name="connsiteX35" fmla="*/ 132088 w 2038799"/>
              <a:gd name="connsiteY35" fmla="*/ 416784 h 1956024"/>
              <a:gd name="connsiteX36" fmla="*/ 177808 w 2038799"/>
              <a:gd name="connsiteY36" fmla="*/ 508224 h 1956024"/>
              <a:gd name="connsiteX37" fmla="*/ 223528 w 2038799"/>
              <a:gd name="connsiteY37" fmla="*/ 645384 h 1956024"/>
              <a:gd name="connsiteX38" fmla="*/ 238768 w 2038799"/>
              <a:gd name="connsiteY38" fmla="*/ 691104 h 1956024"/>
              <a:gd name="connsiteX39" fmla="*/ 269248 w 2038799"/>
              <a:gd name="connsiteY39" fmla="*/ 736824 h 1956024"/>
              <a:gd name="connsiteX40" fmla="*/ 314968 w 2038799"/>
              <a:gd name="connsiteY40" fmla="*/ 889224 h 1956024"/>
              <a:gd name="connsiteX41" fmla="*/ 284488 w 2038799"/>
              <a:gd name="connsiteY41" fmla="*/ 1072104 h 1956024"/>
              <a:gd name="connsiteX42" fmla="*/ 254008 w 2038799"/>
              <a:gd name="connsiteY42" fmla="*/ 1194024 h 1956024"/>
              <a:gd name="connsiteX43" fmla="*/ 223528 w 2038799"/>
              <a:gd name="connsiteY43" fmla="*/ 1239744 h 1956024"/>
              <a:gd name="connsiteX44" fmla="*/ 162568 w 2038799"/>
              <a:gd name="connsiteY44" fmla="*/ 1315944 h 1956024"/>
              <a:gd name="connsiteX45" fmla="*/ 132088 w 2038799"/>
              <a:gd name="connsiteY45" fmla="*/ 1361664 h 1956024"/>
              <a:gd name="connsiteX46" fmla="*/ 40648 w 2038799"/>
              <a:gd name="connsiteY46" fmla="*/ 1422624 h 1956024"/>
              <a:gd name="connsiteX47" fmla="*/ 13294 w 2038799"/>
              <a:gd name="connsiteY47" fmla="*/ 1549233 h 1956024"/>
              <a:gd name="connsiteX48" fmla="*/ 86368 w 2038799"/>
              <a:gd name="connsiteY48" fmla="*/ 1498824 h 1956024"/>
              <a:gd name="connsiteX49" fmla="*/ 162568 w 2038799"/>
              <a:gd name="connsiteY49" fmla="*/ 1483584 h 1956024"/>
              <a:gd name="connsiteX50" fmla="*/ 254008 w 2038799"/>
              <a:gd name="connsiteY50" fmla="*/ 1453104 h 1956024"/>
              <a:gd name="connsiteX51" fmla="*/ 314968 w 2038799"/>
              <a:gd name="connsiteY51" fmla="*/ 1437864 h 1956024"/>
              <a:gd name="connsiteX52" fmla="*/ 353068 w 2038799"/>
              <a:gd name="connsiteY52" fmla="*/ 1538448 h 1956024"/>
              <a:gd name="connsiteX53" fmla="*/ 269248 w 2038799"/>
              <a:gd name="connsiteY53" fmla="*/ 1803624 h 1956024"/>
              <a:gd name="connsiteX54" fmla="*/ 193048 w 2038799"/>
              <a:gd name="connsiteY54" fmla="*/ 1940784 h 1956024"/>
              <a:gd name="connsiteX55" fmla="*/ 238768 w 2038799"/>
              <a:gd name="connsiteY55" fmla="*/ 1956024 h 1956024"/>
              <a:gd name="connsiteX56" fmla="*/ 482608 w 2038799"/>
              <a:gd name="connsiteY56" fmla="*/ 1925544 h 1956024"/>
              <a:gd name="connsiteX57" fmla="*/ 574048 w 2038799"/>
              <a:gd name="connsiteY57" fmla="*/ 1895064 h 1956024"/>
              <a:gd name="connsiteX58" fmla="*/ 711208 w 2038799"/>
              <a:gd name="connsiteY58" fmla="*/ 1818864 h 1956024"/>
              <a:gd name="connsiteX59" fmla="*/ 726448 w 2038799"/>
              <a:gd name="connsiteY59" fmla="*/ 1773144 h 1956024"/>
              <a:gd name="connsiteX60" fmla="*/ 863608 w 2038799"/>
              <a:gd name="connsiteY60" fmla="*/ 1696944 h 1956024"/>
              <a:gd name="connsiteX61" fmla="*/ 1016008 w 2038799"/>
              <a:gd name="connsiteY61" fmla="*/ 1666464 h 1956024"/>
              <a:gd name="connsiteX62" fmla="*/ 1153168 w 2038799"/>
              <a:gd name="connsiteY62" fmla="*/ 1635984 h 1956024"/>
              <a:gd name="connsiteX63" fmla="*/ 1366528 w 2038799"/>
              <a:gd name="connsiteY63" fmla="*/ 1605504 h 1956024"/>
              <a:gd name="connsiteX64" fmla="*/ 1548008 w 2038799"/>
              <a:gd name="connsiteY64" fmla="*/ 1590937 h 1956024"/>
              <a:gd name="connsiteX65" fmla="*/ 1561848 w 2038799"/>
              <a:gd name="connsiteY65" fmla="*/ 1558869 h 1956024"/>
              <a:gd name="connsiteX0" fmla="*/ 1578951 w 2055902"/>
              <a:gd name="connsiteY0" fmla="*/ 1558869 h 1956024"/>
              <a:gd name="connsiteX1" fmla="*/ 1591875 w 2055902"/>
              <a:gd name="connsiteY1" fmla="*/ 1533020 h 1956024"/>
              <a:gd name="connsiteX2" fmla="*/ 1592360 w 2055902"/>
              <a:gd name="connsiteY2" fmla="*/ 1453104 h 1956024"/>
              <a:gd name="connsiteX3" fmla="*/ 1581751 w 2055902"/>
              <a:gd name="connsiteY3" fmla="*/ 1407384 h 1956024"/>
              <a:gd name="connsiteX4" fmla="*/ 1596991 w 2055902"/>
              <a:gd name="connsiteY4" fmla="*/ 1270224 h 1956024"/>
              <a:gd name="connsiteX5" fmla="*/ 1657951 w 2055902"/>
              <a:gd name="connsiteY5" fmla="*/ 1178784 h 1956024"/>
              <a:gd name="connsiteX6" fmla="*/ 1721959 w 2055902"/>
              <a:gd name="connsiteY6" fmla="*/ 1130016 h 1956024"/>
              <a:gd name="connsiteX7" fmla="*/ 1776823 w 2055902"/>
              <a:gd name="connsiteY7" fmla="*/ 1110204 h 1956024"/>
              <a:gd name="connsiteX8" fmla="*/ 1824067 w 2055902"/>
              <a:gd name="connsiteY8" fmla="*/ 1079724 h 1956024"/>
              <a:gd name="connsiteX9" fmla="*/ 1863691 w 2055902"/>
              <a:gd name="connsiteY9" fmla="*/ 1049244 h 1956024"/>
              <a:gd name="connsiteX10" fmla="*/ 1901791 w 2055902"/>
              <a:gd name="connsiteY10" fmla="*/ 1011144 h 1956024"/>
              <a:gd name="connsiteX11" fmla="*/ 1955131 w 2055902"/>
              <a:gd name="connsiteY11" fmla="*/ 936468 h 1956024"/>
              <a:gd name="connsiteX12" fmla="*/ 2016091 w 2055902"/>
              <a:gd name="connsiteY12" fmla="*/ 645384 h 1956024"/>
              <a:gd name="connsiteX13" fmla="*/ 2055715 w 2055902"/>
              <a:gd name="connsiteY13" fmla="*/ 496032 h 1956024"/>
              <a:gd name="connsiteX14" fmla="*/ 1994755 w 2055902"/>
              <a:gd name="connsiteY14" fmla="*/ 413736 h 1956024"/>
              <a:gd name="connsiteX15" fmla="*/ 1949035 w 2055902"/>
              <a:gd name="connsiteY15" fmla="*/ 378684 h 1956024"/>
              <a:gd name="connsiteX16" fmla="*/ 1901791 w 2055902"/>
              <a:gd name="connsiteY16" fmla="*/ 325344 h 1956024"/>
              <a:gd name="connsiteX17" fmla="*/ 1814923 w 2055902"/>
              <a:gd name="connsiteY17" fmla="*/ 276576 h 1956024"/>
              <a:gd name="connsiteX18" fmla="*/ 1777556 w 2055902"/>
              <a:gd name="connsiteY18" fmla="*/ 244997 h 1956024"/>
              <a:gd name="connsiteX19" fmla="*/ 1718911 w 2055902"/>
              <a:gd name="connsiteY19" fmla="*/ 218664 h 1956024"/>
              <a:gd name="connsiteX20" fmla="*/ 1682884 w 2055902"/>
              <a:gd name="connsiteY20" fmla="*/ 187268 h 1956024"/>
              <a:gd name="connsiteX21" fmla="*/ 1630702 w 2055902"/>
              <a:gd name="connsiteY21" fmla="*/ 156788 h 1956024"/>
              <a:gd name="connsiteX22" fmla="*/ 1577179 w 2055902"/>
              <a:gd name="connsiteY22" fmla="*/ 137892 h 1956024"/>
              <a:gd name="connsiteX23" fmla="*/ 1572607 w 2055902"/>
              <a:gd name="connsiteY23" fmla="*/ 122652 h 1956024"/>
              <a:gd name="connsiteX24" fmla="*/ 1494883 w 2055902"/>
              <a:gd name="connsiteY24" fmla="*/ 93696 h 1956024"/>
              <a:gd name="connsiteX25" fmla="*/ 1447639 w 2055902"/>
              <a:gd name="connsiteY25" fmla="*/ 69312 h 1956024"/>
              <a:gd name="connsiteX26" fmla="*/ 1226164 w 2055902"/>
              <a:gd name="connsiteY26" fmla="*/ 36027 h 1956024"/>
              <a:gd name="connsiteX27" fmla="*/ 882542 w 2055902"/>
              <a:gd name="connsiteY27" fmla="*/ 0 h 1956024"/>
              <a:gd name="connsiteX28" fmla="*/ 513066 w 2055902"/>
              <a:gd name="connsiteY28" fmla="*/ 39500 h 1956024"/>
              <a:gd name="connsiteX29" fmla="*/ 362551 w 2055902"/>
              <a:gd name="connsiteY29" fmla="*/ 96744 h 1956024"/>
              <a:gd name="connsiteX30" fmla="*/ 271111 w 2055902"/>
              <a:gd name="connsiteY30" fmla="*/ 127224 h 1956024"/>
              <a:gd name="connsiteX31" fmla="*/ 225391 w 2055902"/>
              <a:gd name="connsiteY31" fmla="*/ 142464 h 1956024"/>
              <a:gd name="connsiteX32" fmla="*/ 179671 w 2055902"/>
              <a:gd name="connsiteY32" fmla="*/ 157704 h 1956024"/>
              <a:gd name="connsiteX33" fmla="*/ 149191 w 2055902"/>
              <a:gd name="connsiteY33" fmla="*/ 249144 h 1956024"/>
              <a:gd name="connsiteX34" fmla="*/ 133951 w 2055902"/>
              <a:gd name="connsiteY34" fmla="*/ 294864 h 1956024"/>
              <a:gd name="connsiteX35" fmla="*/ 149191 w 2055902"/>
              <a:gd name="connsiteY35" fmla="*/ 416784 h 1956024"/>
              <a:gd name="connsiteX36" fmla="*/ 194911 w 2055902"/>
              <a:gd name="connsiteY36" fmla="*/ 508224 h 1956024"/>
              <a:gd name="connsiteX37" fmla="*/ 240631 w 2055902"/>
              <a:gd name="connsiteY37" fmla="*/ 645384 h 1956024"/>
              <a:gd name="connsiteX38" fmla="*/ 255871 w 2055902"/>
              <a:gd name="connsiteY38" fmla="*/ 691104 h 1956024"/>
              <a:gd name="connsiteX39" fmla="*/ 286351 w 2055902"/>
              <a:gd name="connsiteY39" fmla="*/ 736824 h 1956024"/>
              <a:gd name="connsiteX40" fmla="*/ 332071 w 2055902"/>
              <a:gd name="connsiteY40" fmla="*/ 889224 h 1956024"/>
              <a:gd name="connsiteX41" fmla="*/ 301591 w 2055902"/>
              <a:gd name="connsiteY41" fmla="*/ 1072104 h 1956024"/>
              <a:gd name="connsiteX42" fmla="*/ 271111 w 2055902"/>
              <a:gd name="connsiteY42" fmla="*/ 1194024 h 1956024"/>
              <a:gd name="connsiteX43" fmla="*/ 240631 w 2055902"/>
              <a:gd name="connsiteY43" fmla="*/ 1239744 h 1956024"/>
              <a:gd name="connsiteX44" fmla="*/ 179671 w 2055902"/>
              <a:gd name="connsiteY44" fmla="*/ 1315944 h 1956024"/>
              <a:gd name="connsiteX45" fmla="*/ 149191 w 2055902"/>
              <a:gd name="connsiteY45" fmla="*/ 1361664 h 1956024"/>
              <a:gd name="connsiteX46" fmla="*/ 6951 w 2055902"/>
              <a:gd name="connsiteY46" fmla="*/ 1446070 h 1956024"/>
              <a:gd name="connsiteX47" fmla="*/ 30397 w 2055902"/>
              <a:gd name="connsiteY47" fmla="*/ 1549233 h 1956024"/>
              <a:gd name="connsiteX48" fmla="*/ 103471 w 2055902"/>
              <a:gd name="connsiteY48" fmla="*/ 1498824 h 1956024"/>
              <a:gd name="connsiteX49" fmla="*/ 179671 w 2055902"/>
              <a:gd name="connsiteY49" fmla="*/ 1483584 h 1956024"/>
              <a:gd name="connsiteX50" fmla="*/ 271111 w 2055902"/>
              <a:gd name="connsiteY50" fmla="*/ 1453104 h 1956024"/>
              <a:gd name="connsiteX51" fmla="*/ 332071 w 2055902"/>
              <a:gd name="connsiteY51" fmla="*/ 1437864 h 1956024"/>
              <a:gd name="connsiteX52" fmla="*/ 370171 w 2055902"/>
              <a:gd name="connsiteY52" fmla="*/ 1538448 h 1956024"/>
              <a:gd name="connsiteX53" fmla="*/ 286351 w 2055902"/>
              <a:gd name="connsiteY53" fmla="*/ 1803624 h 1956024"/>
              <a:gd name="connsiteX54" fmla="*/ 210151 w 2055902"/>
              <a:gd name="connsiteY54" fmla="*/ 1940784 h 1956024"/>
              <a:gd name="connsiteX55" fmla="*/ 255871 w 2055902"/>
              <a:gd name="connsiteY55" fmla="*/ 1956024 h 1956024"/>
              <a:gd name="connsiteX56" fmla="*/ 499711 w 2055902"/>
              <a:gd name="connsiteY56" fmla="*/ 1925544 h 1956024"/>
              <a:gd name="connsiteX57" fmla="*/ 591151 w 2055902"/>
              <a:gd name="connsiteY57" fmla="*/ 1895064 h 1956024"/>
              <a:gd name="connsiteX58" fmla="*/ 728311 w 2055902"/>
              <a:gd name="connsiteY58" fmla="*/ 1818864 h 1956024"/>
              <a:gd name="connsiteX59" fmla="*/ 743551 w 2055902"/>
              <a:gd name="connsiteY59" fmla="*/ 1773144 h 1956024"/>
              <a:gd name="connsiteX60" fmla="*/ 880711 w 2055902"/>
              <a:gd name="connsiteY60" fmla="*/ 1696944 h 1956024"/>
              <a:gd name="connsiteX61" fmla="*/ 1033111 w 2055902"/>
              <a:gd name="connsiteY61" fmla="*/ 1666464 h 1956024"/>
              <a:gd name="connsiteX62" fmla="*/ 1170271 w 2055902"/>
              <a:gd name="connsiteY62" fmla="*/ 1635984 h 1956024"/>
              <a:gd name="connsiteX63" fmla="*/ 1383631 w 2055902"/>
              <a:gd name="connsiteY63" fmla="*/ 1605504 h 1956024"/>
              <a:gd name="connsiteX64" fmla="*/ 1565111 w 2055902"/>
              <a:gd name="connsiteY64" fmla="*/ 1590937 h 1956024"/>
              <a:gd name="connsiteX65" fmla="*/ 1578951 w 2055902"/>
              <a:gd name="connsiteY65" fmla="*/ 1558869 h 1956024"/>
              <a:gd name="connsiteX0" fmla="*/ 1583971 w 2060922"/>
              <a:gd name="connsiteY0" fmla="*/ 1558869 h 1956024"/>
              <a:gd name="connsiteX1" fmla="*/ 1596895 w 2060922"/>
              <a:gd name="connsiteY1" fmla="*/ 1533020 h 1956024"/>
              <a:gd name="connsiteX2" fmla="*/ 1597380 w 2060922"/>
              <a:gd name="connsiteY2" fmla="*/ 1453104 h 1956024"/>
              <a:gd name="connsiteX3" fmla="*/ 1586771 w 2060922"/>
              <a:gd name="connsiteY3" fmla="*/ 1407384 h 1956024"/>
              <a:gd name="connsiteX4" fmla="*/ 1602011 w 2060922"/>
              <a:gd name="connsiteY4" fmla="*/ 1270224 h 1956024"/>
              <a:gd name="connsiteX5" fmla="*/ 1662971 w 2060922"/>
              <a:gd name="connsiteY5" fmla="*/ 1178784 h 1956024"/>
              <a:gd name="connsiteX6" fmla="*/ 1726979 w 2060922"/>
              <a:gd name="connsiteY6" fmla="*/ 1130016 h 1956024"/>
              <a:gd name="connsiteX7" fmla="*/ 1781843 w 2060922"/>
              <a:gd name="connsiteY7" fmla="*/ 1110204 h 1956024"/>
              <a:gd name="connsiteX8" fmla="*/ 1829087 w 2060922"/>
              <a:gd name="connsiteY8" fmla="*/ 1079724 h 1956024"/>
              <a:gd name="connsiteX9" fmla="*/ 1868711 w 2060922"/>
              <a:gd name="connsiteY9" fmla="*/ 1049244 h 1956024"/>
              <a:gd name="connsiteX10" fmla="*/ 1906811 w 2060922"/>
              <a:gd name="connsiteY10" fmla="*/ 1011144 h 1956024"/>
              <a:gd name="connsiteX11" fmla="*/ 1960151 w 2060922"/>
              <a:gd name="connsiteY11" fmla="*/ 936468 h 1956024"/>
              <a:gd name="connsiteX12" fmla="*/ 2021111 w 2060922"/>
              <a:gd name="connsiteY12" fmla="*/ 645384 h 1956024"/>
              <a:gd name="connsiteX13" fmla="*/ 2060735 w 2060922"/>
              <a:gd name="connsiteY13" fmla="*/ 496032 h 1956024"/>
              <a:gd name="connsiteX14" fmla="*/ 1999775 w 2060922"/>
              <a:gd name="connsiteY14" fmla="*/ 413736 h 1956024"/>
              <a:gd name="connsiteX15" fmla="*/ 1954055 w 2060922"/>
              <a:gd name="connsiteY15" fmla="*/ 378684 h 1956024"/>
              <a:gd name="connsiteX16" fmla="*/ 1906811 w 2060922"/>
              <a:gd name="connsiteY16" fmla="*/ 325344 h 1956024"/>
              <a:gd name="connsiteX17" fmla="*/ 1819943 w 2060922"/>
              <a:gd name="connsiteY17" fmla="*/ 276576 h 1956024"/>
              <a:gd name="connsiteX18" fmla="*/ 1782576 w 2060922"/>
              <a:gd name="connsiteY18" fmla="*/ 244997 h 1956024"/>
              <a:gd name="connsiteX19" fmla="*/ 1723931 w 2060922"/>
              <a:gd name="connsiteY19" fmla="*/ 218664 h 1956024"/>
              <a:gd name="connsiteX20" fmla="*/ 1687904 w 2060922"/>
              <a:gd name="connsiteY20" fmla="*/ 187268 h 1956024"/>
              <a:gd name="connsiteX21" fmla="*/ 1635722 w 2060922"/>
              <a:gd name="connsiteY21" fmla="*/ 156788 h 1956024"/>
              <a:gd name="connsiteX22" fmla="*/ 1582199 w 2060922"/>
              <a:gd name="connsiteY22" fmla="*/ 137892 h 1956024"/>
              <a:gd name="connsiteX23" fmla="*/ 1577627 w 2060922"/>
              <a:gd name="connsiteY23" fmla="*/ 122652 h 1956024"/>
              <a:gd name="connsiteX24" fmla="*/ 1499903 w 2060922"/>
              <a:gd name="connsiteY24" fmla="*/ 93696 h 1956024"/>
              <a:gd name="connsiteX25" fmla="*/ 1452659 w 2060922"/>
              <a:gd name="connsiteY25" fmla="*/ 69312 h 1956024"/>
              <a:gd name="connsiteX26" fmla="*/ 1231184 w 2060922"/>
              <a:gd name="connsiteY26" fmla="*/ 36027 h 1956024"/>
              <a:gd name="connsiteX27" fmla="*/ 887562 w 2060922"/>
              <a:gd name="connsiteY27" fmla="*/ 0 h 1956024"/>
              <a:gd name="connsiteX28" fmla="*/ 518086 w 2060922"/>
              <a:gd name="connsiteY28" fmla="*/ 39500 h 1956024"/>
              <a:gd name="connsiteX29" fmla="*/ 367571 w 2060922"/>
              <a:gd name="connsiteY29" fmla="*/ 96744 h 1956024"/>
              <a:gd name="connsiteX30" fmla="*/ 276131 w 2060922"/>
              <a:gd name="connsiteY30" fmla="*/ 127224 h 1956024"/>
              <a:gd name="connsiteX31" fmla="*/ 230411 w 2060922"/>
              <a:gd name="connsiteY31" fmla="*/ 142464 h 1956024"/>
              <a:gd name="connsiteX32" fmla="*/ 184691 w 2060922"/>
              <a:gd name="connsiteY32" fmla="*/ 157704 h 1956024"/>
              <a:gd name="connsiteX33" fmla="*/ 154211 w 2060922"/>
              <a:gd name="connsiteY33" fmla="*/ 249144 h 1956024"/>
              <a:gd name="connsiteX34" fmla="*/ 138971 w 2060922"/>
              <a:gd name="connsiteY34" fmla="*/ 294864 h 1956024"/>
              <a:gd name="connsiteX35" fmla="*/ 154211 w 2060922"/>
              <a:gd name="connsiteY35" fmla="*/ 416784 h 1956024"/>
              <a:gd name="connsiteX36" fmla="*/ 199931 w 2060922"/>
              <a:gd name="connsiteY36" fmla="*/ 508224 h 1956024"/>
              <a:gd name="connsiteX37" fmla="*/ 245651 w 2060922"/>
              <a:gd name="connsiteY37" fmla="*/ 645384 h 1956024"/>
              <a:gd name="connsiteX38" fmla="*/ 260891 w 2060922"/>
              <a:gd name="connsiteY38" fmla="*/ 691104 h 1956024"/>
              <a:gd name="connsiteX39" fmla="*/ 291371 w 2060922"/>
              <a:gd name="connsiteY39" fmla="*/ 736824 h 1956024"/>
              <a:gd name="connsiteX40" fmla="*/ 337091 w 2060922"/>
              <a:gd name="connsiteY40" fmla="*/ 889224 h 1956024"/>
              <a:gd name="connsiteX41" fmla="*/ 306611 w 2060922"/>
              <a:gd name="connsiteY41" fmla="*/ 1072104 h 1956024"/>
              <a:gd name="connsiteX42" fmla="*/ 276131 w 2060922"/>
              <a:gd name="connsiteY42" fmla="*/ 1194024 h 1956024"/>
              <a:gd name="connsiteX43" fmla="*/ 245651 w 2060922"/>
              <a:gd name="connsiteY43" fmla="*/ 1239744 h 1956024"/>
              <a:gd name="connsiteX44" fmla="*/ 184691 w 2060922"/>
              <a:gd name="connsiteY44" fmla="*/ 1315944 h 1956024"/>
              <a:gd name="connsiteX45" fmla="*/ 154211 w 2060922"/>
              <a:gd name="connsiteY45" fmla="*/ 1361664 h 1956024"/>
              <a:gd name="connsiteX46" fmla="*/ 11971 w 2060922"/>
              <a:gd name="connsiteY46" fmla="*/ 1446070 h 1956024"/>
              <a:gd name="connsiteX47" fmla="*/ 35417 w 2060922"/>
              <a:gd name="connsiteY47" fmla="*/ 1549233 h 1956024"/>
              <a:gd name="connsiteX48" fmla="*/ 108491 w 2060922"/>
              <a:gd name="connsiteY48" fmla="*/ 1498824 h 1956024"/>
              <a:gd name="connsiteX49" fmla="*/ 184691 w 2060922"/>
              <a:gd name="connsiteY49" fmla="*/ 1483584 h 1956024"/>
              <a:gd name="connsiteX50" fmla="*/ 276131 w 2060922"/>
              <a:gd name="connsiteY50" fmla="*/ 1453104 h 1956024"/>
              <a:gd name="connsiteX51" fmla="*/ 337091 w 2060922"/>
              <a:gd name="connsiteY51" fmla="*/ 1437864 h 1956024"/>
              <a:gd name="connsiteX52" fmla="*/ 375191 w 2060922"/>
              <a:gd name="connsiteY52" fmla="*/ 1538448 h 1956024"/>
              <a:gd name="connsiteX53" fmla="*/ 291371 w 2060922"/>
              <a:gd name="connsiteY53" fmla="*/ 1803624 h 1956024"/>
              <a:gd name="connsiteX54" fmla="*/ 215171 w 2060922"/>
              <a:gd name="connsiteY54" fmla="*/ 1940784 h 1956024"/>
              <a:gd name="connsiteX55" fmla="*/ 260891 w 2060922"/>
              <a:gd name="connsiteY55" fmla="*/ 1956024 h 1956024"/>
              <a:gd name="connsiteX56" fmla="*/ 504731 w 2060922"/>
              <a:gd name="connsiteY56" fmla="*/ 1925544 h 1956024"/>
              <a:gd name="connsiteX57" fmla="*/ 596171 w 2060922"/>
              <a:gd name="connsiteY57" fmla="*/ 1895064 h 1956024"/>
              <a:gd name="connsiteX58" fmla="*/ 733331 w 2060922"/>
              <a:gd name="connsiteY58" fmla="*/ 1818864 h 1956024"/>
              <a:gd name="connsiteX59" fmla="*/ 748571 w 2060922"/>
              <a:gd name="connsiteY59" fmla="*/ 1773144 h 1956024"/>
              <a:gd name="connsiteX60" fmla="*/ 885731 w 2060922"/>
              <a:gd name="connsiteY60" fmla="*/ 1696944 h 1956024"/>
              <a:gd name="connsiteX61" fmla="*/ 1038131 w 2060922"/>
              <a:gd name="connsiteY61" fmla="*/ 1666464 h 1956024"/>
              <a:gd name="connsiteX62" fmla="*/ 1175291 w 2060922"/>
              <a:gd name="connsiteY62" fmla="*/ 1635984 h 1956024"/>
              <a:gd name="connsiteX63" fmla="*/ 1388651 w 2060922"/>
              <a:gd name="connsiteY63" fmla="*/ 1605504 h 1956024"/>
              <a:gd name="connsiteX64" fmla="*/ 1570131 w 2060922"/>
              <a:gd name="connsiteY64" fmla="*/ 1590937 h 1956024"/>
              <a:gd name="connsiteX65" fmla="*/ 1583971 w 2060922"/>
              <a:gd name="connsiteY65" fmla="*/ 1558869 h 1956024"/>
              <a:gd name="connsiteX0" fmla="*/ 1583971 w 2060922"/>
              <a:gd name="connsiteY0" fmla="*/ 1558869 h 1956024"/>
              <a:gd name="connsiteX1" fmla="*/ 1596895 w 2060922"/>
              <a:gd name="connsiteY1" fmla="*/ 1533020 h 1956024"/>
              <a:gd name="connsiteX2" fmla="*/ 1597380 w 2060922"/>
              <a:gd name="connsiteY2" fmla="*/ 1453104 h 1956024"/>
              <a:gd name="connsiteX3" fmla="*/ 1586771 w 2060922"/>
              <a:gd name="connsiteY3" fmla="*/ 1407384 h 1956024"/>
              <a:gd name="connsiteX4" fmla="*/ 1602011 w 2060922"/>
              <a:gd name="connsiteY4" fmla="*/ 1270224 h 1956024"/>
              <a:gd name="connsiteX5" fmla="*/ 1662971 w 2060922"/>
              <a:gd name="connsiteY5" fmla="*/ 1178784 h 1956024"/>
              <a:gd name="connsiteX6" fmla="*/ 1726979 w 2060922"/>
              <a:gd name="connsiteY6" fmla="*/ 1130016 h 1956024"/>
              <a:gd name="connsiteX7" fmla="*/ 1781843 w 2060922"/>
              <a:gd name="connsiteY7" fmla="*/ 1110204 h 1956024"/>
              <a:gd name="connsiteX8" fmla="*/ 1829087 w 2060922"/>
              <a:gd name="connsiteY8" fmla="*/ 1079724 h 1956024"/>
              <a:gd name="connsiteX9" fmla="*/ 1868711 w 2060922"/>
              <a:gd name="connsiteY9" fmla="*/ 1049244 h 1956024"/>
              <a:gd name="connsiteX10" fmla="*/ 1906811 w 2060922"/>
              <a:gd name="connsiteY10" fmla="*/ 1011144 h 1956024"/>
              <a:gd name="connsiteX11" fmla="*/ 1960151 w 2060922"/>
              <a:gd name="connsiteY11" fmla="*/ 936468 h 1956024"/>
              <a:gd name="connsiteX12" fmla="*/ 2021111 w 2060922"/>
              <a:gd name="connsiteY12" fmla="*/ 645384 h 1956024"/>
              <a:gd name="connsiteX13" fmla="*/ 2060735 w 2060922"/>
              <a:gd name="connsiteY13" fmla="*/ 496032 h 1956024"/>
              <a:gd name="connsiteX14" fmla="*/ 1999775 w 2060922"/>
              <a:gd name="connsiteY14" fmla="*/ 413736 h 1956024"/>
              <a:gd name="connsiteX15" fmla="*/ 1954055 w 2060922"/>
              <a:gd name="connsiteY15" fmla="*/ 378684 h 1956024"/>
              <a:gd name="connsiteX16" fmla="*/ 1906811 w 2060922"/>
              <a:gd name="connsiteY16" fmla="*/ 325344 h 1956024"/>
              <a:gd name="connsiteX17" fmla="*/ 1819943 w 2060922"/>
              <a:gd name="connsiteY17" fmla="*/ 276576 h 1956024"/>
              <a:gd name="connsiteX18" fmla="*/ 1782576 w 2060922"/>
              <a:gd name="connsiteY18" fmla="*/ 244997 h 1956024"/>
              <a:gd name="connsiteX19" fmla="*/ 1723931 w 2060922"/>
              <a:gd name="connsiteY19" fmla="*/ 218664 h 1956024"/>
              <a:gd name="connsiteX20" fmla="*/ 1687904 w 2060922"/>
              <a:gd name="connsiteY20" fmla="*/ 187268 h 1956024"/>
              <a:gd name="connsiteX21" fmla="*/ 1635722 w 2060922"/>
              <a:gd name="connsiteY21" fmla="*/ 156788 h 1956024"/>
              <a:gd name="connsiteX22" fmla="*/ 1582199 w 2060922"/>
              <a:gd name="connsiteY22" fmla="*/ 137892 h 1956024"/>
              <a:gd name="connsiteX23" fmla="*/ 1577627 w 2060922"/>
              <a:gd name="connsiteY23" fmla="*/ 122652 h 1956024"/>
              <a:gd name="connsiteX24" fmla="*/ 1499903 w 2060922"/>
              <a:gd name="connsiteY24" fmla="*/ 93696 h 1956024"/>
              <a:gd name="connsiteX25" fmla="*/ 1452659 w 2060922"/>
              <a:gd name="connsiteY25" fmla="*/ 69312 h 1956024"/>
              <a:gd name="connsiteX26" fmla="*/ 1231184 w 2060922"/>
              <a:gd name="connsiteY26" fmla="*/ 36027 h 1956024"/>
              <a:gd name="connsiteX27" fmla="*/ 887562 w 2060922"/>
              <a:gd name="connsiteY27" fmla="*/ 0 h 1956024"/>
              <a:gd name="connsiteX28" fmla="*/ 518086 w 2060922"/>
              <a:gd name="connsiteY28" fmla="*/ 39500 h 1956024"/>
              <a:gd name="connsiteX29" fmla="*/ 367571 w 2060922"/>
              <a:gd name="connsiteY29" fmla="*/ 96744 h 1956024"/>
              <a:gd name="connsiteX30" fmla="*/ 276131 w 2060922"/>
              <a:gd name="connsiteY30" fmla="*/ 127224 h 1956024"/>
              <a:gd name="connsiteX31" fmla="*/ 230411 w 2060922"/>
              <a:gd name="connsiteY31" fmla="*/ 142464 h 1956024"/>
              <a:gd name="connsiteX32" fmla="*/ 184691 w 2060922"/>
              <a:gd name="connsiteY32" fmla="*/ 157704 h 1956024"/>
              <a:gd name="connsiteX33" fmla="*/ 154211 w 2060922"/>
              <a:gd name="connsiteY33" fmla="*/ 249144 h 1956024"/>
              <a:gd name="connsiteX34" fmla="*/ 138971 w 2060922"/>
              <a:gd name="connsiteY34" fmla="*/ 294864 h 1956024"/>
              <a:gd name="connsiteX35" fmla="*/ 154211 w 2060922"/>
              <a:gd name="connsiteY35" fmla="*/ 416784 h 1956024"/>
              <a:gd name="connsiteX36" fmla="*/ 199931 w 2060922"/>
              <a:gd name="connsiteY36" fmla="*/ 508224 h 1956024"/>
              <a:gd name="connsiteX37" fmla="*/ 245651 w 2060922"/>
              <a:gd name="connsiteY37" fmla="*/ 645384 h 1956024"/>
              <a:gd name="connsiteX38" fmla="*/ 260891 w 2060922"/>
              <a:gd name="connsiteY38" fmla="*/ 691104 h 1956024"/>
              <a:gd name="connsiteX39" fmla="*/ 291371 w 2060922"/>
              <a:gd name="connsiteY39" fmla="*/ 736824 h 1956024"/>
              <a:gd name="connsiteX40" fmla="*/ 337091 w 2060922"/>
              <a:gd name="connsiteY40" fmla="*/ 889224 h 1956024"/>
              <a:gd name="connsiteX41" fmla="*/ 306611 w 2060922"/>
              <a:gd name="connsiteY41" fmla="*/ 1072104 h 1956024"/>
              <a:gd name="connsiteX42" fmla="*/ 276131 w 2060922"/>
              <a:gd name="connsiteY42" fmla="*/ 1194024 h 1956024"/>
              <a:gd name="connsiteX43" fmla="*/ 245651 w 2060922"/>
              <a:gd name="connsiteY43" fmla="*/ 1239744 h 1956024"/>
              <a:gd name="connsiteX44" fmla="*/ 184691 w 2060922"/>
              <a:gd name="connsiteY44" fmla="*/ 1315944 h 1956024"/>
              <a:gd name="connsiteX45" fmla="*/ 154211 w 2060922"/>
              <a:gd name="connsiteY45" fmla="*/ 1361664 h 1956024"/>
              <a:gd name="connsiteX46" fmla="*/ 11971 w 2060922"/>
              <a:gd name="connsiteY46" fmla="*/ 1446070 h 1956024"/>
              <a:gd name="connsiteX47" fmla="*/ 35417 w 2060922"/>
              <a:gd name="connsiteY47" fmla="*/ 1549233 h 1956024"/>
              <a:gd name="connsiteX48" fmla="*/ 108491 w 2060922"/>
              <a:gd name="connsiteY48" fmla="*/ 1498824 h 1956024"/>
              <a:gd name="connsiteX49" fmla="*/ 184691 w 2060922"/>
              <a:gd name="connsiteY49" fmla="*/ 1483584 h 1956024"/>
              <a:gd name="connsiteX50" fmla="*/ 276131 w 2060922"/>
              <a:gd name="connsiteY50" fmla="*/ 1453104 h 1956024"/>
              <a:gd name="connsiteX51" fmla="*/ 337091 w 2060922"/>
              <a:gd name="connsiteY51" fmla="*/ 1437864 h 1956024"/>
              <a:gd name="connsiteX52" fmla="*/ 375191 w 2060922"/>
              <a:gd name="connsiteY52" fmla="*/ 1538448 h 1956024"/>
              <a:gd name="connsiteX53" fmla="*/ 291371 w 2060922"/>
              <a:gd name="connsiteY53" fmla="*/ 1803624 h 1956024"/>
              <a:gd name="connsiteX54" fmla="*/ 215171 w 2060922"/>
              <a:gd name="connsiteY54" fmla="*/ 1940784 h 1956024"/>
              <a:gd name="connsiteX55" fmla="*/ 260891 w 2060922"/>
              <a:gd name="connsiteY55" fmla="*/ 1956024 h 1956024"/>
              <a:gd name="connsiteX56" fmla="*/ 504731 w 2060922"/>
              <a:gd name="connsiteY56" fmla="*/ 1925544 h 1956024"/>
              <a:gd name="connsiteX57" fmla="*/ 596171 w 2060922"/>
              <a:gd name="connsiteY57" fmla="*/ 1895064 h 1956024"/>
              <a:gd name="connsiteX58" fmla="*/ 764593 w 2060922"/>
              <a:gd name="connsiteY58" fmla="*/ 1838402 h 1956024"/>
              <a:gd name="connsiteX59" fmla="*/ 748571 w 2060922"/>
              <a:gd name="connsiteY59" fmla="*/ 1773144 h 1956024"/>
              <a:gd name="connsiteX60" fmla="*/ 885731 w 2060922"/>
              <a:gd name="connsiteY60" fmla="*/ 1696944 h 1956024"/>
              <a:gd name="connsiteX61" fmla="*/ 1038131 w 2060922"/>
              <a:gd name="connsiteY61" fmla="*/ 1666464 h 1956024"/>
              <a:gd name="connsiteX62" fmla="*/ 1175291 w 2060922"/>
              <a:gd name="connsiteY62" fmla="*/ 1635984 h 1956024"/>
              <a:gd name="connsiteX63" fmla="*/ 1388651 w 2060922"/>
              <a:gd name="connsiteY63" fmla="*/ 1605504 h 1956024"/>
              <a:gd name="connsiteX64" fmla="*/ 1570131 w 2060922"/>
              <a:gd name="connsiteY64" fmla="*/ 1590937 h 1956024"/>
              <a:gd name="connsiteX65" fmla="*/ 1583971 w 2060922"/>
              <a:gd name="connsiteY65" fmla="*/ 1558869 h 1956024"/>
              <a:gd name="connsiteX0" fmla="*/ 1583971 w 2060922"/>
              <a:gd name="connsiteY0" fmla="*/ 1558869 h 1956024"/>
              <a:gd name="connsiteX1" fmla="*/ 1596895 w 2060922"/>
              <a:gd name="connsiteY1" fmla="*/ 1533020 h 1956024"/>
              <a:gd name="connsiteX2" fmla="*/ 1597380 w 2060922"/>
              <a:gd name="connsiteY2" fmla="*/ 1453104 h 1956024"/>
              <a:gd name="connsiteX3" fmla="*/ 1586771 w 2060922"/>
              <a:gd name="connsiteY3" fmla="*/ 1407384 h 1956024"/>
              <a:gd name="connsiteX4" fmla="*/ 1602011 w 2060922"/>
              <a:gd name="connsiteY4" fmla="*/ 1270224 h 1956024"/>
              <a:gd name="connsiteX5" fmla="*/ 1662971 w 2060922"/>
              <a:gd name="connsiteY5" fmla="*/ 1178784 h 1956024"/>
              <a:gd name="connsiteX6" fmla="*/ 1726979 w 2060922"/>
              <a:gd name="connsiteY6" fmla="*/ 1130016 h 1956024"/>
              <a:gd name="connsiteX7" fmla="*/ 1781843 w 2060922"/>
              <a:gd name="connsiteY7" fmla="*/ 1110204 h 1956024"/>
              <a:gd name="connsiteX8" fmla="*/ 1829087 w 2060922"/>
              <a:gd name="connsiteY8" fmla="*/ 1079724 h 1956024"/>
              <a:gd name="connsiteX9" fmla="*/ 1868711 w 2060922"/>
              <a:gd name="connsiteY9" fmla="*/ 1049244 h 1956024"/>
              <a:gd name="connsiteX10" fmla="*/ 1906811 w 2060922"/>
              <a:gd name="connsiteY10" fmla="*/ 1011144 h 1956024"/>
              <a:gd name="connsiteX11" fmla="*/ 1960151 w 2060922"/>
              <a:gd name="connsiteY11" fmla="*/ 936468 h 1956024"/>
              <a:gd name="connsiteX12" fmla="*/ 2021111 w 2060922"/>
              <a:gd name="connsiteY12" fmla="*/ 645384 h 1956024"/>
              <a:gd name="connsiteX13" fmla="*/ 2060735 w 2060922"/>
              <a:gd name="connsiteY13" fmla="*/ 496032 h 1956024"/>
              <a:gd name="connsiteX14" fmla="*/ 1999775 w 2060922"/>
              <a:gd name="connsiteY14" fmla="*/ 413736 h 1956024"/>
              <a:gd name="connsiteX15" fmla="*/ 1954055 w 2060922"/>
              <a:gd name="connsiteY15" fmla="*/ 378684 h 1956024"/>
              <a:gd name="connsiteX16" fmla="*/ 1906811 w 2060922"/>
              <a:gd name="connsiteY16" fmla="*/ 325344 h 1956024"/>
              <a:gd name="connsiteX17" fmla="*/ 1819943 w 2060922"/>
              <a:gd name="connsiteY17" fmla="*/ 276576 h 1956024"/>
              <a:gd name="connsiteX18" fmla="*/ 1782576 w 2060922"/>
              <a:gd name="connsiteY18" fmla="*/ 244997 h 1956024"/>
              <a:gd name="connsiteX19" fmla="*/ 1723931 w 2060922"/>
              <a:gd name="connsiteY19" fmla="*/ 218664 h 1956024"/>
              <a:gd name="connsiteX20" fmla="*/ 1687904 w 2060922"/>
              <a:gd name="connsiteY20" fmla="*/ 187268 h 1956024"/>
              <a:gd name="connsiteX21" fmla="*/ 1635722 w 2060922"/>
              <a:gd name="connsiteY21" fmla="*/ 156788 h 1956024"/>
              <a:gd name="connsiteX22" fmla="*/ 1582199 w 2060922"/>
              <a:gd name="connsiteY22" fmla="*/ 137892 h 1956024"/>
              <a:gd name="connsiteX23" fmla="*/ 1577627 w 2060922"/>
              <a:gd name="connsiteY23" fmla="*/ 122652 h 1956024"/>
              <a:gd name="connsiteX24" fmla="*/ 1499903 w 2060922"/>
              <a:gd name="connsiteY24" fmla="*/ 93696 h 1956024"/>
              <a:gd name="connsiteX25" fmla="*/ 1452659 w 2060922"/>
              <a:gd name="connsiteY25" fmla="*/ 69312 h 1956024"/>
              <a:gd name="connsiteX26" fmla="*/ 1231184 w 2060922"/>
              <a:gd name="connsiteY26" fmla="*/ 36027 h 1956024"/>
              <a:gd name="connsiteX27" fmla="*/ 887562 w 2060922"/>
              <a:gd name="connsiteY27" fmla="*/ 0 h 1956024"/>
              <a:gd name="connsiteX28" fmla="*/ 518086 w 2060922"/>
              <a:gd name="connsiteY28" fmla="*/ 39500 h 1956024"/>
              <a:gd name="connsiteX29" fmla="*/ 367571 w 2060922"/>
              <a:gd name="connsiteY29" fmla="*/ 96744 h 1956024"/>
              <a:gd name="connsiteX30" fmla="*/ 276131 w 2060922"/>
              <a:gd name="connsiteY30" fmla="*/ 127224 h 1956024"/>
              <a:gd name="connsiteX31" fmla="*/ 230411 w 2060922"/>
              <a:gd name="connsiteY31" fmla="*/ 142464 h 1956024"/>
              <a:gd name="connsiteX32" fmla="*/ 184691 w 2060922"/>
              <a:gd name="connsiteY32" fmla="*/ 157704 h 1956024"/>
              <a:gd name="connsiteX33" fmla="*/ 154211 w 2060922"/>
              <a:gd name="connsiteY33" fmla="*/ 249144 h 1956024"/>
              <a:gd name="connsiteX34" fmla="*/ 138971 w 2060922"/>
              <a:gd name="connsiteY34" fmla="*/ 294864 h 1956024"/>
              <a:gd name="connsiteX35" fmla="*/ 154211 w 2060922"/>
              <a:gd name="connsiteY35" fmla="*/ 416784 h 1956024"/>
              <a:gd name="connsiteX36" fmla="*/ 199931 w 2060922"/>
              <a:gd name="connsiteY36" fmla="*/ 508224 h 1956024"/>
              <a:gd name="connsiteX37" fmla="*/ 245651 w 2060922"/>
              <a:gd name="connsiteY37" fmla="*/ 645384 h 1956024"/>
              <a:gd name="connsiteX38" fmla="*/ 260891 w 2060922"/>
              <a:gd name="connsiteY38" fmla="*/ 691104 h 1956024"/>
              <a:gd name="connsiteX39" fmla="*/ 291371 w 2060922"/>
              <a:gd name="connsiteY39" fmla="*/ 736824 h 1956024"/>
              <a:gd name="connsiteX40" fmla="*/ 337091 w 2060922"/>
              <a:gd name="connsiteY40" fmla="*/ 889224 h 1956024"/>
              <a:gd name="connsiteX41" fmla="*/ 306611 w 2060922"/>
              <a:gd name="connsiteY41" fmla="*/ 1072104 h 1956024"/>
              <a:gd name="connsiteX42" fmla="*/ 276131 w 2060922"/>
              <a:gd name="connsiteY42" fmla="*/ 1194024 h 1956024"/>
              <a:gd name="connsiteX43" fmla="*/ 245651 w 2060922"/>
              <a:gd name="connsiteY43" fmla="*/ 1239744 h 1956024"/>
              <a:gd name="connsiteX44" fmla="*/ 184691 w 2060922"/>
              <a:gd name="connsiteY44" fmla="*/ 1315944 h 1956024"/>
              <a:gd name="connsiteX45" fmla="*/ 154211 w 2060922"/>
              <a:gd name="connsiteY45" fmla="*/ 1361664 h 1956024"/>
              <a:gd name="connsiteX46" fmla="*/ 11971 w 2060922"/>
              <a:gd name="connsiteY46" fmla="*/ 1446070 h 1956024"/>
              <a:gd name="connsiteX47" fmla="*/ 35417 w 2060922"/>
              <a:gd name="connsiteY47" fmla="*/ 1549233 h 1956024"/>
              <a:gd name="connsiteX48" fmla="*/ 108491 w 2060922"/>
              <a:gd name="connsiteY48" fmla="*/ 1498824 h 1956024"/>
              <a:gd name="connsiteX49" fmla="*/ 184691 w 2060922"/>
              <a:gd name="connsiteY49" fmla="*/ 1483584 h 1956024"/>
              <a:gd name="connsiteX50" fmla="*/ 276131 w 2060922"/>
              <a:gd name="connsiteY50" fmla="*/ 1453104 h 1956024"/>
              <a:gd name="connsiteX51" fmla="*/ 337091 w 2060922"/>
              <a:gd name="connsiteY51" fmla="*/ 1437864 h 1956024"/>
              <a:gd name="connsiteX52" fmla="*/ 375191 w 2060922"/>
              <a:gd name="connsiteY52" fmla="*/ 1538448 h 1956024"/>
              <a:gd name="connsiteX53" fmla="*/ 291371 w 2060922"/>
              <a:gd name="connsiteY53" fmla="*/ 1803624 h 1956024"/>
              <a:gd name="connsiteX54" fmla="*/ 215171 w 2060922"/>
              <a:gd name="connsiteY54" fmla="*/ 1940784 h 1956024"/>
              <a:gd name="connsiteX55" fmla="*/ 260891 w 2060922"/>
              <a:gd name="connsiteY55" fmla="*/ 1956024 h 1956024"/>
              <a:gd name="connsiteX56" fmla="*/ 504731 w 2060922"/>
              <a:gd name="connsiteY56" fmla="*/ 1925544 h 1956024"/>
              <a:gd name="connsiteX57" fmla="*/ 596171 w 2060922"/>
              <a:gd name="connsiteY57" fmla="*/ 1895064 h 1956024"/>
              <a:gd name="connsiteX58" fmla="*/ 764593 w 2060922"/>
              <a:gd name="connsiteY58" fmla="*/ 1838402 h 1956024"/>
              <a:gd name="connsiteX59" fmla="*/ 881432 w 2060922"/>
              <a:gd name="connsiteY59" fmla="*/ 1796590 h 1956024"/>
              <a:gd name="connsiteX60" fmla="*/ 885731 w 2060922"/>
              <a:gd name="connsiteY60" fmla="*/ 1696944 h 1956024"/>
              <a:gd name="connsiteX61" fmla="*/ 1038131 w 2060922"/>
              <a:gd name="connsiteY61" fmla="*/ 1666464 h 1956024"/>
              <a:gd name="connsiteX62" fmla="*/ 1175291 w 2060922"/>
              <a:gd name="connsiteY62" fmla="*/ 1635984 h 1956024"/>
              <a:gd name="connsiteX63" fmla="*/ 1388651 w 2060922"/>
              <a:gd name="connsiteY63" fmla="*/ 1605504 h 1956024"/>
              <a:gd name="connsiteX64" fmla="*/ 1570131 w 2060922"/>
              <a:gd name="connsiteY64" fmla="*/ 1590937 h 1956024"/>
              <a:gd name="connsiteX65" fmla="*/ 1583971 w 2060922"/>
              <a:gd name="connsiteY65" fmla="*/ 1558869 h 1956024"/>
              <a:gd name="connsiteX0" fmla="*/ 1583971 w 2060922"/>
              <a:gd name="connsiteY0" fmla="*/ 1558869 h 1956024"/>
              <a:gd name="connsiteX1" fmla="*/ 1596895 w 2060922"/>
              <a:gd name="connsiteY1" fmla="*/ 1533020 h 1956024"/>
              <a:gd name="connsiteX2" fmla="*/ 1597380 w 2060922"/>
              <a:gd name="connsiteY2" fmla="*/ 1453104 h 1956024"/>
              <a:gd name="connsiteX3" fmla="*/ 1586771 w 2060922"/>
              <a:gd name="connsiteY3" fmla="*/ 1407384 h 1956024"/>
              <a:gd name="connsiteX4" fmla="*/ 1602011 w 2060922"/>
              <a:gd name="connsiteY4" fmla="*/ 1270224 h 1956024"/>
              <a:gd name="connsiteX5" fmla="*/ 1662971 w 2060922"/>
              <a:gd name="connsiteY5" fmla="*/ 1178784 h 1956024"/>
              <a:gd name="connsiteX6" fmla="*/ 1726979 w 2060922"/>
              <a:gd name="connsiteY6" fmla="*/ 1130016 h 1956024"/>
              <a:gd name="connsiteX7" fmla="*/ 1781843 w 2060922"/>
              <a:gd name="connsiteY7" fmla="*/ 1110204 h 1956024"/>
              <a:gd name="connsiteX8" fmla="*/ 1829087 w 2060922"/>
              <a:gd name="connsiteY8" fmla="*/ 1079724 h 1956024"/>
              <a:gd name="connsiteX9" fmla="*/ 1868711 w 2060922"/>
              <a:gd name="connsiteY9" fmla="*/ 1049244 h 1956024"/>
              <a:gd name="connsiteX10" fmla="*/ 1906811 w 2060922"/>
              <a:gd name="connsiteY10" fmla="*/ 1011144 h 1956024"/>
              <a:gd name="connsiteX11" fmla="*/ 1960151 w 2060922"/>
              <a:gd name="connsiteY11" fmla="*/ 936468 h 1956024"/>
              <a:gd name="connsiteX12" fmla="*/ 2021111 w 2060922"/>
              <a:gd name="connsiteY12" fmla="*/ 645384 h 1956024"/>
              <a:gd name="connsiteX13" fmla="*/ 2060735 w 2060922"/>
              <a:gd name="connsiteY13" fmla="*/ 496032 h 1956024"/>
              <a:gd name="connsiteX14" fmla="*/ 1999775 w 2060922"/>
              <a:gd name="connsiteY14" fmla="*/ 413736 h 1956024"/>
              <a:gd name="connsiteX15" fmla="*/ 1954055 w 2060922"/>
              <a:gd name="connsiteY15" fmla="*/ 378684 h 1956024"/>
              <a:gd name="connsiteX16" fmla="*/ 1906811 w 2060922"/>
              <a:gd name="connsiteY16" fmla="*/ 325344 h 1956024"/>
              <a:gd name="connsiteX17" fmla="*/ 1819943 w 2060922"/>
              <a:gd name="connsiteY17" fmla="*/ 276576 h 1956024"/>
              <a:gd name="connsiteX18" fmla="*/ 1782576 w 2060922"/>
              <a:gd name="connsiteY18" fmla="*/ 244997 h 1956024"/>
              <a:gd name="connsiteX19" fmla="*/ 1723931 w 2060922"/>
              <a:gd name="connsiteY19" fmla="*/ 218664 h 1956024"/>
              <a:gd name="connsiteX20" fmla="*/ 1687904 w 2060922"/>
              <a:gd name="connsiteY20" fmla="*/ 187268 h 1956024"/>
              <a:gd name="connsiteX21" fmla="*/ 1635722 w 2060922"/>
              <a:gd name="connsiteY21" fmla="*/ 156788 h 1956024"/>
              <a:gd name="connsiteX22" fmla="*/ 1582199 w 2060922"/>
              <a:gd name="connsiteY22" fmla="*/ 137892 h 1956024"/>
              <a:gd name="connsiteX23" fmla="*/ 1577627 w 2060922"/>
              <a:gd name="connsiteY23" fmla="*/ 122652 h 1956024"/>
              <a:gd name="connsiteX24" fmla="*/ 1499903 w 2060922"/>
              <a:gd name="connsiteY24" fmla="*/ 93696 h 1956024"/>
              <a:gd name="connsiteX25" fmla="*/ 1452659 w 2060922"/>
              <a:gd name="connsiteY25" fmla="*/ 69312 h 1956024"/>
              <a:gd name="connsiteX26" fmla="*/ 1231184 w 2060922"/>
              <a:gd name="connsiteY26" fmla="*/ 36027 h 1956024"/>
              <a:gd name="connsiteX27" fmla="*/ 887562 w 2060922"/>
              <a:gd name="connsiteY27" fmla="*/ 0 h 1956024"/>
              <a:gd name="connsiteX28" fmla="*/ 518086 w 2060922"/>
              <a:gd name="connsiteY28" fmla="*/ 39500 h 1956024"/>
              <a:gd name="connsiteX29" fmla="*/ 367571 w 2060922"/>
              <a:gd name="connsiteY29" fmla="*/ 96744 h 1956024"/>
              <a:gd name="connsiteX30" fmla="*/ 276131 w 2060922"/>
              <a:gd name="connsiteY30" fmla="*/ 127224 h 1956024"/>
              <a:gd name="connsiteX31" fmla="*/ 230411 w 2060922"/>
              <a:gd name="connsiteY31" fmla="*/ 142464 h 1956024"/>
              <a:gd name="connsiteX32" fmla="*/ 184691 w 2060922"/>
              <a:gd name="connsiteY32" fmla="*/ 157704 h 1956024"/>
              <a:gd name="connsiteX33" fmla="*/ 154211 w 2060922"/>
              <a:gd name="connsiteY33" fmla="*/ 249144 h 1956024"/>
              <a:gd name="connsiteX34" fmla="*/ 138971 w 2060922"/>
              <a:gd name="connsiteY34" fmla="*/ 294864 h 1956024"/>
              <a:gd name="connsiteX35" fmla="*/ 154211 w 2060922"/>
              <a:gd name="connsiteY35" fmla="*/ 416784 h 1956024"/>
              <a:gd name="connsiteX36" fmla="*/ 199931 w 2060922"/>
              <a:gd name="connsiteY36" fmla="*/ 508224 h 1956024"/>
              <a:gd name="connsiteX37" fmla="*/ 245651 w 2060922"/>
              <a:gd name="connsiteY37" fmla="*/ 645384 h 1956024"/>
              <a:gd name="connsiteX38" fmla="*/ 260891 w 2060922"/>
              <a:gd name="connsiteY38" fmla="*/ 691104 h 1956024"/>
              <a:gd name="connsiteX39" fmla="*/ 291371 w 2060922"/>
              <a:gd name="connsiteY39" fmla="*/ 736824 h 1956024"/>
              <a:gd name="connsiteX40" fmla="*/ 337091 w 2060922"/>
              <a:gd name="connsiteY40" fmla="*/ 889224 h 1956024"/>
              <a:gd name="connsiteX41" fmla="*/ 306611 w 2060922"/>
              <a:gd name="connsiteY41" fmla="*/ 1072104 h 1956024"/>
              <a:gd name="connsiteX42" fmla="*/ 276131 w 2060922"/>
              <a:gd name="connsiteY42" fmla="*/ 1194024 h 1956024"/>
              <a:gd name="connsiteX43" fmla="*/ 245651 w 2060922"/>
              <a:gd name="connsiteY43" fmla="*/ 1239744 h 1956024"/>
              <a:gd name="connsiteX44" fmla="*/ 184691 w 2060922"/>
              <a:gd name="connsiteY44" fmla="*/ 1315944 h 1956024"/>
              <a:gd name="connsiteX45" fmla="*/ 154211 w 2060922"/>
              <a:gd name="connsiteY45" fmla="*/ 1361664 h 1956024"/>
              <a:gd name="connsiteX46" fmla="*/ 11971 w 2060922"/>
              <a:gd name="connsiteY46" fmla="*/ 1446070 h 1956024"/>
              <a:gd name="connsiteX47" fmla="*/ 35417 w 2060922"/>
              <a:gd name="connsiteY47" fmla="*/ 1549233 h 1956024"/>
              <a:gd name="connsiteX48" fmla="*/ 108491 w 2060922"/>
              <a:gd name="connsiteY48" fmla="*/ 1498824 h 1956024"/>
              <a:gd name="connsiteX49" fmla="*/ 184691 w 2060922"/>
              <a:gd name="connsiteY49" fmla="*/ 1483584 h 1956024"/>
              <a:gd name="connsiteX50" fmla="*/ 276131 w 2060922"/>
              <a:gd name="connsiteY50" fmla="*/ 1453104 h 1956024"/>
              <a:gd name="connsiteX51" fmla="*/ 337091 w 2060922"/>
              <a:gd name="connsiteY51" fmla="*/ 1437864 h 1956024"/>
              <a:gd name="connsiteX52" fmla="*/ 375191 w 2060922"/>
              <a:gd name="connsiteY52" fmla="*/ 1538448 h 1956024"/>
              <a:gd name="connsiteX53" fmla="*/ 291371 w 2060922"/>
              <a:gd name="connsiteY53" fmla="*/ 1803624 h 1956024"/>
              <a:gd name="connsiteX54" fmla="*/ 215171 w 2060922"/>
              <a:gd name="connsiteY54" fmla="*/ 1940784 h 1956024"/>
              <a:gd name="connsiteX55" fmla="*/ 260891 w 2060922"/>
              <a:gd name="connsiteY55" fmla="*/ 1956024 h 1956024"/>
              <a:gd name="connsiteX56" fmla="*/ 504731 w 2060922"/>
              <a:gd name="connsiteY56" fmla="*/ 1925544 h 1956024"/>
              <a:gd name="connsiteX57" fmla="*/ 596171 w 2060922"/>
              <a:gd name="connsiteY57" fmla="*/ 1895064 h 1956024"/>
              <a:gd name="connsiteX58" fmla="*/ 764593 w 2060922"/>
              <a:gd name="connsiteY58" fmla="*/ 1838402 h 1956024"/>
              <a:gd name="connsiteX59" fmla="*/ 881432 w 2060922"/>
              <a:gd name="connsiteY59" fmla="*/ 1796590 h 1956024"/>
              <a:gd name="connsiteX60" fmla="*/ 1018592 w 2060922"/>
              <a:gd name="connsiteY60" fmla="*/ 1818082 h 1956024"/>
              <a:gd name="connsiteX61" fmla="*/ 1038131 w 2060922"/>
              <a:gd name="connsiteY61" fmla="*/ 1666464 h 1956024"/>
              <a:gd name="connsiteX62" fmla="*/ 1175291 w 2060922"/>
              <a:gd name="connsiteY62" fmla="*/ 1635984 h 1956024"/>
              <a:gd name="connsiteX63" fmla="*/ 1388651 w 2060922"/>
              <a:gd name="connsiteY63" fmla="*/ 1605504 h 1956024"/>
              <a:gd name="connsiteX64" fmla="*/ 1570131 w 2060922"/>
              <a:gd name="connsiteY64" fmla="*/ 1590937 h 1956024"/>
              <a:gd name="connsiteX65" fmla="*/ 1583971 w 2060922"/>
              <a:gd name="connsiteY65" fmla="*/ 1558869 h 1956024"/>
              <a:gd name="connsiteX0" fmla="*/ 1583971 w 2060922"/>
              <a:gd name="connsiteY0" fmla="*/ 1558869 h 1956024"/>
              <a:gd name="connsiteX1" fmla="*/ 1596895 w 2060922"/>
              <a:gd name="connsiteY1" fmla="*/ 1533020 h 1956024"/>
              <a:gd name="connsiteX2" fmla="*/ 1597380 w 2060922"/>
              <a:gd name="connsiteY2" fmla="*/ 1453104 h 1956024"/>
              <a:gd name="connsiteX3" fmla="*/ 1586771 w 2060922"/>
              <a:gd name="connsiteY3" fmla="*/ 1407384 h 1956024"/>
              <a:gd name="connsiteX4" fmla="*/ 1602011 w 2060922"/>
              <a:gd name="connsiteY4" fmla="*/ 1270224 h 1956024"/>
              <a:gd name="connsiteX5" fmla="*/ 1662971 w 2060922"/>
              <a:gd name="connsiteY5" fmla="*/ 1178784 h 1956024"/>
              <a:gd name="connsiteX6" fmla="*/ 1726979 w 2060922"/>
              <a:gd name="connsiteY6" fmla="*/ 1130016 h 1956024"/>
              <a:gd name="connsiteX7" fmla="*/ 1781843 w 2060922"/>
              <a:gd name="connsiteY7" fmla="*/ 1110204 h 1956024"/>
              <a:gd name="connsiteX8" fmla="*/ 1829087 w 2060922"/>
              <a:gd name="connsiteY8" fmla="*/ 1079724 h 1956024"/>
              <a:gd name="connsiteX9" fmla="*/ 1868711 w 2060922"/>
              <a:gd name="connsiteY9" fmla="*/ 1049244 h 1956024"/>
              <a:gd name="connsiteX10" fmla="*/ 1906811 w 2060922"/>
              <a:gd name="connsiteY10" fmla="*/ 1011144 h 1956024"/>
              <a:gd name="connsiteX11" fmla="*/ 1960151 w 2060922"/>
              <a:gd name="connsiteY11" fmla="*/ 936468 h 1956024"/>
              <a:gd name="connsiteX12" fmla="*/ 2021111 w 2060922"/>
              <a:gd name="connsiteY12" fmla="*/ 645384 h 1956024"/>
              <a:gd name="connsiteX13" fmla="*/ 2060735 w 2060922"/>
              <a:gd name="connsiteY13" fmla="*/ 496032 h 1956024"/>
              <a:gd name="connsiteX14" fmla="*/ 1999775 w 2060922"/>
              <a:gd name="connsiteY14" fmla="*/ 413736 h 1956024"/>
              <a:gd name="connsiteX15" fmla="*/ 1954055 w 2060922"/>
              <a:gd name="connsiteY15" fmla="*/ 378684 h 1956024"/>
              <a:gd name="connsiteX16" fmla="*/ 1906811 w 2060922"/>
              <a:gd name="connsiteY16" fmla="*/ 325344 h 1956024"/>
              <a:gd name="connsiteX17" fmla="*/ 1819943 w 2060922"/>
              <a:gd name="connsiteY17" fmla="*/ 276576 h 1956024"/>
              <a:gd name="connsiteX18" fmla="*/ 1782576 w 2060922"/>
              <a:gd name="connsiteY18" fmla="*/ 244997 h 1956024"/>
              <a:gd name="connsiteX19" fmla="*/ 1723931 w 2060922"/>
              <a:gd name="connsiteY19" fmla="*/ 218664 h 1956024"/>
              <a:gd name="connsiteX20" fmla="*/ 1687904 w 2060922"/>
              <a:gd name="connsiteY20" fmla="*/ 187268 h 1956024"/>
              <a:gd name="connsiteX21" fmla="*/ 1635722 w 2060922"/>
              <a:gd name="connsiteY21" fmla="*/ 156788 h 1956024"/>
              <a:gd name="connsiteX22" fmla="*/ 1582199 w 2060922"/>
              <a:gd name="connsiteY22" fmla="*/ 137892 h 1956024"/>
              <a:gd name="connsiteX23" fmla="*/ 1577627 w 2060922"/>
              <a:gd name="connsiteY23" fmla="*/ 122652 h 1956024"/>
              <a:gd name="connsiteX24" fmla="*/ 1499903 w 2060922"/>
              <a:gd name="connsiteY24" fmla="*/ 93696 h 1956024"/>
              <a:gd name="connsiteX25" fmla="*/ 1452659 w 2060922"/>
              <a:gd name="connsiteY25" fmla="*/ 69312 h 1956024"/>
              <a:gd name="connsiteX26" fmla="*/ 1231184 w 2060922"/>
              <a:gd name="connsiteY26" fmla="*/ 36027 h 1956024"/>
              <a:gd name="connsiteX27" fmla="*/ 887562 w 2060922"/>
              <a:gd name="connsiteY27" fmla="*/ 0 h 1956024"/>
              <a:gd name="connsiteX28" fmla="*/ 518086 w 2060922"/>
              <a:gd name="connsiteY28" fmla="*/ 39500 h 1956024"/>
              <a:gd name="connsiteX29" fmla="*/ 367571 w 2060922"/>
              <a:gd name="connsiteY29" fmla="*/ 96744 h 1956024"/>
              <a:gd name="connsiteX30" fmla="*/ 276131 w 2060922"/>
              <a:gd name="connsiteY30" fmla="*/ 127224 h 1956024"/>
              <a:gd name="connsiteX31" fmla="*/ 230411 w 2060922"/>
              <a:gd name="connsiteY31" fmla="*/ 142464 h 1956024"/>
              <a:gd name="connsiteX32" fmla="*/ 184691 w 2060922"/>
              <a:gd name="connsiteY32" fmla="*/ 157704 h 1956024"/>
              <a:gd name="connsiteX33" fmla="*/ 154211 w 2060922"/>
              <a:gd name="connsiteY33" fmla="*/ 249144 h 1956024"/>
              <a:gd name="connsiteX34" fmla="*/ 138971 w 2060922"/>
              <a:gd name="connsiteY34" fmla="*/ 294864 h 1956024"/>
              <a:gd name="connsiteX35" fmla="*/ 154211 w 2060922"/>
              <a:gd name="connsiteY35" fmla="*/ 416784 h 1956024"/>
              <a:gd name="connsiteX36" fmla="*/ 199931 w 2060922"/>
              <a:gd name="connsiteY36" fmla="*/ 508224 h 1956024"/>
              <a:gd name="connsiteX37" fmla="*/ 245651 w 2060922"/>
              <a:gd name="connsiteY37" fmla="*/ 645384 h 1956024"/>
              <a:gd name="connsiteX38" fmla="*/ 260891 w 2060922"/>
              <a:gd name="connsiteY38" fmla="*/ 691104 h 1956024"/>
              <a:gd name="connsiteX39" fmla="*/ 291371 w 2060922"/>
              <a:gd name="connsiteY39" fmla="*/ 736824 h 1956024"/>
              <a:gd name="connsiteX40" fmla="*/ 337091 w 2060922"/>
              <a:gd name="connsiteY40" fmla="*/ 889224 h 1956024"/>
              <a:gd name="connsiteX41" fmla="*/ 306611 w 2060922"/>
              <a:gd name="connsiteY41" fmla="*/ 1072104 h 1956024"/>
              <a:gd name="connsiteX42" fmla="*/ 276131 w 2060922"/>
              <a:gd name="connsiteY42" fmla="*/ 1194024 h 1956024"/>
              <a:gd name="connsiteX43" fmla="*/ 245651 w 2060922"/>
              <a:gd name="connsiteY43" fmla="*/ 1239744 h 1956024"/>
              <a:gd name="connsiteX44" fmla="*/ 184691 w 2060922"/>
              <a:gd name="connsiteY44" fmla="*/ 1315944 h 1956024"/>
              <a:gd name="connsiteX45" fmla="*/ 154211 w 2060922"/>
              <a:gd name="connsiteY45" fmla="*/ 1361664 h 1956024"/>
              <a:gd name="connsiteX46" fmla="*/ 11971 w 2060922"/>
              <a:gd name="connsiteY46" fmla="*/ 1446070 h 1956024"/>
              <a:gd name="connsiteX47" fmla="*/ 35417 w 2060922"/>
              <a:gd name="connsiteY47" fmla="*/ 1549233 h 1956024"/>
              <a:gd name="connsiteX48" fmla="*/ 108491 w 2060922"/>
              <a:gd name="connsiteY48" fmla="*/ 1498824 h 1956024"/>
              <a:gd name="connsiteX49" fmla="*/ 184691 w 2060922"/>
              <a:gd name="connsiteY49" fmla="*/ 1483584 h 1956024"/>
              <a:gd name="connsiteX50" fmla="*/ 276131 w 2060922"/>
              <a:gd name="connsiteY50" fmla="*/ 1453104 h 1956024"/>
              <a:gd name="connsiteX51" fmla="*/ 337091 w 2060922"/>
              <a:gd name="connsiteY51" fmla="*/ 1437864 h 1956024"/>
              <a:gd name="connsiteX52" fmla="*/ 375191 w 2060922"/>
              <a:gd name="connsiteY52" fmla="*/ 1538448 h 1956024"/>
              <a:gd name="connsiteX53" fmla="*/ 291371 w 2060922"/>
              <a:gd name="connsiteY53" fmla="*/ 1803624 h 1956024"/>
              <a:gd name="connsiteX54" fmla="*/ 215171 w 2060922"/>
              <a:gd name="connsiteY54" fmla="*/ 1940784 h 1956024"/>
              <a:gd name="connsiteX55" fmla="*/ 260891 w 2060922"/>
              <a:gd name="connsiteY55" fmla="*/ 1956024 h 1956024"/>
              <a:gd name="connsiteX56" fmla="*/ 504731 w 2060922"/>
              <a:gd name="connsiteY56" fmla="*/ 1925544 h 1956024"/>
              <a:gd name="connsiteX57" fmla="*/ 596171 w 2060922"/>
              <a:gd name="connsiteY57" fmla="*/ 1895064 h 1956024"/>
              <a:gd name="connsiteX58" fmla="*/ 764593 w 2060922"/>
              <a:gd name="connsiteY58" fmla="*/ 1838402 h 1956024"/>
              <a:gd name="connsiteX59" fmla="*/ 881432 w 2060922"/>
              <a:gd name="connsiteY59" fmla="*/ 1796590 h 1956024"/>
              <a:gd name="connsiteX60" fmla="*/ 1018592 w 2060922"/>
              <a:gd name="connsiteY60" fmla="*/ 1818082 h 1956024"/>
              <a:gd name="connsiteX61" fmla="*/ 1155361 w 2060922"/>
              <a:gd name="connsiteY61" fmla="*/ 1854034 h 1956024"/>
              <a:gd name="connsiteX62" fmla="*/ 1175291 w 2060922"/>
              <a:gd name="connsiteY62" fmla="*/ 1635984 h 1956024"/>
              <a:gd name="connsiteX63" fmla="*/ 1388651 w 2060922"/>
              <a:gd name="connsiteY63" fmla="*/ 1605504 h 1956024"/>
              <a:gd name="connsiteX64" fmla="*/ 1570131 w 2060922"/>
              <a:gd name="connsiteY64" fmla="*/ 1590937 h 1956024"/>
              <a:gd name="connsiteX65" fmla="*/ 1583971 w 2060922"/>
              <a:gd name="connsiteY65" fmla="*/ 1558869 h 1956024"/>
              <a:gd name="connsiteX0" fmla="*/ 1583971 w 2060922"/>
              <a:gd name="connsiteY0" fmla="*/ 1558869 h 1956024"/>
              <a:gd name="connsiteX1" fmla="*/ 1596895 w 2060922"/>
              <a:gd name="connsiteY1" fmla="*/ 1533020 h 1956024"/>
              <a:gd name="connsiteX2" fmla="*/ 1597380 w 2060922"/>
              <a:gd name="connsiteY2" fmla="*/ 1453104 h 1956024"/>
              <a:gd name="connsiteX3" fmla="*/ 1586771 w 2060922"/>
              <a:gd name="connsiteY3" fmla="*/ 1407384 h 1956024"/>
              <a:gd name="connsiteX4" fmla="*/ 1602011 w 2060922"/>
              <a:gd name="connsiteY4" fmla="*/ 1270224 h 1956024"/>
              <a:gd name="connsiteX5" fmla="*/ 1662971 w 2060922"/>
              <a:gd name="connsiteY5" fmla="*/ 1178784 h 1956024"/>
              <a:gd name="connsiteX6" fmla="*/ 1726979 w 2060922"/>
              <a:gd name="connsiteY6" fmla="*/ 1130016 h 1956024"/>
              <a:gd name="connsiteX7" fmla="*/ 1781843 w 2060922"/>
              <a:gd name="connsiteY7" fmla="*/ 1110204 h 1956024"/>
              <a:gd name="connsiteX8" fmla="*/ 1829087 w 2060922"/>
              <a:gd name="connsiteY8" fmla="*/ 1079724 h 1956024"/>
              <a:gd name="connsiteX9" fmla="*/ 1868711 w 2060922"/>
              <a:gd name="connsiteY9" fmla="*/ 1049244 h 1956024"/>
              <a:gd name="connsiteX10" fmla="*/ 1906811 w 2060922"/>
              <a:gd name="connsiteY10" fmla="*/ 1011144 h 1956024"/>
              <a:gd name="connsiteX11" fmla="*/ 1960151 w 2060922"/>
              <a:gd name="connsiteY11" fmla="*/ 936468 h 1956024"/>
              <a:gd name="connsiteX12" fmla="*/ 2021111 w 2060922"/>
              <a:gd name="connsiteY12" fmla="*/ 645384 h 1956024"/>
              <a:gd name="connsiteX13" fmla="*/ 2060735 w 2060922"/>
              <a:gd name="connsiteY13" fmla="*/ 496032 h 1956024"/>
              <a:gd name="connsiteX14" fmla="*/ 1999775 w 2060922"/>
              <a:gd name="connsiteY14" fmla="*/ 413736 h 1956024"/>
              <a:gd name="connsiteX15" fmla="*/ 1954055 w 2060922"/>
              <a:gd name="connsiteY15" fmla="*/ 378684 h 1956024"/>
              <a:gd name="connsiteX16" fmla="*/ 1906811 w 2060922"/>
              <a:gd name="connsiteY16" fmla="*/ 325344 h 1956024"/>
              <a:gd name="connsiteX17" fmla="*/ 1819943 w 2060922"/>
              <a:gd name="connsiteY17" fmla="*/ 276576 h 1956024"/>
              <a:gd name="connsiteX18" fmla="*/ 1782576 w 2060922"/>
              <a:gd name="connsiteY18" fmla="*/ 244997 h 1956024"/>
              <a:gd name="connsiteX19" fmla="*/ 1723931 w 2060922"/>
              <a:gd name="connsiteY19" fmla="*/ 218664 h 1956024"/>
              <a:gd name="connsiteX20" fmla="*/ 1687904 w 2060922"/>
              <a:gd name="connsiteY20" fmla="*/ 187268 h 1956024"/>
              <a:gd name="connsiteX21" fmla="*/ 1635722 w 2060922"/>
              <a:gd name="connsiteY21" fmla="*/ 156788 h 1956024"/>
              <a:gd name="connsiteX22" fmla="*/ 1582199 w 2060922"/>
              <a:gd name="connsiteY22" fmla="*/ 137892 h 1956024"/>
              <a:gd name="connsiteX23" fmla="*/ 1577627 w 2060922"/>
              <a:gd name="connsiteY23" fmla="*/ 122652 h 1956024"/>
              <a:gd name="connsiteX24" fmla="*/ 1499903 w 2060922"/>
              <a:gd name="connsiteY24" fmla="*/ 93696 h 1956024"/>
              <a:gd name="connsiteX25" fmla="*/ 1452659 w 2060922"/>
              <a:gd name="connsiteY25" fmla="*/ 69312 h 1956024"/>
              <a:gd name="connsiteX26" fmla="*/ 1231184 w 2060922"/>
              <a:gd name="connsiteY26" fmla="*/ 36027 h 1956024"/>
              <a:gd name="connsiteX27" fmla="*/ 887562 w 2060922"/>
              <a:gd name="connsiteY27" fmla="*/ 0 h 1956024"/>
              <a:gd name="connsiteX28" fmla="*/ 518086 w 2060922"/>
              <a:gd name="connsiteY28" fmla="*/ 39500 h 1956024"/>
              <a:gd name="connsiteX29" fmla="*/ 367571 w 2060922"/>
              <a:gd name="connsiteY29" fmla="*/ 96744 h 1956024"/>
              <a:gd name="connsiteX30" fmla="*/ 276131 w 2060922"/>
              <a:gd name="connsiteY30" fmla="*/ 127224 h 1956024"/>
              <a:gd name="connsiteX31" fmla="*/ 230411 w 2060922"/>
              <a:gd name="connsiteY31" fmla="*/ 142464 h 1956024"/>
              <a:gd name="connsiteX32" fmla="*/ 184691 w 2060922"/>
              <a:gd name="connsiteY32" fmla="*/ 157704 h 1956024"/>
              <a:gd name="connsiteX33" fmla="*/ 154211 w 2060922"/>
              <a:gd name="connsiteY33" fmla="*/ 249144 h 1956024"/>
              <a:gd name="connsiteX34" fmla="*/ 138971 w 2060922"/>
              <a:gd name="connsiteY34" fmla="*/ 294864 h 1956024"/>
              <a:gd name="connsiteX35" fmla="*/ 154211 w 2060922"/>
              <a:gd name="connsiteY35" fmla="*/ 416784 h 1956024"/>
              <a:gd name="connsiteX36" fmla="*/ 199931 w 2060922"/>
              <a:gd name="connsiteY36" fmla="*/ 508224 h 1956024"/>
              <a:gd name="connsiteX37" fmla="*/ 245651 w 2060922"/>
              <a:gd name="connsiteY37" fmla="*/ 645384 h 1956024"/>
              <a:gd name="connsiteX38" fmla="*/ 260891 w 2060922"/>
              <a:gd name="connsiteY38" fmla="*/ 691104 h 1956024"/>
              <a:gd name="connsiteX39" fmla="*/ 291371 w 2060922"/>
              <a:gd name="connsiteY39" fmla="*/ 736824 h 1956024"/>
              <a:gd name="connsiteX40" fmla="*/ 337091 w 2060922"/>
              <a:gd name="connsiteY40" fmla="*/ 889224 h 1956024"/>
              <a:gd name="connsiteX41" fmla="*/ 306611 w 2060922"/>
              <a:gd name="connsiteY41" fmla="*/ 1072104 h 1956024"/>
              <a:gd name="connsiteX42" fmla="*/ 276131 w 2060922"/>
              <a:gd name="connsiteY42" fmla="*/ 1194024 h 1956024"/>
              <a:gd name="connsiteX43" fmla="*/ 245651 w 2060922"/>
              <a:gd name="connsiteY43" fmla="*/ 1239744 h 1956024"/>
              <a:gd name="connsiteX44" fmla="*/ 184691 w 2060922"/>
              <a:gd name="connsiteY44" fmla="*/ 1315944 h 1956024"/>
              <a:gd name="connsiteX45" fmla="*/ 154211 w 2060922"/>
              <a:gd name="connsiteY45" fmla="*/ 1361664 h 1956024"/>
              <a:gd name="connsiteX46" fmla="*/ 11971 w 2060922"/>
              <a:gd name="connsiteY46" fmla="*/ 1446070 h 1956024"/>
              <a:gd name="connsiteX47" fmla="*/ 35417 w 2060922"/>
              <a:gd name="connsiteY47" fmla="*/ 1549233 h 1956024"/>
              <a:gd name="connsiteX48" fmla="*/ 108491 w 2060922"/>
              <a:gd name="connsiteY48" fmla="*/ 1498824 h 1956024"/>
              <a:gd name="connsiteX49" fmla="*/ 184691 w 2060922"/>
              <a:gd name="connsiteY49" fmla="*/ 1483584 h 1956024"/>
              <a:gd name="connsiteX50" fmla="*/ 276131 w 2060922"/>
              <a:gd name="connsiteY50" fmla="*/ 1453104 h 1956024"/>
              <a:gd name="connsiteX51" fmla="*/ 337091 w 2060922"/>
              <a:gd name="connsiteY51" fmla="*/ 1437864 h 1956024"/>
              <a:gd name="connsiteX52" fmla="*/ 375191 w 2060922"/>
              <a:gd name="connsiteY52" fmla="*/ 1538448 h 1956024"/>
              <a:gd name="connsiteX53" fmla="*/ 291371 w 2060922"/>
              <a:gd name="connsiteY53" fmla="*/ 1803624 h 1956024"/>
              <a:gd name="connsiteX54" fmla="*/ 215171 w 2060922"/>
              <a:gd name="connsiteY54" fmla="*/ 1940784 h 1956024"/>
              <a:gd name="connsiteX55" fmla="*/ 260891 w 2060922"/>
              <a:gd name="connsiteY55" fmla="*/ 1956024 h 1956024"/>
              <a:gd name="connsiteX56" fmla="*/ 504731 w 2060922"/>
              <a:gd name="connsiteY56" fmla="*/ 1925544 h 1956024"/>
              <a:gd name="connsiteX57" fmla="*/ 596171 w 2060922"/>
              <a:gd name="connsiteY57" fmla="*/ 1895064 h 1956024"/>
              <a:gd name="connsiteX58" fmla="*/ 764593 w 2060922"/>
              <a:gd name="connsiteY58" fmla="*/ 1838402 h 1956024"/>
              <a:gd name="connsiteX59" fmla="*/ 881432 w 2060922"/>
              <a:gd name="connsiteY59" fmla="*/ 1796590 h 1956024"/>
              <a:gd name="connsiteX60" fmla="*/ 1018592 w 2060922"/>
              <a:gd name="connsiteY60" fmla="*/ 1833712 h 1956024"/>
              <a:gd name="connsiteX61" fmla="*/ 1155361 w 2060922"/>
              <a:gd name="connsiteY61" fmla="*/ 1854034 h 1956024"/>
              <a:gd name="connsiteX62" fmla="*/ 1175291 w 2060922"/>
              <a:gd name="connsiteY62" fmla="*/ 1635984 h 1956024"/>
              <a:gd name="connsiteX63" fmla="*/ 1388651 w 2060922"/>
              <a:gd name="connsiteY63" fmla="*/ 1605504 h 1956024"/>
              <a:gd name="connsiteX64" fmla="*/ 1570131 w 2060922"/>
              <a:gd name="connsiteY64" fmla="*/ 1590937 h 1956024"/>
              <a:gd name="connsiteX65" fmla="*/ 1583971 w 2060922"/>
              <a:gd name="connsiteY65" fmla="*/ 1558869 h 1956024"/>
              <a:gd name="connsiteX0" fmla="*/ 1583971 w 2060922"/>
              <a:gd name="connsiteY0" fmla="*/ 1558869 h 1956024"/>
              <a:gd name="connsiteX1" fmla="*/ 1596895 w 2060922"/>
              <a:gd name="connsiteY1" fmla="*/ 1533020 h 1956024"/>
              <a:gd name="connsiteX2" fmla="*/ 1597380 w 2060922"/>
              <a:gd name="connsiteY2" fmla="*/ 1453104 h 1956024"/>
              <a:gd name="connsiteX3" fmla="*/ 1586771 w 2060922"/>
              <a:gd name="connsiteY3" fmla="*/ 1407384 h 1956024"/>
              <a:gd name="connsiteX4" fmla="*/ 1602011 w 2060922"/>
              <a:gd name="connsiteY4" fmla="*/ 1270224 h 1956024"/>
              <a:gd name="connsiteX5" fmla="*/ 1662971 w 2060922"/>
              <a:gd name="connsiteY5" fmla="*/ 1178784 h 1956024"/>
              <a:gd name="connsiteX6" fmla="*/ 1726979 w 2060922"/>
              <a:gd name="connsiteY6" fmla="*/ 1130016 h 1956024"/>
              <a:gd name="connsiteX7" fmla="*/ 1781843 w 2060922"/>
              <a:gd name="connsiteY7" fmla="*/ 1110204 h 1956024"/>
              <a:gd name="connsiteX8" fmla="*/ 1829087 w 2060922"/>
              <a:gd name="connsiteY8" fmla="*/ 1079724 h 1956024"/>
              <a:gd name="connsiteX9" fmla="*/ 1868711 w 2060922"/>
              <a:gd name="connsiteY9" fmla="*/ 1049244 h 1956024"/>
              <a:gd name="connsiteX10" fmla="*/ 1906811 w 2060922"/>
              <a:gd name="connsiteY10" fmla="*/ 1011144 h 1956024"/>
              <a:gd name="connsiteX11" fmla="*/ 1960151 w 2060922"/>
              <a:gd name="connsiteY11" fmla="*/ 936468 h 1956024"/>
              <a:gd name="connsiteX12" fmla="*/ 2021111 w 2060922"/>
              <a:gd name="connsiteY12" fmla="*/ 645384 h 1956024"/>
              <a:gd name="connsiteX13" fmla="*/ 2060735 w 2060922"/>
              <a:gd name="connsiteY13" fmla="*/ 496032 h 1956024"/>
              <a:gd name="connsiteX14" fmla="*/ 1999775 w 2060922"/>
              <a:gd name="connsiteY14" fmla="*/ 413736 h 1956024"/>
              <a:gd name="connsiteX15" fmla="*/ 1954055 w 2060922"/>
              <a:gd name="connsiteY15" fmla="*/ 378684 h 1956024"/>
              <a:gd name="connsiteX16" fmla="*/ 1906811 w 2060922"/>
              <a:gd name="connsiteY16" fmla="*/ 325344 h 1956024"/>
              <a:gd name="connsiteX17" fmla="*/ 1819943 w 2060922"/>
              <a:gd name="connsiteY17" fmla="*/ 276576 h 1956024"/>
              <a:gd name="connsiteX18" fmla="*/ 1782576 w 2060922"/>
              <a:gd name="connsiteY18" fmla="*/ 244997 h 1956024"/>
              <a:gd name="connsiteX19" fmla="*/ 1723931 w 2060922"/>
              <a:gd name="connsiteY19" fmla="*/ 218664 h 1956024"/>
              <a:gd name="connsiteX20" fmla="*/ 1687904 w 2060922"/>
              <a:gd name="connsiteY20" fmla="*/ 187268 h 1956024"/>
              <a:gd name="connsiteX21" fmla="*/ 1635722 w 2060922"/>
              <a:gd name="connsiteY21" fmla="*/ 156788 h 1956024"/>
              <a:gd name="connsiteX22" fmla="*/ 1582199 w 2060922"/>
              <a:gd name="connsiteY22" fmla="*/ 137892 h 1956024"/>
              <a:gd name="connsiteX23" fmla="*/ 1577627 w 2060922"/>
              <a:gd name="connsiteY23" fmla="*/ 122652 h 1956024"/>
              <a:gd name="connsiteX24" fmla="*/ 1499903 w 2060922"/>
              <a:gd name="connsiteY24" fmla="*/ 93696 h 1956024"/>
              <a:gd name="connsiteX25" fmla="*/ 1452659 w 2060922"/>
              <a:gd name="connsiteY25" fmla="*/ 69312 h 1956024"/>
              <a:gd name="connsiteX26" fmla="*/ 1231184 w 2060922"/>
              <a:gd name="connsiteY26" fmla="*/ 36027 h 1956024"/>
              <a:gd name="connsiteX27" fmla="*/ 887562 w 2060922"/>
              <a:gd name="connsiteY27" fmla="*/ 0 h 1956024"/>
              <a:gd name="connsiteX28" fmla="*/ 518086 w 2060922"/>
              <a:gd name="connsiteY28" fmla="*/ 39500 h 1956024"/>
              <a:gd name="connsiteX29" fmla="*/ 367571 w 2060922"/>
              <a:gd name="connsiteY29" fmla="*/ 96744 h 1956024"/>
              <a:gd name="connsiteX30" fmla="*/ 276131 w 2060922"/>
              <a:gd name="connsiteY30" fmla="*/ 127224 h 1956024"/>
              <a:gd name="connsiteX31" fmla="*/ 230411 w 2060922"/>
              <a:gd name="connsiteY31" fmla="*/ 142464 h 1956024"/>
              <a:gd name="connsiteX32" fmla="*/ 184691 w 2060922"/>
              <a:gd name="connsiteY32" fmla="*/ 157704 h 1956024"/>
              <a:gd name="connsiteX33" fmla="*/ 154211 w 2060922"/>
              <a:gd name="connsiteY33" fmla="*/ 249144 h 1956024"/>
              <a:gd name="connsiteX34" fmla="*/ 138971 w 2060922"/>
              <a:gd name="connsiteY34" fmla="*/ 294864 h 1956024"/>
              <a:gd name="connsiteX35" fmla="*/ 154211 w 2060922"/>
              <a:gd name="connsiteY35" fmla="*/ 416784 h 1956024"/>
              <a:gd name="connsiteX36" fmla="*/ 199931 w 2060922"/>
              <a:gd name="connsiteY36" fmla="*/ 508224 h 1956024"/>
              <a:gd name="connsiteX37" fmla="*/ 245651 w 2060922"/>
              <a:gd name="connsiteY37" fmla="*/ 645384 h 1956024"/>
              <a:gd name="connsiteX38" fmla="*/ 260891 w 2060922"/>
              <a:gd name="connsiteY38" fmla="*/ 691104 h 1956024"/>
              <a:gd name="connsiteX39" fmla="*/ 291371 w 2060922"/>
              <a:gd name="connsiteY39" fmla="*/ 736824 h 1956024"/>
              <a:gd name="connsiteX40" fmla="*/ 337091 w 2060922"/>
              <a:gd name="connsiteY40" fmla="*/ 889224 h 1956024"/>
              <a:gd name="connsiteX41" fmla="*/ 306611 w 2060922"/>
              <a:gd name="connsiteY41" fmla="*/ 1072104 h 1956024"/>
              <a:gd name="connsiteX42" fmla="*/ 276131 w 2060922"/>
              <a:gd name="connsiteY42" fmla="*/ 1194024 h 1956024"/>
              <a:gd name="connsiteX43" fmla="*/ 245651 w 2060922"/>
              <a:gd name="connsiteY43" fmla="*/ 1239744 h 1956024"/>
              <a:gd name="connsiteX44" fmla="*/ 184691 w 2060922"/>
              <a:gd name="connsiteY44" fmla="*/ 1315944 h 1956024"/>
              <a:gd name="connsiteX45" fmla="*/ 154211 w 2060922"/>
              <a:gd name="connsiteY45" fmla="*/ 1361664 h 1956024"/>
              <a:gd name="connsiteX46" fmla="*/ 11971 w 2060922"/>
              <a:gd name="connsiteY46" fmla="*/ 1446070 h 1956024"/>
              <a:gd name="connsiteX47" fmla="*/ 35417 w 2060922"/>
              <a:gd name="connsiteY47" fmla="*/ 1549233 h 1956024"/>
              <a:gd name="connsiteX48" fmla="*/ 108491 w 2060922"/>
              <a:gd name="connsiteY48" fmla="*/ 1498824 h 1956024"/>
              <a:gd name="connsiteX49" fmla="*/ 184691 w 2060922"/>
              <a:gd name="connsiteY49" fmla="*/ 1483584 h 1956024"/>
              <a:gd name="connsiteX50" fmla="*/ 276131 w 2060922"/>
              <a:gd name="connsiteY50" fmla="*/ 1453104 h 1956024"/>
              <a:gd name="connsiteX51" fmla="*/ 337091 w 2060922"/>
              <a:gd name="connsiteY51" fmla="*/ 1437864 h 1956024"/>
              <a:gd name="connsiteX52" fmla="*/ 375191 w 2060922"/>
              <a:gd name="connsiteY52" fmla="*/ 1538448 h 1956024"/>
              <a:gd name="connsiteX53" fmla="*/ 291371 w 2060922"/>
              <a:gd name="connsiteY53" fmla="*/ 1803624 h 1956024"/>
              <a:gd name="connsiteX54" fmla="*/ 215171 w 2060922"/>
              <a:gd name="connsiteY54" fmla="*/ 1940784 h 1956024"/>
              <a:gd name="connsiteX55" fmla="*/ 260891 w 2060922"/>
              <a:gd name="connsiteY55" fmla="*/ 1956024 h 1956024"/>
              <a:gd name="connsiteX56" fmla="*/ 504731 w 2060922"/>
              <a:gd name="connsiteY56" fmla="*/ 1925544 h 1956024"/>
              <a:gd name="connsiteX57" fmla="*/ 596171 w 2060922"/>
              <a:gd name="connsiteY57" fmla="*/ 1895064 h 1956024"/>
              <a:gd name="connsiteX58" fmla="*/ 764593 w 2060922"/>
              <a:gd name="connsiteY58" fmla="*/ 1838402 h 1956024"/>
              <a:gd name="connsiteX59" fmla="*/ 881432 w 2060922"/>
              <a:gd name="connsiteY59" fmla="*/ 1796590 h 1956024"/>
              <a:gd name="connsiteX60" fmla="*/ 1018592 w 2060922"/>
              <a:gd name="connsiteY60" fmla="*/ 1833712 h 1956024"/>
              <a:gd name="connsiteX61" fmla="*/ 1155361 w 2060922"/>
              <a:gd name="connsiteY61" fmla="*/ 1854034 h 1956024"/>
              <a:gd name="connsiteX62" fmla="*/ 1288614 w 2060922"/>
              <a:gd name="connsiteY62" fmla="*/ 1878261 h 1956024"/>
              <a:gd name="connsiteX63" fmla="*/ 1388651 w 2060922"/>
              <a:gd name="connsiteY63" fmla="*/ 1605504 h 1956024"/>
              <a:gd name="connsiteX64" fmla="*/ 1570131 w 2060922"/>
              <a:gd name="connsiteY64" fmla="*/ 1590937 h 1956024"/>
              <a:gd name="connsiteX65" fmla="*/ 1583971 w 2060922"/>
              <a:gd name="connsiteY65" fmla="*/ 1558869 h 1956024"/>
              <a:gd name="connsiteX0" fmla="*/ 1583971 w 2060922"/>
              <a:gd name="connsiteY0" fmla="*/ 1558869 h 1956024"/>
              <a:gd name="connsiteX1" fmla="*/ 1596895 w 2060922"/>
              <a:gd name="connsiteY1" fmla="*/ 1533020 h 1956024"/>
              <a:gd name="connsiteX2" fmla="*/ 1597380 w 2060922"/>
              <a:gd name="connsiteY2" fmla="*/ 1453104 h 1956024"/>
              <a:gd name="connsiteX3" fmla="*/ 1586771 w 2060922"/>
              <a:gd name="connsiteY3" fmla="*/ 1407384 h 1956024"/>
              <a:gd name="connsiteX4" fmla="*/ 1602011 w 2060922"/>
              <a:gd name="connsiteY4" fmla="*/ 1270224 h 1956024"/>
              <a:gd name="connsiteX5" fmla="*/ 1662971 w 2060922"/>
              <a:gd name="connsiteY5" fmla="*/ 1178784 h 1956024"/>
              <a:gd name="connsiteX6" fmla="*/ 1726979 w 2060922"/>
              <a:gd name="connsiteY6" fmla="*/ 1130016 h 1956024"/>
              <a:gd name="connsiteX7" fmla="*/ 1781843 w 2060922"/>
              <a:gd name="connsiteY7" fmla="*/ 1110204 h 1956024"/>
              <a:gd name="connsiteX8" fmla="*/ 1829087 w 2060922"/>
              <a:gd name="connsiteY8" fmla="*/ 1079724 h 1956024"/>
              <a:gd name="connsiteX9" fmla="*/ 1868711 w 2060922"/>
              <a:gd name="connsiteY9" fmla="*/ 1049244 h 1956024"/>
              <a:gd name="connsiteX10" fmla="*/ 1906811 w 2060922"/>
              <a:gd name="connsiteY10" fmla="*/ 1011144 h 1956024"/>
              <a:gd name="connsiteX11" fmla="*/ 1960151 w 2060922"/>
              <a:gd name="connsiteY11" fmla="*/ 936468 h 1956024"/>
              <a:gd name="connsiteX12" fmla="*/ 2021111 w 2060922"/>
              <a:gd name="connsiteY12" fmla="*/ 645384 h 1956024"/>
              <a:gd name="connsiteX13" fmla="*/ 2060735 w 2060922"/>
              <a:gd name="connsiteY13" fmla="*/ 496032 h 1956024"/>
              <a:gd name="connsiteX14" fmla="*/ 1999775 w 2060922"/>
              <a:gd name="connsiteY14" fmla="*/ 413736 h 1956024"/>
              <a:gd name="connsiteX15" fmla="*/ 1954055 w 2060922"/>
              <a:gd name="connsiteY15" fmla="*/ 378684 h 1956024"/>
              <a:gd name="connsiteX16" fmla="*/ 1906811 w 2060922"/>
              <a:gd name="connsiteY16" fmla="*/ 325344 h 1956024"/>
              <a:gd name="connsiteX17" fmla="*/ 1819943 w 2060922"/>
              <a:gd name="connsiteY17" fmla="*/ 276576 h 1956024"/>
              <a:gd name="connsiteX18" fmla="*/ 1782576 w 2060922"/>
              <a:gd name="connsiteY18" fmla="*/ 244997 h 1956024"/>
              <a:gd name="connsiteX19" fmla="*/ 1723931 w 2060922"/>
              <a:gd name="connsiteY19" fmla="*/ 218664 h 1956024"/>
              <a:gd name="connsiteX20" fmla="*/ 1687904 w 2060922"/>
              <a:gd name="connsiteY20" fmla="*/ 187268 h 1956024"/>
              <a:gd name="connsiteX21" fmla="*/ 1635722 w 2060922"/>
              <a:gd name="connsiteY21" fmla="*/ 156788 h 1956024"/>
              <a:gd name="connsiteX22" fmla="*/ 1582199 w 2060922"/>
              <a:gd name="connsiteY22" fmla="*/ 137892 h 1956024"/>
              <a:gd name="connsiteX23" fmla="*/ 1577627 w 2060922"/>
              <a:gd name="connsiteY23" fmla="*/ 122652 h 1956024"/>
              <a:gd name="connsiteX24" fmla="*/ 1499903 w 2060922"/>
              <a:gd name="connsiteY24" fmla="*/ 93696 h 1956024"/>
              <a:gd name="connsiteX25" fmla="*/ 1452659 w 2060922"/>
              <a:gd name="connsiteY25" fmla="*/ 69312 h 1956024"/>
              <a:gd name="connsiteX26" fmla="*/ 1231184 w 2060922"/>
              <a:gd name="connsiteY26" fmla="*/ 36027 h 1956024"/>
              <a:gd name="connsiteX27" fmla="*/ 887562 w 2060922"/>
              <a:gd name="connsiteY27" fmla="*/ 0 h 1956024"/>
              <a:gd name="connsiteX28" fmla="*/ 518086 w 2060922"/>
              <a:gd name="connsiteY28" fmla="*/ 39500 h 1956024"/>
              <a:gd name="connsiteX29" fmla="*/ 367571 w 2060922"/>
              <a:gd name="connsiteY29" fmla="*/ 96744 h 1956024"/>
              <a:gd name="connsiteX30" fmla="*/ 276131 w 2060922"/>
              <a:gd name="connsiteY30" fmla="*/ 127224 h 1956024"/>
              <a:gd name="connsiteX31" fmla="*/ 230411 w 2060922"/>
              <a:gd name="connsiteY31" fmla="*/ 142464 h 1956024"/>
              <a:gd name="connsiteX32" fmla="*/ 184691 w 2060922"/>
              <a:gd name="connsiteY32" fmla="*/ 157704 h 1956024"/>
              <a:gd name="connsiteX33" fmla="*/ 154211 w 2060922"/>
              <a:gd name="connsiteY33" fmla="*/ 249144 h 1956024"/>
              <a:gd name="connsiteX34" fmla="*/ 138971 w 2060922"/>
              <a:gd name="connsiteY34" fmla="*/ 294864 h 1956024"/>
              <a:gd name="connsiteX35" fmla="*/ 154211 w 2060922"/>
              <a:gd name="connsiteY35" fmla="*/ 416784 h 1956024"/>
              <a:gd name="connsiteX36" fmla="*/ 199931 w 2060922"/>
              <a:gd name="connsiteY36" fmla="*/ 508224 h 1956024"/>
              <a:gd name="connsiteX37" fmla="*/ 245651 w 2060922"/>
              <a:gd name="connsiteY37" fmla="*/ 645384 h 1956024"/>
              <a:gd name="connsiteX38" fmla="*/ 260891 w 2060922"/>
              <a:gd name="connsiteY38" fmla="*/ 691104 h 1956024"/>
              <a:gd name="connsiteX39" fmla="*/ 291371 w 2060922"/>
              <a:gd name="connsiteY39" fmla="*/ 736824 h 1956024"/>
              <a:gd name="connsiteX40" fmla="*/ 337091 w 2060922"/>
              <a:gd name="connsiteY40" fmla="*/ 889224 h 1956024"/>
              <a:gd name="connsiteX41" fmla="*/ 306611 w 2060922"/>
              <a:gd name="connsiteY41" fmla="*/ 1072104 h 1956024"/>
              <a:gd name="connsiteX42" fmla="*/ 276131 w 2060922"/>
              <a:gd name="connsiteY42" fmla="*/ 1194024 h 1956024"/>
              <a:gd name="connsiteX43" fmla="*/ 245651 w 2060922"/>
              <a:gd name="connsiteY43" fmla="*/ 1239744 h 1956024"/>
              <a:gd name="connsiteX44" fmla="*/ 184691 w 2060922"/>
              <a:gd name="connsiteY44" fmla="*/ 1315944 h 1956024"/>
              <a:gd name="connsiteX45" fmla="*/ 154211 w 2060922"/>
              <a:gd name="connsiteY45" fmla="*/ 1361664 h 1956024"/>
              <a:gd name="connsiteX46" fmla="*/ 11971 w 2060922"/>
              <a:gd name="connsiteY46" fmla="*/ 1446070 h 1956024"/>
              <a:gd name="connsiteX47" fmla="*/ 35417 w 2060922"/>
              <a:gd name="connsiteY47" fmla="*/ 1549233 h 1956024"/>
              <a:gd name="connsiteX48" fmla="*/ 108491 w 2060922"/>
              <a:gd name="connsiteY48" fmla="*/ 1498824 h 1956024"/>
              <a:gd name="connsiteX49" fmla="*/ 184691 w 2060922"/>
              <a:gd name="connsiteY49" fmla="*/ 1483584 h 1956024"/>
              <a:gd name="connsiteX50" fmla="*/ 276131 w 2060922"/>
              <a:gd name="connsiteY50" fmla="*/ 1453104 h 1956024"/>
              <a:gd name="connsiteX51" fmla="*/ 337091 w 2060922"/>
              <a:gd name="connsiteY51" fmla="*/ 1437864 h 1956024"/>
              <a:gd name="connsiteX52" fmla="*/ 375191 w 2060922"/>
              <a:gd name="connsiteY52" fmla="*/ 1538448 h 1956024"/>
              <a:gd name="connsiteX53" fmla="*/ 291371 w 2060922"/>
              <a:gd name="connsiteY53" fmla="*/ 1803624 h 1956024"/>
              <a:gd name="connsiteX54" fmla="*/ 215171 w 2060922"/>
              <a:gd name="connsiteY54" fmla="*/ 1940784 h 1956024"/>
              <a:gd name="connsiteX55" fmla="*/ 260891 w 2060922"/>
              <a:gd name="connsiteY55" fmla="*/ 1956024 h 1956024"/>
              <a:gd name="connsiteX56" fmla="*/ 504731 w 2060922"/>
              <a:gd name="connsiteY56" fmla="*/ 1925544 h 1956024"/>
              <a:gd name="connsiteX57" fmla="*/ 596171 w 2060922"/>
              <a:gd name="connsiteY57" fmla="*/ 1895064 h 1956024"/>
              <a:gd name="connsiteX58" fmla="*/ 764593 w 2060922"/>
              <a:gd name="connsiteY58" fmla="*/ 1838402 h 1956024"/>
              <a:gd name="connsiteX59" fmla="*/ 881432 w 2060922"/>
              <a:gd name="connsiteY59" fmla="*/ 1796590 h 1956024"/>
              <a:gd name="connsiteX60" fmla="*/ 1018592 w 2060922"/>
              <a:gd name="connsiteY60" fmla="*/ 1833712 h 1956024"/>
              <a:gd name="connsiteX61" fmla="*/ 1155361 w 2060922"/>
              <a:gd name="connsiteY61" fmla="*/ 1877480 h 1956024"/>
              <a:gd name="connsiteX62" fmla="*/ 1288614 w 2060922"/>
              <a:gd name="connsiteY62" fmla="*/ 1878261 h 1956024"/>
              <a:gd name="connsiteX63" fmla="*/ 1388651 w 2060922"/>
              <a:gd name="connsiteY63" fmla="*/ 1605504 h 1956024"/>
              <a:gd name="connsiteX64" fmla="*/ 1570131 w 2060922"/>
              <a:gd name="connsiteY64" fmla="*/ 1590937 h 1956024"/>
              <a:gd name="connsiteX65" fmla="*/ 1583971 w 2060922"/>
              <a:gd name="connsiteY65" fmla="*/ 1558869 h 1956024"/>
              <a:gd name="connsiteX0" fmla="*/ 1583971 w 2060922"/>
              <a:gd name="connsiteY0" fmla="*/ 1558869 h 1956024"/>
              <a:gd name="connsiteX1" fmla="*/ 1596895 w 2060922"/>
              <a:gd name="connsiteY1" fmla="*/ 1533020 h 1956024"/>
              <a:gd name="connsiteX2" fmla="*/ 1597380 w 2060922"/>
              <a:gd name="connsiteY2" fmla="*/ 1453104 h 1956024"/>
              <a:gd name="connsiteX3" fmla="*/ 1586771 w 2060922"/>
              <a:gd name="connsiteY3" fmla="*/ 1407384 h 1956024"/>
              <a:gd name="connsiteX4" fmla="*/ 1602011 w 2060922"/>
              <a:gd name="connsiteY4" fmla="*/ 1270224 h 1956024"/>
              <a:gd name="connsiteX5" fmla="*/ 1662971 w 2060922"/>
              <a:gd name="connsiteY5" fmla="*/ 1178784 h 1956024"/>
              <a:gd name="connsiteX6" fmla="*/ 1726979 w 2060922"/>
              <a:gd name="connsiteY6" fmla="*/ 1130016 h 1956024"/>
              <a:gd name="connsiteX7" fmla="*/ 1781843 w 2060922"/>
              <a:gd name="connsiteY7" fmla="*/ 1110204 h 1956024"/>
              <a:gd name="connsiteX8" fmla="*/ 1829087 w 2060922"/>
              <a:gd name="connsiteY8" fmla="*/ 1079724 h 1956024"/>
              <a:gd name="connsiteX9" fmla="*/ 1868711 w 2060922"/>
              <a:gd name="connsiteY9" fmla="*/ 1049244 h 1956024"/>
              <a:gd name="connsiteX10" fmla="*/ 1906811 w 2060922"/>
              <a:gd name="connsiteY10" fmla="*/ 1011144 h 1956024"/>
              <a:gd name="connsiteX11" fmla="*/ 1960151 w 2060922"/>
              <a:gd name="connsiteY11" fmla="*/ 936468 h 1956024"/>
              <a:gd name="connsiteX12" fmla="*/ 2021111 w 2060922"/>
              <a:gd name="connsiteY12" fmla="*/ 645384 h 1956024"/>
              <a:gd name="connsiteX13" fmla="*/ 2060735 w 2060922"/>
              <a:gd name="connsiteY13" fmla="*/ 496032 h 1956024"/>
              <a:gd name="connsiteX14" fmla="*/ 1999775 w 2060922"/>
              <a:gd name="connsiteY14" fmla="*/ 413736 h 1956024"/>
              <a:gd name="connsiteX15" fmla="*/ 1954055 w 2060922"/>
              <a:gd name="connsiteY15" fmla="*/ 378684 h 1956024"/>
              <a:gd name="connsiteX16" fmla="*/ 1906811 w 2060922"/>
              <a:gd name="connsiteY16" fmla="*/ 325344 h 1956024"/>
              <a:gd name="connsiteX17" fmla="*/ 1819943 w 2060922"/>
              <a:gd name="connsiteY17" fmla="*/ 276576 h 1956024"/>
              <a:gd name="connsiteX18" fmla="*/ 1782576 w 2060922"/>
              <a:gd name="connsiteY18" fmla="*/ 244997 h 1956024"/>
              <a:gd name="connsiteX19" fmla="*/ 1723931 w 2060922"/>
              <a:gd name="connsiteY19" fmla="*/ 218664 h 1956024"/>
              <a:gd name="connsiteX20" fmla="*/ 1687904 w 2060922"/>
              <a:gd name="connsiteY20" fmla="*/ 187268 h 1956024"/>
              <a:gd name="connsiteX21" fmla="*/ 1635722 w 2060922"/>
              <a:gd name="connsiteY21" fmla="*/ 156788 h 1956024"/>
              <a:gd name="connsiteX22" fmla="*/ 1582199 w 2060922"/>
              <a:gd name="connsiteY22" fmla="*/ 137892 h 1956024"/>
              <a:gd name="connsiteX23" fmla="*/ 1577627 w 2060922"/>
              <a:gd name="connsiteY23" fmla="*/ 122652 h 1956024"/>
              <a:gd name="connsiteX24" fmla="*/ 1499903 w 2060922"/>
              <a:gd name="connsiteY24" fmla="*/ 93696 h 1956024"/>
              <a:gd name="connsiteX25" fmla="*/ 1452659 w 2060922"/>
              <a:gd name="connsiteY25" fmla="*/ 69312 h 1956024"/>
              <a:gd name="connsiteX26" fmla="*/ 1231184 w 2060922"/>
              <a:gd name="connsiteY26" fmla="*/ 36027 h 1956024"/>
              <a:gd name="connsiteX27" fmla="*/ 887562 w 2060922"/>
              <a:gd name="connsiteY27" fmla="*/ 0 h 1956024"/>
              <a:gd name="connsiteX28" fmla="*/ 518086 w 2060922"/>
              <a:gd name="connsiteY28" fmla="*/ 39500 h 1956024"/>
              <a:gd name="connsiteX29" fmla="*/ 367571 w 2060922"/>
              <a:gd name="connsiteY29" fmla="*/ 96744 h 1956024"/>
              <a:gd name="connsiteX30" fmla="*/ 276131 w 2060922"/>
              <a:gd name="connsiteY30" fmla="*/ 127224 h 1956024"/>
              <a:gd name="connsiteX31" fmla="*/ 230411 w 2060922"/>
              <a:gd name="connsiteY31" fmla="*/ 142464 h 1956024"/>
              <a:gd name="connsiteX32" fmla="*/ 184691 w 2060922"/>
              <a:gd name="connsiteY32" fmla="*/ 157704 h 1956024"/>
              <a:gd name="connsiteX33" fmla="*/ 154211 w 2060922"/>
              <a:gd name="connsiteY33" fmla="*/ 249144 h 1956024"/>
              <a:gd name="connsiteX34" fmla="*/ 138971 w 2060922"/>
              <a:gd name="connsiteY34" fmla="*/ 294864 h 1956024"/>
              <a:gd name="connsiteX35" fmla="*/ 154211 w 2060922"/>
              <a:gd name="connsiteY35" fmla="*/ 416784 h 1956024"/>
              <a:gd name="connsiteX36" fmla="*/ 199931 w 2060922"/>
              <a:gd name="connsiteY36" fmla="*/ 508224 h 1956024"/>
              <a:gd name="connsiteX37" fmla="*/ 245651 w 2060922"/>
              <a:gd name="connsiteY37" fmla="*/ 645384 h 1956024"/>
              <a:gd name="connsiteX38" fmla="*/ 260891 w 2060922"/>
              <a:gd name="connsiteY38" fmla="*/ 691104 h 1956024"/>
              <a:gd name="connsiteX39" fmla="*/ 291371 w 2060922"/>
              <a:gd name="connsiteY39" fmla="*/ 736824 h 1956024"/>
              <a:gd name="connsiteX40" fmla="*/ 337091 w 2060922"/>
              <a:gd name="connsiteY40" fmla="*/ 889224 h 1956024"/>
              <a:gd name="connsiteX41" fmla="*/ 306611 w 2060922"/>
              <a:gd name="connsiteY41" fmla="*/ 1072104 h 1956024"/>
              <a:gd name="connsiteX42" fmla="*/ 276131 w 2060922"/>
              <a:gd name="connsiteY42" fmla="*/ 1194024 h 1956024"/>
              <a:gd name="connsiteX43" fmla="*/ 245651 w 2060922"/>
              <a:gd name="connsiteY43" fmla="*/ 1239744 h 1956024"/>
              <a:gd name="connsiteX44" fmla="*/ 184691 w 2060922"/>
              <a:gd name="connsiteY44" fmla="*/ 1315944 h 1956024"/>
              <a:gd name="connsiteX45" fmla="*/ 154211 w 2060922"/>
              <a:gd name="connsiteY45" fmla="*/ 1361664 h 1956024"/>
              <a:gd name="connsiteX46" fmla="*/ 11971 w 2060922"/>
              <a:gd name="connsiteY46" fmla="*/ 1446070 h 1956024"/>
              <a:gd name="connsiteX47" fmla="*/ 35417 w 2060922"/>
              <a:gd name="connsiteY47" fmla="*/ 1549233 h 1956024"/>
              <a:gd name="connsiteX48" fmla="*/ 108491 w 2060922"/>
              <a:gd name="connsiteY48" fmla="*/ 1498824 h 1956024"/>
              <a:gd name="connsiteX49" fmla="*/ 184691 w 2060922"/>
              <a:gd name="connsiteY49" fmla="*/ 1483584 h 1956024"/>
              <a:gd name="connsiteX50" fmla="*/ 276131 w 2060922"/>
              <a:gd name="connsiteY50" fmla="*/ 1453104 h 1956024"/>
              <a:gd name="connsiteX51" fmla="*/ 337091 w 2060922"/>
              <a:gd name="connsiteY51" fmla="*/ 1437864 h 1956024"/>
              <a:gd name="connsiteX52" fmla="*/ 375191 w 2060922"/>
              <a:gd name="connsiteY52" fmla="*/ 1538448 h 1956024"/>
              <a:gd name="connsiteX53" fmla="*/ 291371 w 2060922"/>
              <a:gd name="connsiteY53" fmla="*/ 1803624 h 1956024"/>
              <a:gd name="connsiteX54" fmla="*/ 215171 w 2060922"/>
              <a:gd name="connsiteY54" fmla="*/ 1940784 h 1956024"/>
              <a:gd name="connsiteX55" fmla="*/ 260891 w 2060922"/>
              <a:gd name="connsiteY55" fmla="*/ 1956024 h 1956024"/>
              <a:gd name="connsiteX56" fmla="*/ 504731 w 2060922"/>
              <a:gd name="connsiteY56" fmla="*/ 1925544 h 1956024"/>
              <a:gd name="connsiteX57" fmla="*/ 596171 w 2060922"/>
              <a:gd name="connsiteY57" fmla="*/ 1895064 h 1956024"/>
              <a:gd name="connsiteX58" fmla="*/ 764593 w 2060922"/>
              <a:gd name="connsiteY58" fmla="*/ 1838402 h 1956024"/>
              <a:gd name="connsiteX59" fmla="*/ 881432 w 2060922"/>
              <a:gd name="connsiteY59" fmla="*/ 1796590 h 1956024"/>
              <a:gd name="connsiteX60" fmla="*/ 1018592 w 2060922"/>
              <a:gd name="connsiteY60" fmla="*/ 1833712 h 1956024"/>
              <a:gd name="connsiteX61" fmla="*/ 1155361 w 2060922"/>
              <a:gd name="connsiteY61" fmla="*/ 1877480 h 1956024"/>
              <a:gd name="connsiteX62" fmla="*/ 1288614 w 2060922"/>
              <a:gd name="connsiteY62" fmla="*/ 1878261 h 1956024"/>
              <a:gd name="connsiteX63" fmla="*/ 1357389 w 2060922"/>
              <a:gd name="connsiteY63" fmla="*/ 1929843 h 1956024"/>
              <a:gd name="connsiteX64" fmla="*/ 1570131 w 2060922"/>
              <a:gd name="connsiteY64" fmla="*/ 1590937 h 1956024"/>
              <a:gd name="connsiteX65" fmla="*/ 1583971 w 2060922"/>
              <a:gd name="connsiteY65" fmla="*/ 1558869 h 1956024"/>
              <a:gd name="connsiteX0" fmla="*/ 1583971 w 2060922"/>
              <a:gd name="connsiteY0" fmla="*/ 1558869 h 1956024"/>
              <a:gd name="connsiteX1" fmla="*/ 1596895 w 2060922"/>
              <a:gd name="connsiteY1" fmla="*/ 1533020 h 1956024"/>
              <a:gd name="connsiteX2" fmla="*/ 1597380 w 2060922"/>
              <a:gd name="connsiteY2" fmla="*/ 1453104 h 1956024"/>
              <a:gd name="connsiteX3" fmla="*/ 1586771 w 2060922"/>
              <a:gd name="connsiteY3" fmla="*/ 1407384 h 1956024"/>
              <a:gd name="connsiteX4" fmla="*/ 1602011 w 2060922"/>
              <a:gd name="connsiteY4" fmla="*/ 1270224 h 1956024"/>
              <a:gd name="connsiteX5" fmla="*/ 1662971 w 2060922"/>
              <a:gd name="connsiteY5" fmla="*/ 1178784 h 1956024"/>
              <a:gd name="connsiteX6" fmla="*/ 1726979 w 2060922"/>
              <a:gd name="connsiteY6" fmla="*/ 1130016 h 1956024"/>
              <a:gd name="connsiteX7" fmla="*/ 1781843 w 2060922"/>
              <a:gd name="connsiteY7" fmla="*/ 1110204 h 1956024"/>
              <a:gd name="connsiteX8" fmla="*/ 1829087 w 2060922"/>
              <a:gd name="connsiteY8" fmla="*/ 1079724 h 1956024"/>
              <a:gd name="connsiteX9" fmla="*/ 1868711 w 2060922"/>
              <a:gd name="connsiteY9" fmla="*/ 1049244 h 1956024"/>
              <a:gd name="connsiteX10" fmla="*/ 1906811 w 2060922"/>
              <a:gd name="connsiteY10" fmla="*/ 1011144 h 1956024"/>
              <a:gd name="connsiteX11" fmla="*/ 1960151 w 2060922"/>
              <a:gd name="connsiteY11" fmla="*/ 936468 h 1956024"/>
              <a:gd name="connsiteX12" fmla="*/ 2021111 w 2060922"/>
              <a:gd name="connsiteY12" fmla="*/ 645384 h 1956024"/>
              <a:gd name="connsiteX13" fmla="*/ 2060735 w 2060922"/>
              <a:gd name="connsiteY13" fmla="*/ 496032 h 1956024"/>
              <a:gd name="connsiteX14" fmla="*/ 1999775 w 2060922"/>
              <a:gd name="connsiteY14" fmla="*/ 413736 h 1956024"/>
              <a:gd name="connsiteX15" fmla="*/ 1954055 w 2060922"/>
              <a:gd name="connsiteY15" fmla="*/ 378684 h 1956024"/>
              <a:gd name="connsiteX16" fmla="*/ 1906811 w 2060922"/>
              <a:gd name="connsiteY16" fmla="*/ 325344 h 1956024"/>
              <a:gd name="connsiteX17" fmla="*/ 1819943 w 2060922"/>
              <a:gd name="connsiteY17" fmla="*/ 276576 h 1956024"/>
              <a:gd name="connsiteX18" fmla="*/ 1782576 w 2060922"/>
              <a:gd name="connsiteY18" fmla="*/ 244997 h 1956024"/>
              <a:gd name="connsiteX19" fmla="*/ 1723931 w 2060922"/>
              <a:gd name="connsiteY19" fmla="*/ 218664 h 1956024"/>
              <a:gd name="connsiteX20" fmla="*/ 1687904 w 2060922"/>
              <a:gd name="connsiteY20" fmla="*/ 187268 h 1956024"/>
              <a:gd name="connsiteX21" fmla="*/ 1635722 w 2060922"/>
              <a:gd name="connsiteY21" fmla="*/ 156788 h 1956024"/>
              <a:gd name="connsiteX22" fmla="*/ 1582199 w 2060922"/>
              <a:gd name="connsiteY22" fmla="*/ 137892 h 1956024"/>
              <a:gd name="connsiteX23" fmla="*/ 1577627 w 2060922"/>
              <a:gd name="connsiteY23" fmla="*/ 122652 h 1956024"/>
              <a:gd name="connsiteX24" fmla="*/ 1499903 w 2060922"/>
              <a:gd name="connsiteY24" fmla="*/ 93696 h 1956024"/>
              <a:gd name="connsiteX25" fmla="*/ 1452659 w 2060922"/>
              <a:gd name="connsiteY25" fmla="*/ 69312 h 1956024"/>
              <a:gd name="connsiteX26" fmla="*/ 1231184 w 2060922"/>
              <a:gd name="connsiteY26" fmla="*/ 36027 h 1956024"/>
              <a:gd name="connsiteX27" fmla="*/ 887562 w 2060922"/>
              <a:gd name="connsiteY27" fmla="*/ 0 h 1956024"/>
              <a:gd name="connsiteX28" fmla="*/ 518086 w 2060922"/>
              <a:gd name="connsiteY28" fmla="*/ 39500 h 1956024"/>
              <a:gd name="connsiteX29" fmla="*/ 367571 w 2060922"/>
              <a:gd name="connsiteY29" fmla="*/ 96744 h 1956024"/>
              <a:gd name="connsiteX30" fmla="*/ 276131 w 2060922"/>
              <a:gd name="connsiteY30" fmla="*/ 127224 h 1956024"/>
              <a:gd name="connsiteX31" fmla="*/ 230411 w 2060922"/>
              <a:gd name="connsiteY31" fmla="*/ 142464 h 1956024"/>
              <a:gd name="connsiteX32" fmla="*/ 184691 w 2060922"/>
              <a:gd name="connsiteY32" fmla="*/ 157704 h 1956024"/>
              <a:gd name="connsiteX33" fmla="*/ 154211 w 2060922"/>
              <a:gd name="connsiteY33" fmla="*/ 249144 h 1956024"/>
              <a:gd name="connsiteX34" fmla="*/ 138971 w 2060922"/>
              <a:gd name="connsiteY34" fmla="*/ 294864 h 1956024"/>
              <a:gd name="connsiteX35" fmla="*/ 154211 w 2060922"/>
              <a:gd name="connsiteY35" fmla="*/ 416784 h 1956024"/>
              <a:gd name="connsiteX36" fmla="*/ 199931 w 2060922"/>
              <a:gd name="connsiteY36" fmla="*/ 508224 h 1956024"/>
              <a:gd name="connsiteX37" fmla="*/ 245651 w 2060922"/>
              <a:gd name="connsiteY37" fmla="*/ 645384 h 1956024"/>
              <a:gd name="connsiteX38" fmla="*/ 260891 w 2060922"/>
              <a:gd name="connsiteY38" fmla="*/ 691104 h 1956024"/>
              <a:gd name="connsiteX39" fmla="*/ 291371 w 2060922"/>
              <a:gd name="connsiteY39" fmla="*/ 736824 h 1956024"/>
              <a:gd name="connsiteX40" fmla="*/ 337091 w 2060922"/>
              <a:gd name="connsiteY40" fmla="*/ 889224 h 1956024"/>
              <a:gd name="connsiteX41" fmla="*/ 306611 w 2060922"/>
              <a:gd name="connsiteY41" fmla="*/ 1072104 h 1956024"/>
              <a:gd name="connsiteX42" fmla="*/ 276131 w 2060922"/>
              <a:gd name="connsiteY42" fmla="*/ 1194024 h 1956024"/>
              <a:gd name="connsiteX43" fmla="*/ 245651 w 2060922"/>
              <a:gd name="connsiteY43" fmla="*/ 1239744 h 1956024"/>
              <a:gd name="connsiteX44" fmla="*/ 184691 w 2060922"/>
              <a:gd name="connsiteY44" fmla="*/ 1315944 h 1956024"/>
              <a:gd name="connsiteX45" fmla="*/ 154211 w 2060922"/>
              <a:gd name="connsiteY45" fmla="*/ 1361664 h 1956024"/>
              <a:gd name="connsiteX46" fmla="*/ 11971 w 2060922"/>
              <a:gd name="connsiteY46" fmla="*/ 1446070 h 1956024"/>
              <a:gd name="connsiteX47" fmla="*/ 35417 w 2060922"/>
              <a:gd name="connsiteY47" fmla="*/ 1549233 h 1956024"/>
              <a:gd name="connsiteX48" fmla="*/ 108491 w 2060922"/>
              <a:gd name="connsiteY48" fmla="*/ 1498824 h 1956024"/>
              <a:gd name="connsiteX49" fmla="*/ 184691 w 2060922"/>
              <a:gd name="connsiteY49" fmla="*/ 1483584 h 1956024"/>
              <a:gd name="connsiteX50" fmla="*/ 276131 w 2060922"/>
              <a:gd name="connsiteY50" fmla="*/ 1453104 h 1956024"/>
              <a:gd name="connsiteX51" fmla="*/ 337091 w 2060922"/>
              <a:gd name="connsiteY51" fmla="*/ 1437864 h 1956024"/>
              <a:gd name="connsiteX52" fmla="*/ 375191 w 2060922"/>
              <a:gd name="connsiteY52" fmla="*/ 1538448 h 1956024"/>
              <a:gd name="connsiteX53" fmla="*/ 291371 w 2060922"/>
              <a:gd name="connsiteY53" fmla="*/ 1803624 h 1956024"/>
              <a:gd name="connsiteX54" fmla="*/ 215171 w 2060922"/>
              <a:gd name="connsiteY54" fmla="*/ 1940784 h 1956024"/>
              <a:gd name="connsiteX55" fmla="*/ 260891 w 2060922"/>
              <a:gd name="connsiteY55" fmla="*/ 1956024 h 1956024"/>
              <a:gd name="connsiteX56" fmla="*/ 504731 w 2060922"/>
              <a:gd name="connsiteY56" fmla="*/ 1925544 h 1956024"/>
              <a:gd name="connsiteX57" fmla="*/ 596171 w 2060922"/>
              <a:gd name="connsiteY57" fmla="*/ 1895064 h 1956024"/>
              <a:gd name="connsiteX58" fmla="*/ 764593 w 2060922"/>
              <a:gd name="connsiteY58" fmla="*/ 1838402 h 1956024"/>
              <a:gd name="connsiteX59" fmla="*/ 881432 w 2060922"/>
              <a:gd name="connsiteY59" fmla="*/ 1796590 h 1956024"/>
              <a:gd name="connsiteX60" fmla="*/ 1018592 w 2060922"/>
              <a:gd name="connsiteY60" fmla="*/ 1833712 h 1956024"/>
              <a:gd name="connsiteX61" fmla="*/ 1155361 w 2060922"/>
              <a:gd name="connsiteY61" fmla="*/ 1877480 h 1956024"/>
              <a:gd name="connsiteX62" fmla="*/ 1288614 w 2060922"/>
              <a:gd name="connsiteY62" fmla="*/ 1878261 h 1956024"/>
              <a:gd name="connsiteX63" fmla="*/ 1357389 w 2060922"/>
              <a:gd name="connsiteY63" fmla="*/ 1929843 h 1956024"/>
              <a:gd name="connsiteX64" fmla="*/ 1562315 w 2060922"/>
              <a:gd name="connsiteY64" fmla="*/ 1653460 h 1956024"/>
              <a:gd name="connsiteX65" fmla="*/ 1583971 w 2060922"/>
              <a:gd name="connsiteY65" fmla="*/ 1558869 h 1956024"/>
              <a:gd name="connsiteX0" fmla="*/ 1583971 w 2060922"/>
              <a:gd name="connsiteY0" fmla="*/ 1558869 h 1956024"/>
              <a:gd name="connsiteX1" fmla="*/ 1596895 w 2060922"/>
              <a:gd name="connsiteY1" fmla="*/ 1533020 h 1956024"/>
              <a:gd name="connsiteX2" fmla="*/ 1597380 w 2060922"/>
              <a:gd name="connsiteY2" fmla="*/ 1453104 h 1956024"/>
              <a:gd name="connsiteX3" fmla="*/ 1586771 w 2060922"/>
              <a:gd name="connsiteY3" fmla="*/ 1407384 h 1956024"/>
              <a:gd name="connsiteX4" fmla="*/ 1602011 w 2060922"/>
              <a:gd name="connsiteY4" fmla="*/ 1270224 h 1956024"/>
              <a:gd name="connsiteX5" fmla="*/ 1662971 w 2060922"/>
              <a:gd name="connsiteY5" fmla="*/ 1178784 h 1956024"/>
              <a:gd name="connsiteX6" fmla="*/ 1726979 w 2060922"/>
              <a:gd name="connsiteY6" fmla="*/ 1130016 h 1956024"/>
              <a:gd name="connsiteX7" fmla="*/ 1781843 w 2060922"/>
              <a:gd name="connsiteY7" fmla="*/ 1110204 h 1956024"/>
              <a:gd name="connsiteX8" fmla="*/ 1829087 w 2060922"/>
              <a:gd name="connsiteY8" fmla="*/ 1079724 h 1956024"/>
              <a:gd name="connsiteX9" fmla="*/ 1868711 w 2060922"/>
              <a:gd name="connsiteY9" fmla="*/ 1049244 h 1956024"/>
              <a:gd name="connsiteX10" fmla="*/ 1906811 w 2060922"/>
              <a:gd name="connsiteY10" fmla="*/ 1011144 h 1956024"/>
              <a:gd name="connsiteX11" fmla="*/ 1960151 w 2060922"/>
              <a:gd name="connsiteY11" fmla="*/ 936468 h 1956024"/>
              <a:gd name="connsiteX12" fmla="*/ 2021111 w 2060922"/>
              <a:gd name="connsiteY12" fmla="*/ 645384 h 1956024"/>
              <a:gd name="connsiteX13" fmla="*/ 2060735 w 2060922"/>
              <a:gd name="connsiteY13" fmla="*/ 496032 h 1956024"/>
              <a:gd name="connsiteX14" fmla="*/ 1999775 w 2060922"/>
              <a:gd name="connsiteY14" fmla="*/ 413736 h 1956024"/>
              <a:gd name="connsiteX15" fmla="*/ 1954055 w 2060922"/>
              <a:gd name="connsiteY15" fmla="*/ 378684 h 1956024"/>
              <a:gd name="connsiteX16" fmla="*/ 1906811 w 2060922"/>
              <a:gd name="connsiteY16" fmla="*/ 325344 h 1956024"/>
              <a:gd name="connsiteX17" fmla="*/ 1819943 w 2060922"/>
              <a:gd name="connsiteY17" fmla="*/ 276576 h 1956024"/>
              <a:gd name="connsiteX18" fmla="*/ 1782576 w 2060922"/>
              <a:gd name="connsiteY18" fmla="*/ 244997 h 1956024"/>
              <a:gd name="connsiteX19" fmla="*/ 1723931 w 2060922"/>
              <a:gd name="connsiteY19" fmla="*/ 218664 h 1956024"/>
              <a:gd name="connsiteX20" fmla="*/ 1687904 w 2060922"/>
              <a:gd name="connsiteY20" fmla="*/ 187268 h 1956024"/>
              <a:gd name="connsiteX21" fmla="*/ 1635722 w 2060922"/>
              <a:gd name="connsiteY21" fmla="*/ 156788 h 1956024"/>
              <a:gd name="connsiteX22" fmla="*/ 1582199 w 2060922"/>
              <a:gd name="connsiteY22" fmla="*/ 137892 h 1956024"/>
              <a:gd name="connsiteX23" fmla="*/ 1577627 w 2060922"/>
              <a:gd name="connsiteY23" fmla="*/ 122652 h 1956024"/>
              <a:gd name="connsiteX24" fmla="*/ 1499903 w 2060922"/>
              <a:gd name="connsiteY24" fmla="*/ 93696 h 1956024"/>
              <a:gd name="connsiteX25" fmla="*/ 1452659 w 2060922"/>
              <a:gd name="connsiteY25" fmla="*/ 69312 h 1956024"/>
              <a:gd name="connsiteX26" fmla="*/ 1231184 w 2060922"/>
              <a:gd name="connsiteY26" fmla="*/ 36027 h 1956024"/>
              <a:gd name="connsiteX27" fmla="*/ 887562 w 2060922"/>
              <a:gd name="connsiteY27" fmla="*/ 0 h 1956024"/>
              <a:gd name="connsiteX28" fmla="*/ 518086 w 2060922"/>
              <a:gd name="connsiteY28" fmla="*/ 39500 h 1956024"/>
              <a:gd name="connsiteX29" fmla="*/ 367571 w 2060922"/>
              <a:gd name="connsiteY29" fmla="*/ 96744 h 1956024"/>
              <a:gd name="connsiteX30" fmla="*/ 276131 w 2060922"/>
              <a:gd name="connsiteY30" fmla="*/ 127224 h 1956024"/>
              <a:gd name="connsiteX31" fmla="*/ 230411 w 2060922"/>
              <a:gd name="connsiteY31" fmla="*/ 142464 h 1956024"/>
              <a:gd name="connsiteX32" fmla="*/ 184691 w 2060922"/>
              <a:gd name="connsiteY32" fmla="*/ 157704 h 1956024"/>
              <a:gd name="connsiteX33" fmla="*/ 154211 w 2060922"/>
              <a:gd name="connsiteY33" fmla="*/ 249144 h 1956024"/>
              <a:gd name="connsiteX34" fmla="*/ 138971 w 2060922"/>
              <a:gd name="connsiteY34" fmla="*/ 294864 h 1956024"/>
              <a:gd name="connsiteX35" fmla="*/ 154211 w 2060922"/>
              <a:gd name="connsiteY35" fmla="*/ 416784 h 1956024"/>
              <a:gd name="connsiteX36" fmla="*/ 199931 w 2060922"/>
              <a:gd name="connsiteY36" fmla="*/ 508224 h 1956024"/>
              <a:gd name="connsiteX37" fmla="*/ 245651 w 2060922"/>
              <a:gd name="connsiteY37" fmla="*/ 645384 h 1956024"/>
              <a:gd name="connsiteX38" fmla="*/ 260891 w 2060922"/>
              <a:gd name="connsiteY38" fmla="*/ 691104 h 1956024"/>
              <a:gd name="connsiteX39" fmla="*/ 291371 w 2060922"/>
              <a:gd name="connsiteY39" fmla="*/ 736824 h 1956024"/>
              <a:gd name="connsiteX40" fmla="*/ 337091 w 2060922"/>
              <a:gd name="connsiteY40" fmla="*/ 889224 h 1956024"/>
              <a:gd name="connsiteX41" fmla="*/ 306611 w 2060922"/>
              <a:gd name="connsiteY41" fmla="*/ 1072104 h 1956024"/>
              <a:gd name="connsiteX42" fmla="*/ 276131 w 2060922"/>
              <a:gd name="connsiteY42" fmla="*/ 1194024 h 1956024"/>
              <a:gd name="connsiteX43" fmla="*/ 245651 w 2060922"/>
              <a:gd name="connsiteY43" fmla="*/ 1239744 h 1956024"/>
              <a:gd name="connsiteX44" fmla="*/ 184691 w 2060922"/>
              <a:gd name="connsiteY44" fmla="*/ 1315944 h 1956024"/>
              <a:gd name="connsiteX45" fmla="*/ 154211 w 2060922"/>
              <a:gd name="connsiteY45" fmla="*/ 1361664 h 1956024"/>
              <a:gd name="connsiteX46" fmla="*/ 11971 w 2060922"/>
              <a:gd name="connsiteY46" fmla="*/ 1446070 h 1956024"/>
              <a:gd name="connsiteX47" fmla="*/ 35417 w 2060922"/>
              <a:gd name="connsiteY47" fmla="*/ 1549233 h 1956024"/>
              <a:gd name="connsiteX48" fmla="*/ 108491 w 2060922"/>
              <a:gd name="connsiteY48" fmla="*/ 1498824 h 1956024"/>
              <a:gd name="connsiteX49" fmla="*/ 184691 w 2060922"/>
              <a:gd name="connsiteY49" fmla="*/ 1483584 h 1956024"/>
              <a:gd name="connsiteX50" fmla="*/ 276131 w 2060922"/>
              <a:gd name="connsiteY50" fmla="*/ 1453104 h 1956024"/>
              <a:gd name="connsiteX51" fmla="*/ 337091 w 2060922"/>
              <a:gd name="connsiteY51" fmla="*/ 1437864 h 1956024"/>
              <a:gd name="connsiteX52" fmla="*/ 375191 w 2060922"/>
              <a:gd name="connsiteY52" fmla="*/ 1538448 h 1956024"/>
              <a:gd name="connsiteX53" fmla="*/ 291371 w 2060922"/>
              <a:gd name="connsiteY53" fmla="*/ 1803624 h 1956024"/>
              <a:gd name="connsiteX54" fmla="*/ 215171 w 2060922"/>
              <a:gd name="connsiteY54" fmla="*/ 1940784 h 1956024"/>
              <a:gd name="connsiteX55" fmla="*/ 260891 w 2060922"/>
              <a:gd name="connsiteY55" fmla="*/ 1956024 h 1956024"/>
              <a:gd name="connsiteX56" fmla="*/ 504731 w 2060922"/>
              <a:gd name="connsiteY56" fmla="*/ 1925544 h 1956024"/>
              <a:gd name="connsiteX57" fmla="*/ 596171 w 2060922"/>
              <a:gd name="connsiteY57" fmla="*/ 1895064 h 1956024"/>
              <a:gd name="connsiteX58" fmla="*/ 764593 w 2060922"/>
              <a:gd name="connsiteY58" fmla="*/ 1838402 h 1956024"/>
              <a:gd name="connsiteX59" fmla="*/ 881432 w 2060922"/>
              <a:gd name="connsiteY59" fmla="*/ 1796590 h 1956024"/>
              <a:gd name="connsiteX60" fmla="*/ 1018592 w 2060922"/>
              <a:gd name="connsiteY60" fmla="*/ 1833712 h 1956024"/>
              <a:gd name="connsiteX61" fmla="*/ 1155361 w 2060922"/>
              <a:gd name="connsiteY61" fmla="*/ 1877480 h 1956024"/>
              <a:gd name="connsiteX62" fmla="*/ 1288614 w 2060922"/>
              <a:gd name="connsiteY62" fmla="*/ 1878261 h 1956024"/>
              <a:gd name="connsiteX63" fmla="*/ 1357389 w 2060922"/>
              <a:gd name="connsiteY63" fmla="*/ 1929843 h 1956024"/>
              <a:gd name="connsiteX64" fmla="*/ 1562315 w 2060922"/>
              <a:gd name="connsiteY64" fmla="*/ 1653460 h 1956024"/>
              <a:gd name="connsiteX65" fmla="*/ 1583971 w 2060922"/>
              <a:gd name="connsiteY65" fmla="*/ 1558869 h 1956024"/>
              <a:gd name="connsiteX0" fmla="*/ 1583971 w 2060922"/>
              <a:gd name="connsiteY0" fmla="*/ 1558869 h 1956024"/>
              <a:gd name="connsiteX1" fmla="*/ 1596895 w 2060922"/>
              <a:gd name="connsiteY1" fmla="*/ 1533020 h 1956024"/>
              <a:gd name="connsiteX2" fmla="*/ 1597380 w 2060922"/>
              <a:gd name="connsiteY2" fmla="*/ 1453104 h 1956024"/>
              <a:gd name="connsiteX3" fmla="*/ 1586771 w 2060922"/>
              <a:gd name="connsiteY3" fmla="*/ 1407384 h 1956024"/>
              <a:gd name="connsiteX4" fmla="*/ 1602011 w 2060922"/>
              <a:gd name="connsiteY4" fmla="*/ 1270224 h 1956024"/>
              <a:gd name="connsiteX5" fmla="*/ 1662971 w 2060922"/>
              <a:gd name="connsiteY5" fmla="*/ 1178784 h 1956024"/>
              <a:gd name="connsiteX6" fmla="*/ 1726979 w 2060922"/>
              <a:gd name="connsiteY6" fmla="*/ 1130016 h 1956024"/>
              <a:gd name="connsiteX7" fmla="*/ 1781843 w 2060922"/>
              <a:gd name="connsiteY7" fmla="*/ 1110204 h 1956024"/>
              <a:gd name="connsiteX8" fmla="*/ 1829087 w 2060922"/>
              <a:gd name="connsiteY8" fmla="*/ 1079724 h 1956024"/>
              <a:gd name="connsiteX9" fmla="*/ 1868711 w 2060922"/>
              <a:gd name="connsiteY9" fmla="*/ 1049244 h 1956024"/>
              <a:gd name="connsiteX10" fmla="*/ 1906811 w 2060922"/>
              <a:gd name="connsiteY10" fmla="*/ 1011144 h 1956024"/>
              <a:gd name="connsiteX11" fmla="*/ 1960151 w 2060922"/>
              <a:gd name="connsiteY11" fmla="*/ 936468 h 1956024"/>
              <a:gd name="connsiteX12" fmla="*/ 2021111 w 2060922"/>
              <a:gd name="connsiteY12" fmla="*/ 645384 h 1956024"/>
              <a:gd name="connsiteX13" fmla="*/ 2060735 w 2060922"/>
              <a:gd name="connsiteY13" fmla="*/ 496032 h 1956024"/>
              <a:gd name="connsiteX14" fmla="*/ 1999775 w 2060922"/>
              <a:gd name="connsiteY14" fmla="*/ 413736 h 1956024"/>
              <a:gd name="connsiteX15" fmla="*/ 1954055 w 2060922"/>
              <a:gd name="connsiteY15" fmla="*/ 378684 h 1956024"/>
              <a:gd name="connsiteX16" fmla="*/ 1906811 w 2060922"/>
              <a:gd name="connsiteY16" fmla="*/ 325344 h 1956024"/>
              <a:gd name="connsiteX17" fmla="*/ 1819943 w 2060922"/>
              <a:gd name="connsiteY17" fmla="*/ 276576 h 1956024"/>
              <a:gd name="connsiteX18" fmla="*/ 1782576 w 2060922"/>
              <a:gd name="connsiteY18" fmla="*/ 244997 h 1956024"/>
              <a:gd name="connsiteX19" fmla="*/ 1723931 w 2060922"/>
              <a:gd name="connsiteY19" fmla="*/ 218664 h 1956024"/>
              <a:gd name="connsiteX20" fmla="*/ 1687904 w 2060922"/>
              <a:gd name="connsiteY20" fmla="*/ 187268 h 1956024"/>
              <a:gd name="connsiteX21" fmla="*/ 1635722 w 2060922"/>
              <a:gd name="connsiteY21" fmla="*/ 156788 h 1956024"/>
              <a:gd name="connsiteX22" fmla="*/ 1582199 w 2060922"/>
              <a:gd name="connsiteY22" fmla="*/ 137892 h 1956024"/>
              <a:gd name="connsiteX23" fmla="*/ 1577627 w 2060922"/>
              <a:gd name="connsiteY23" fmla="*/ 122652 h 1956024"/>
              <a:gd name="connsiteX24" fmla="*/ 1499903 w 2060922"/>
              <a:gd name="connsiteY24" fmla="*/ 93696 h 1956024"/>
              <a:gd name="connsiteX25" fmla="*/ 1452659 w 2060922"/>
              <a:gd name="connsiteY25" fmla="*/ 69312 h 1956024"/>
              <a:gd name="connsiteX26" fmla="*/ 1231184 w 2060922"/>
              <a:gd name="connsiteY26" fmla="*/ 36027 h 1956024"/>
              <a:gd name="connsiteX27" fmla="*/ 887562 w 2060922"/>
              <a:gd name="connsiteY27" fmla="*/ 0 h 1956024"/>
              <a:gd name="connsiteX28" fmla="*/ 518086 w 2060922"/>
              <a:gd name="connsiteY28" fmla="*/ 39500 h 1956024"/>
              <a:gd name="connsiteX29" fmla="*/ 367571 w 2060922"/>
              <a:gd name="connsiteY29" fmla="*/ 96744 h 1956024"/>
              <a:gd name="connsiteX30" fmla="*/ 276131 w 2060922"/>
              <a:gd name="connsiteY30" fmla="*/ 127224 h 1956024"/>
              <a:gd name="connsiteX31" fmla="*/ 230411 w 2060922"/>
              <a:gd name="connsiteY31" fmla="*/ 142464 h 1956024"/>
              <a:gd name="connsiteX32" fmla="*/ 184691 w 2060922"/>
              <a:gd name="connsiteY32" fmla="*/ 157704 h 1956024"/>
              <a:gd name="connsiteX33" fmla="*/ 154211 w 2060922"/>
              <a:gd name="connsiteY33" fmla="*/ 249144 h 1956024"/>
              <a:gd name="connsiteX34" fmla="*/ 138971 w 2060922"/>
              <a:gd name="connsiteY34" fmla="*/ 294864 h 1956024"/>
              <a:gd name="connsiteX35" fmla="*/ 154211 w 2060922"/>
              <a:gd name="connsiteY35" fmla="*/ 416784 h 1956024"/>
              <a:gd name="connsiteX36" fmla="*/ 199931 w 2060922"/>
              <a:gd name="connsiteY36" fmla="*/ 508224 h 1956024"/>
              <a:gd name="connsiteX37" fmla="*/ 245651 w 2060922"/>
              <a:gd name="connsiteY37" fmla="*/ 645384 h 1956024"/>
              <a:gd name="connsiteX38" fmla="*/ 260891 w 2060922"/>
              <a:gd name="connsiteY38" fmla="*/ 691104 h 1956024"/>
              <a:gd name="connsiteX39" fmla="*/ 291371 w 2060922"/>
              <a:gd name="connsiteY39" fmla="*/ 736824 h 1956024"/>
              <a:gd name="connsiteX40" fmla="*/ 337091 w 2060922"/>
              <a:gd name="connsiteY40" fmla="*/ 889224 h 1956024"/>
              <a:gd name="connsiteX41" fmla="*/ 306611 w 2060922"/>
              <a:gd name="connsiteY41" fmla="*/ 1072104 h 1956024"/>
              <a:gd name="connsiteX42" fmla="*/ 276131 w 2060922"/>
              <a:gd name="connsiteY42" fmla="*/ 1194024 h 1956024"/>
              <a:gd name="connsiteX43" fmla="*/ 245651 w 2060922"/>
              <a:gd name="connsiteY43" fmla="*/ 1239744 h 1956024"/>
              <a:gd name="connsiteX44" fmla="*/ 184691 w 2060922"/>
              <a:gd name="connsiteY44" fmla="*/ 1315944 h 1956024"/>
              <a:gd name="connsiteX45" fmla="*/ 154211 w 2060922"/>
              <a:gd name="connsiteY45" fmla="*/ 1361664 h 1956024"/>
              <a:gd name="connsiteX46" fmla="*/ 11971 w 2060922"/>
              <a:gd name="connsiteY46" fmla="*/ 1446070 h 1956024"/>
              <a:gd name="connsiteX47" fmla="*/ 35417 w 2060922"/>
              <a:gd name="connsiteY47" fmla="*/ 1549233 h 1956024"/>
              <a:gd name="connsiteX48" fmla="*/ 108491 w 2060922"/>
              <a:gd name="connsiteY48" fmla="*/ 1498824 h 1956024"/>
              <a:gd name="connsiteX49" fmla="*/ 184691 w 2060922"/>
              <a:gd name="connsiteY49" fmla="*/ 1483584 h 1956024"/>
              <a:gd name="connsiteX50" fmla="*/ 276131 w 2060922"/>
              <a:gd name="connsiteY50" fmla="*/ 1453104 h 1956024"/>
              <a:gd name="connsiteX51" fmla="*/ 337091 w 2060922"/>
              <a:gd name="connsiteY51" fmla="*/ 1437864 h 1956024"/>
              <a:gd name="connsiteX52" fmla="*/ 375191 w 2060922"/>
              <a:gd name="connsiteY52" fmla="*/ 1538448 h 1956024"/>
              <a:gd name="connsiteX53" fmla="*/ 291371 w 2060922"/>
              <a:gd name="connsiteY53" fmla="*/ 1803624 h 1956024"/>
              <a:gd name="connsiteX54" fmla="*/ 215171 w 2060922"/>
              <a:gd name="connsiteY54" fmla="*/ 1940784 h 1956024"/>
              <a:gd name="connsiteX55" fmla="*/ 260891 w 2060922"/>
              <a:gd name="connsiteY55" fmla="*/ 1956024 h 1956024"/>
              <a:gd name="connsiteX56" fmla="*/ 504731 w 2060922"/>
              <a:gd name="connsiteY56" fmla="*/ 1925544 h 1956024"/>
              <a:gd name="connsiteX57" fmla="*/ 596171 w 2060922"/>
              <a:gd name="connsiteY57" fmla="*/ 1895064 h 1956024"/>
              <a:gd name="connsiteX58" fmla="*/ 764593 w 2060922"/>
              <a:gd name="connsiteY58" fmla="*/ 1838402 h 1956024"/>
              <a:gd name="connsiteX59" fmla="*/ 881432 w 2060922"/>
              <a:gd name="connsiteY59" fmla="*/ 1796590 h 1956024"/>
              <a:gd name="connsiteX60" fmla="*/ 1018592 w 2060922"/>
              <a:gd name="connsiteY60" fmla="*/ 1833712 h 1956024"/>
              <a:gd name="connsiteX61" fmla="*/ 1155361 w 2060922"/>
              <a:gd name="connsiteY61" fmla="*/ 1877480 h 1956024"/>
              <a:gd name="connsiteX62" fmla="*/ 1288614 w 2060922"/>
              <a:gd name="connsiteY62" fmla="*/ 1878261 h 1956024"/>
              <a:gd name="connsiteX63" fmla="*/ 1357389 w 2060922"/>
              <a:gd name="connsiteY63" fmla="*/ 1929843 h 1956024"/>
              <a:gd name="connsiteX64" fmla="*/ 1534961 w 2060922"/>
              <a:gd name="connsiteY64" fmla="*/ 1657368 h 1956024"/>
              <a:gd name="connsiteX65" fmla="*/ 1583971 w 2060922"/>
              <a:gd name="connsiteY65" fmla="*/ 1558869 h 1956024"/>
              <a:gd name="connsiteX0" fmla="*/ 1583971 w 2060922"/>
              <a:gd name="connsiteY0" fmla="*/ 1558869 h 1956024"/>
              <a:gd name="connsiteX1" fmla="*/ 1596895 w 2060922"/>
              <a:gd name="connsiteY1" fmla="*/ 1533020 h 1956024"/>
              <a:gd name="connsiteX2" fmla="*/ 1597380 w 2060922"/>
              <a:gd name="connsiteY2" fmla="*/ 1453104 h 1956024"/>
              <a:gd name="connsiteX3" fmla="*/ 1586771 w 2060922"/>
              <a:gd name="connsiteY3" fmla="*/ 1407384 h 1956024"/>
              <a:gd name="connsiteX4" fmla="*/ 1602011 w 2060922"/>
              <a:gd name="connsiteY4" fmla="*/ 1270224 h 1956024"/>
              <a:gd name="connsiteX5" fmla="*/ 1662971 w 2060922"/>
              <a:gd name="connsiteY5" fmla="*/ 1178784 h 1956024"/>
              <a:gd name="connsiteX6" fmla="*/ 1726979 w 2060922"/>
              <a:gd name="connsiteY6" fmla="*/ 1130016 h 1956024"/>
              <a:gd name="connsiteX7" fmla="*/ 1781843 w 2060922"/>
              <a:gd name="connsiteY7" fmla="*/ 1110204 h 1956024"/>
              <a:gd name="connsiteX8" fmla="*/ 1829087 w 2060922"/>
              <a:gd name="connsiteY8" fmla="*/ 1079724 h 1956024"/>
              <a:gd name="connsiteX9" fmla="*/ 1868711 w 2060922"/>
              <a:gd name="connsiteY9" fmla="*/ 1049244 h 1956024"/>
              <a:gd name="connsiteX10" fmla="*/ 1906811 w 2060922"/>
              <a:gd name="connsiteY10" fmla="*/ 1011144 h 1956024"/>
              <a:gd name="connsiteX11" fmla="*/ 1960151 w 2060922"/>
              <a:gd name="connsiteY11" fmla="*/ 936468 h 1956024"/>
              <a:gd name="connsiteX12" fmla="*/ 2021111 w 2060922"/>
              <a:gd name="connsiteY12" fmla="*/ 645384 h 1956024"/>
              <a:gd name="connsiteX13" fmla="*/ 2060735 w 2060922"/>
              <a:gd name="connsiteY13" fmla="*/ 496032 h 1956024"/>
              <a:gd name="connsiteX14" fmla="*/ 1999775 w 2060922"/>
              <a:gd name="connsiteY14" fmla="*/ 413736 h 1956024"/>
              <a:gd name="connsiteX15" fmla="*/ 1954055 w 2060922"/>
              <a:gd name="connsiteY15" fmla="*/ 378684 h 1956024"/>
              <a:gd name="connsiteX16" fmla="*/ 1906811 w 2060922"/>
              <a:gd name="connsiteY16" fmla="*/ 325344 h 1956024"/>
              <a:gd name="connsiteX17" fmla="*/ 1819943 w 2060922"/>
              <a:gd name="connsiteY17" fmla="*/ 276576 h 1956024"/>
              <a:gd name="connsiteX18" fmla="*/ 1782576 w 2060922"/>
              <a:gd name="connsiteY18" fmla="*/ 244997 h 1956024"/>
              <a:gd name="connsiteX19" fmla="*/ 1723931 w 2060922"/>
              <a:gd name="connsiteY19" fmla="*/ 218664 h 1956024"/>
              <a:gd name="connsiteX20" fmla="*/ 1687904 w 2060922"/>
              <a:gd name="connsiteY20" fmla="*/ 187268 h 1956024"/>
              <a:gd name="connsiteX21" fmla="*/ 1635722 w 2060922"/>
              <a:gd name="connsiteY21" fmla="*/ 156788 h 1956024"/>
              <a:gd name="connsiteX22" fmla="*/ 1582199 w 2060922"/>
              <a:gd name="connsiteY22" fmla="*/ 137892 h 1956024"/>
              <a:gd name="connsiteX23" fmla="*/ 1577627 w 2060922"/>
              <a:gd name="connsiteY23" fmla="*/ 122652 h 1956024"/>
              <a:gd name="connsiteX24" fmla="*/ 1499903 w 2060922"/>
              <a:gd name="connsiteY24" fmla="*/ 93696 h 1956024"/>
              <a:gd name="connsiteX25" fmla="*/ 1452659 w 2060922"/>
              <a:gd name="connsiteY25" fmla="*/ 69312 h 1956024"/>
              <a:gd name="connsiteX26" fmla="*/ 1231184 w 2060922"/>
              <a:gd name="connsiteY26" fmla="*/ 36027 h 1956024"/>
              <a:gd name="connsiteX27" fmla="*/ 887562 w 2060922"/>
              <a:gd name="connsiteY27" fmla="*/ 0 h 1956024"/>
              <a:gd name="connsiteX28" fmla="*/ 518086 w 2060922"/>
              <a:gd name="connsiteY28" fmla="*/ 39500 h 1956024"/>
              <a:gd name="connsiteX29" fmla="*/ 367571 w 2060922"/>
              <a:gd name="connsiteY29" fmla="*/ 96744 h 1956024"/>
              <a:gd name="connsiteX30" fmla="*/ 276131 w 2060922"/>
              <a:gd name="connsiteY30" fmla="*/ 127224 h 1956024"/>
              <a:gd name="connsiteX31" fmla="*/ 230411 w 2060922"/>
              <a:gd name="connsiteY31" fmla="*/ 142464 h 1956024"/>
              <a:gd name="connsiteX32" fmla="*/ 184691 w 2060922"/>
              <a:gd name="connsiteY32" fmla="*/ 157704 h 1956024"/>
              <a:gd name="connsiteX33" fmla="*/ 154211 w 2060922"/>
              <a:gd name="connsiteY33" fmla="*/ 249144 h 1956024"/>
              <a:gd name="connsiteX34" fmla="*/ 138971 w 2060922"/>
              <a:gd name="connsiteY34" fmla="*/ 294864 h 1956024"/>
              <a:gd name="connsiteX35" fmla="*/ 154211 w 2060922"/>
              <a:gd name="connsiteY35" fmla="*/ 416784 h 1956024"/>
              <a:gd name="connsiteX36" fmla="*/ 199931 w 2060922"/>
              <a:gd name="connsiteY36" fmla="*/ 508224 h 1956024"/>
              <a:gd name="connsiteX37" fmla="*/ 245651 w 2060922"/>
              <a:gd name="connsiteY37" fmla="*/ 645384 h 1956024"/>
              <a:gd name="connsiteX38" fmla="*/ 260891 w 2060922"/>
              <a:gd name="connsiteY38" fmla="*/ 691104 h 1956024"/>
              <a:gd name="connsiteX39" fmla="*/ 291371 w 2060922"/>
              <a:gd name="connsiteY39" fmla="*/ 736824 h 1956024"/>
              <a:gd name="connsiteX40" fmla="*/ 337091 w 2060922"/>
              <a:gd name="connsiteY40" fmla="*/ 889224 h 1956024"/>
              <a:gd name="connsiteX41" fmla="*/ 306611 w 2060922"/>
              <a:gd name="connsiteY41" fmla="*/ 1072104 h 1956024"/>
              <a:gd name="connsiteX42" fmla="*/ 276131 w 2060922"/>
              <a:gd name="connsiteY42" fmla="*/ 1194024 h 1956024"/>
              <a:gd name="connsiteX43" fmla="*/ 245651 w 2060922"/>
              <a:gd name="connsiteY43" fmla="*/ 1239744 h 1956024"/>
              <a:gd name="connsiteX44" fmla="*/ 184691 w 2060922"/>
              <a:gd name="connsiteY44" fmla="*/ 1315944 h 1956024"/>
              <a:gd name="connsiteX45" fmla="*/ 154211 w 2060922"/>
              <a:gd name="connsiteY45" fmla="*/ 1361664 h 1956024"/>
              <a:gd name="connsiteX46" fmla="*/ 11971 w 2060922"/>
              <a:gd name="connsiteY46" fmla="*/ 1446070 h 1956024"/>
              <a:gd name="connsiteX47" fmla="*/ 35417 w 2060922"/>
              <a:gd name="connsiteY47" fmla="*/ 1549233 h 1956024"/>
              <a:gd name="connsiteX48" fmla="*/ 108491 w 2060922"/>
              <a:gd name="connsiteY48" fmla="*/ 1498824 h 1956024"/>
              <a:gd name="connsiteX49" fmla="*/ 184691 w 2060922"/>
              <a:gd name="connsiteY49" fmla="*/ 1483584 h 1956024"/>
              <a:gd name="connsiteX50" fmla="*/ 276131 w 2060922"/>
              <a:gd name="connsiteY50" fmla="*/ 1453104 h 1956024"/>
              <a:gd name="connsiteX51" fmla="*/ 337091 w 2060922"/>
              <a:gd name="connsiteY51" fmla="*/ 1437864 h 1956024"/>
              <a:gd name="connsiteX52" fmla="*/ 375191 w 2060922"/>
              <a:gd name="connsiteY52" fmla="*/ 1538448 h 1956024"/>
              <a:gd name="connsiteX53" fmla="*/ 291371 w 2060922"/>
              <a:gd name="connsiteY53" fmla="*/ 1803624 h 1956024"/>
              <a:gd name="connsiteX54" fmla="*/ 215171 w 2060922"/>
              <a:gd name="connsiteY54" fmla="*/ 1940784 h 1956024"/>
              <a:gd name="connsiteX55" fmla="*/ 260891 w 2060922"/>
              <a:gd name="connsiteY55" fmla="*/ 1956024 h 1956024"/>
              <a:gd name="connsiteX56" fmla="*/ 504731 w 2060922"/>
              <a:gd name="connsiteY56" fmla="*/ 1925544 h 1956024"/>
              <a:gd name="connsiteX57" fmla="*/ 596171 w 2060922"/>
              <a:gd name="connsiteY57" fmla="*/ 1895064 h 1956024"/>
              <a:gd name="connsiteX58" fmla="*/ 764593 w 2060922"/>
              <a:gd name="connsiteY58" fmla="*/ 1838402 h 1956024"/>
              <a:gd name="connsiteX59" fmla="*/ 881432 w 2060922"/>
              <a:gd name="connsiteY59" fmla="*/ 1796590 h 1956024"/>
              <a:gd name="connsiteX60" fmla="*/ 1018592 w 2060922"/>
              <a:gd name="connsiteY60" fmla="*/ 1833712 h 1956024"/>
              <a:gd name="connsiteX61" fmla="*/ 1155361 w 2060922"/>
              <a:gd name="connsiteY61" fmla="*/ 1877480 h 1956024"/>
              <a:gd name="connsiteX62" fmla="*/ 1288614 w 2060922"/>
              <a:gd name="connsiteY62" fmla="*/ 1878261 h 1956024"/>
              <a:gd name="connsiteX63" fmla="*/ 1357389 w 2060922"/>
              <a:gd name="connsiteY63" fmla="*/ 1929843 h 1956024"/>
              <a:gd name="connsiteX64" fmla="*/ 1534961 w 2060922"/>
              <a:gd name="connsiteY64" fmla="*/ 1657368 h 1956024"/>
              <a:gd name="connsiteX65" fmla="*/ 1583971 w 2060922"/>
              <a:gd name="connsiteY65" fmla="*/ 1558869 h 1956024"/>
              <a:gd name="connsiteX0" fmla="*/ 1583971 w 2060922"/>
              <a:gd name="connsiteY0" fmla="*/ 1558869 h 1956024"/>
              <a:gd name="connsiteX1" fmla="*/ 1596895 w 2060922"/>
              <a:gd name="connsiteY1" fmla="*/ 1533020 h 1956024"/>
              <a:gd name="connsiteX2" fmla="*/ 1597380 w 2060922"/>
              <a:gd name="connsiteY2" fmla="*/ 1453104 h 1956024"/>
              <a:gd name="connsiteX3" fmla="*/ 1586771 w 2060922"/>
              <a:gd name="connsiteY3" fmla="*/ 1407384 h 1956024"/>
              <a:gd name="connsiteX4" fmla="*/ 1602011 w 2060922"/>
              <a:gd name="connsiteY4" fmla="*/ 1270224 h 1956024"/>
              <a:gd name="connsiteX5" fmla="*/ 1662971 w 2060922"/>
              <a:gd name="connsiteY5" fmla="*/ 1178784 h 1956024"/>
              <a:gd name="connsiteX6" fmla="*/ 1726979 w 2060922"/>
              <a:gd name="connsiteY6" fmla="*/ 1130016 h 1956024"/>
              <a:gd name="connsiteX7" fmla="*/ 1781843 w 2060922"/>
              <a:gd name="connsiteY7" fmla="*/ 1110204 h 1956024"/>
              <a:gd name="connsiteX8" fmla="*/ 1829087 w 2060922"/>
              <a:gd name="connsiteY8" fmla="*/ 1079724 h 1956024"/>
              <a:gd name="connsiteX9" fmla="*/ 1868711 w 2060922"/>
              <a:gd name="connsiteY9" fmla="*/ 1049244 h 1956024"/>
              <a:gd name="connsiteX10" fmla="*/ 1906811 w 2060922"/>
              <a:gd name="connsiteY10" fmla="*/ 1011144 h 1956024"/>
              <a:gd name="connsiteX11" fmla="*/ 1960151 w 2060922"/>
              <a:gd name="connsiteY11" fmla="*/ 936468 h 1956024"/>
              <a:gd name="connsiteX12" fmla="*/ 2021111 w 2060922"/>
              <a:gd name="connsiteY12" fmla="*/ 645384 h 1956024"/>
              <a:gd name="connsiteX13" fmla="*/ 2060735 w 2060922"/>
              <a:gd name="connsiteY13" fmla="*/ 496032 h 1956024"/>
              <a:gd name="connsiteX14" fmla="*/ 1999775 w 2060922"/>
              <a:gd name="connsiteY14" fmla="*/ 413736 h 1956024"/>
              <a:gd name="connsiteX15" fmla="*/ 1954055 w 2060922"/>
              <a:gd name="connsiteY15" fmla="*/ 378684 h 1956024"/>
              <a:gd name="connsiteX16" fmla="*/ 1906811 w 2060922"/>
              <a:gd name="connsiteY16" fmla="*/ 325344 h 1956024"/>
              <a:gd name="connsiteX17" fmla="*/ 1819943 w 2060922"/>
              <a:gd name="connsiteY17" fmla="*/ 276576 h 1956024"/>
              <a:gd name="connsiteX18" fmla="*/ 1782576 w 2060922"/>
              <a:gd name="connsiteY18" fmla="*/ 244997 h 1956024"/>
              <a:gd name="connsiteX19" fmla="*/ 1723931 w 2060922"/>
              <a:gd name="connsiteY19" fmla="*/ 218664 h 1956024"/>
              <a:gd name="connsiteX20" fmla="*/ 1687904 w 2060922"/>
              <a:gd name="connsiteY20" fmla="*/ 187268 h 1956024"/>
              <a:gd name="connsiteX21" fmla="*/ 1635722 w 2060922"/>
              <a:gd name="connsiteY21" fmla="*/ 156788 h 1956024"/>
              <a:gd name="connsiteX22" fmla="*/ 1582199 w 2060922"/>
              <a:gd name="connsiteY22" fmla="*/ 137892 h 1956024"/>
              <a:gd name="connsiteX23" fmla="*/ 1577627 w 2060922"/>
              <a:gd name="connsiteY23" fmla="*/ 122652 h 1956024"/>
              <a:gd name="connsiteX24" fmla="*/ 1499903 w 2060922"/>
              <a:gd name="connsiteY24" fmla="*/ 93696 h 1956024"/>
              <a:gd name="connsiteX25" fmla="*/ 1452659 w 2060922"/>
              <a:gd name="connsiteY25" fmla="*/ 69312 h 1956024"/>
              <a:gd name="connsiteX26" fmla="*/ 1231184 w 2060922"/>
              <a:gd name="connsiteY26" fmla="*/ 36027 h 1956024"/>
              <a:gd name="connsiteX27" fmla="*/ 887562 w 2060922"/>
              <a:gd name="connsiteY27" fmla="*/ 0 h 1956024"/>
              <a:gd name="connsiteX28" fmla="*/ 518086 w 2060922"/>
              <a:gd name="connsiteY28" fmla="*/ 39500 h 1956024"/>
              <a:gd name="connsiteX29" fmla="*/ 367571 w 2060922"/>
              <a:gd name="connsiteY29" fmla="*/ 96744 h 1956024"/>
              <a:gd name="connsiteX30" fmla="*/ 276131 w 2060922"/>
              <a:gd name="connsiteY30" fmla="*/ 127224 h 1956024"/>
              <a:gd name="connsiteX31" fmla="*/ 230411 w 2060922"/>
              <a:gd name="connsiteY31" fmla="*/ 142464 h 1956024"/>
              <a:gd name="connsiteX32" fmla="*/ 184691 w 2060922"/>
              <a:gd name="connsiteY32" fmla="*/ 157704 h 1956024"/>
              <a:gd name="connsiteX33" fmla="*/ 154211 w 2060922"/>
              <a:gd name="connsiteY33" fmla="*/ 249144 h 1956024"/>
              <a:gd name="connsiteX34" fmla="*/ 138971 w 2060922"/>
              <a:gd name="connsiteY34" fmla="*/ 294864 h 1956024"/>
              <a:gd name="connsiteX35" fmla="*/ 154211 w 2060922"/>
              <a:gd name="connsiteY35" fmla="*/ 416784 h 1956024"/>
              <a:gd name="connsiteX36" fmla="*/ 199931 w 2060922"/>
              <a:gd name="connsiteY36" fmla="*/ 508224 h 1956024"/>
              <a:gd name="connsiteX37" fmla="*/ 245651 w 2060922"/>
              <a:gd name="connsiteY37" fmla="*/ 645384 h 1956024"/>
              <a:gd name="connsiteX38" fmla="*/ 260891 w 2060922"/>
              <a:gd name="connsiteY38" fmla="*/ 691104 h 1956024"/>
              <a:gd name="connsiteX39" fmla="*/ 291371 w 2060922"/>
              <a:gd name="connsiteY39" fmla="*/ 736824 h 1956024"/>
              <a:gd name="connsiteX40" fmla="*/ 337091 w 2060922"/>
              <a:gd name="connsiteY40" fmla="*/ 889224 h 1956024"/>
              <a:gd name="connsiteX41" fmla="*/ 306611 w 2060922"/>
              <a:gd name="connsiteY41" fmla="*/ 1072104 h 1956024"/>
              <a:gd name="connsiteX42" fmla="*/ 276131 w 2060922"/>
              <a:gd name="connsiteY42" fmla="*/ 1194024 h 1956024"/>
              <a:gd name="connsiteX43" fmla="*/ 245651 w 2060922"/>
              <a:gd name="connsiteY43" fmla="*/ 1239744 h 1956024"/>
              <a:gd name="connsiteX44" fmla="*/ 184691 w 2060922"/>
              <a:gd name="connsiteY44" fmla="*/ 1315944 h 1956024"/>
              <a:gd name="connsiteX45" fmla="*/ 154211 w 2060922"/>
              <a:gd name="connsiteY45" fmla="*/ 1361664 h 1956024"/>
              <a:gd name="connsiteX46" fmla="*/ 11971 w 2060922"/>
              <a:gd name="connsiteY46" fmla="*/ 1446070 h 1956024"/>
              <a:gd name="connsiteX47" fmla="*/ 35417 w 2060922"/>
              <a:gd name="connsiteY47" fmla="*/ 1549233 h 1956024"/>
              <a:gd name="connsiteX48" fmla="*/ 108491 w 2060922"/>
              <a:gd name="connsiteY48" fmla="*/ 1498824 h 1956024"/>
              <a:gd name="connsiteX49" fmla="*/ 184691 w 2060922"/>
              <a:gd name="connsiteY49" fmla="*/ 1483584 h 1956024"/>
              <a:gd name="connsiteX50" fmla="*/ 276131 w 2060922"/>
              <a:gd name="connsiteY50" fmla="*/ 1453104 h 1956024"/>
              <a:gd name="connsiteX51" fmla="*/ 337091 w 2060922"/>
              <a:gd name="connsiteY51" fmla="*/ 1437864 h 1956024"/>
              <a:gd name="connsiteX52" fmla="*/ 375191 w 2060922"/>
              <a:gd name="connsiteY52" fmla="*/ 1538448 h 1956024"/>
              <a:gd name="connsiteX53" fmla="*/ 291371 w 2060922"/>
              <a:gd name="connsiteY53" fmla="*/ 1803624 h 1956024"/>
              <a:gd name="connsiteX54" fmla="*/ 215171 w 2060922"/>
              <a:gd name="connsiteY54" fmla="*/ 1940784 h 1956024"/>
              <a:gd name="connsiteX55" fmla="*/ 260891 w 2060922"/>
              <a:gd name="connsiteY55" fmla="*/ 1956024 h 1956024"/>
              <a:gd name="connsiteX56" fmla="*/ 504731 w 2060922"/>
              <a:gd name="connsiteY56" fmla="*/ 1925544 h 1956024"/>
              <a:gd name="connsiteX57" fmla="*/ 596171 w 2060922"/>
              <a:gd name="connsiteY57" fmla="*/ 1895064 h 1956024"/>
              <a:gd name="connsiteX58" fmla="*/ 764593 w 2060922"/>
              <a:gd name="connsiteY58" fmla="*/ 1838402 h 1956024"/>
              <a:gd name="connsiteX59" fmla="*/ 881432 w 2060922"/>
              <a:gd name="connsiteY59" fmla="*/ 1796590 h 1956024"/>
              <a:gd name="connsiteX60" fmla="*/ 1018592 w 2060922"/>
              <a:gd name="connsiteY60" fmla="*/ 1833712 h 1956024"/>
              <a:gd name="connsiteX61" fmla="*/ 1155361 w 2060922"/>
              <a:gd name="connsiteY61" fmla="*/ 1877480 h 1956024"/>
              <a:gd name="connsiteX62" fmla="*/ 1288614 w 2060922"/>
              <a:gd name="connsiteY62" fmla="*/ 1878261 h 1956024"/>
              <a:gd name="connsiteX63" fmla="*/ 1357389 w 2060922"/>
              <a:gd name="connsiteY63" fmla="*/ 1929843 h 1956024"/>
              <a:gd name="connsiteX64" fmla="*/ 1534961 w 2060922"/>
              <a:gd name="connsiteY64" fmla="*/ 1657368 h 1956024"/>
              <a:gd name="connsiteX65" fmla="*/ 1583971 w 2060922"/>
              <a:gd name="connsiteY65" fmla="*/ 1558869 h 1956024"/>
              <a:gd name="connsiteX0" fmla="*/ 1583971 w 2060922"/>
              <a:gd name="connsiteY0" fmla="*/ 1558869 h 1956024"/>
              <a:gd name="connsiteX1" fmla="*/ 1596895 w 2060922"/>
              <a:gd name="connsiteY1" fmla="*/ 1533020 h 1956024"/>
              <a:gd name="connsiteX2" fmla="*/ 1597380 w 2060922"/>
              <a:gd name="connsiteY2" fmla="*/ 1453104 h 1956024"/>
              <a:gd name="connsiteX3" fmla="*/ 1586771 w 2060922"/>
              <a:gd name="connsiteY3" fmla="*/ 1407384 h 1956024"/>
              <a:gd name="connsiteX4" fmla="*/ 1602011 w 2060922"/>
              <a:gd name="connsiteY4" fmla="*/ 1270224 h 1956024"/>
              <a:gd name="connsiteX5" fmla="*/ 1662971 w 2060922"/>
              <a:gd name="connsiteY5" fmla="*/ 1178784 h 1956024"/>
              <a:gd name="connsiteX6" fmla="*/ 1726979 w 2060922"/>
              <a:gd name="connsiteY6" fmla="*/ 1130016 h 1956024"/>
              <a:gd name="connsiteX7" fmla="*/ 1781843 w 2060922"/>
              <a:gd name="connsiteY7" fmla="*/ 1110204 h 1956024"/>
              <a:gd name="connsiteX8" fmla="*/ 1829087 w 2060922"/>
              <a:gd name="connsiteY8" fmla="*/ 1079724 h 1956024"/>
              <a:gd name="connsiteX9" fmla="*/ 1868711 w 2060922"/>
              <a:gd name="connsiteY9" fmla="*/ 1049244 h 1956024"/>
              <a:gd name="connsiteX10" fmla="*/ 1906811 w 2060922"/>
              <a:gd name="connsiteY10" fmla="*/ 1011144 h 1956024"/>
              <a:gd name="connsiteX11" fmla="*/ 1960151 w 2060922"/>
              <a:gd name="connsiteY11" fmla="*/ 936468 h 1956024"/>
              <a:gd name="connsiteX12" fmla="*/ 2021111 w 2060922"/>
              <a:gd name="connsiteY12" fmla="*/ 645384 h 1956024"/>
              <a:gd name="connsiteX13" fmla="*/ 2060735 w 2060922"/>
              <a:gd name="connsiteY13" fmla="*/ 496032 h 1956024"/>
              <a:gd name="connsiteX14" fmla="*/ 1999775 w 2060922"/>
              <a:gd name="connsiteY14" fmla="*/ 413736 h 1956024"/>
              <a:gd name="connsiteX15" fmla="*/ 1954055 w 2060922"/>
              <a:gd name="connsiteY15" fmla="*/ 378684 h 1956024"/>
              <a:gd name="connsiteX16" fmla="*/ 1906811 w 2060922"/>
              <a:gd name="connsiteY16" fmla="*/ 325344 h 1956024"/>
              <a:gd name="connsiteX17" fmla="*/ 1819943 w 2060922"/>
              <a:gd name="connsiteY17" fmla="*/ 276576 h 1956024"/>
              <a:gd name="connsiteX18" fmla="*/ 1782576 w 2060922"/>
              <a:gd name="connsiteY18" fmla="*/ 244997 h 1956024"/>
              <a:gd name="connsiteX19" fmla="*/ 1723931 w 2060922"/>
              <a:gd name="connsiteY19" fmla="*/ 218664 h 1956024"/>
              <a:gd name="connsiteX20" fmla="*/ 1687904 w 2060922"/>
              <a:gd name="connsiteY20" fmla="*/ 187268 h 1956024"/>
              <a:gd name="connsiteX21" fmla="*/ 1635722 w 2060922"/>
              <a:gd name="connsiteY21" fmla="*/ 156788 h 1956024"/>
              <a:gd name="connsiteX22" fmla="*/ 1582199 w 2060922"/>
              <a:gd name="connsiteY22" fmla="*/ 137892 h 1956024"/>
              <a:gd name="connsiteX23" fmla="*/ 1577627 w 2060922"/>
              <a:gd name="connsiteY23" fmla="*/ 122652 h 1956024"/>
              <a:gd name="connsiteX24" fmla="*/ 1499903 w 2060922"/>
              <a:gd name="connsiteY24" fmla="*/ 93696 h 1956024"/>
              <a:gd name="connsiteX25" fmla="*/ 1452659 w 2060922"/>
              <a:gd name="connsiteY25" fmla="*/ 69312 h 1956024"/>
              <a:gd name="connsiteX26" fmla="*/ 1231184 w 2060922"/>
              <a:gd name="connsiteY26" fmla="*/ 36027 h 1956024"/>
              <a:gd name="connsiteX27" fmla="*/ 887562 w 2060922"/>
              <a:gd name="connsiteY27" fmla="*/ 0 h 1956024"/>
              <a:gd name="connsiteX28" fmla="*/ 518086 w 2060922"/>
              <a:gd name="connsiteY28" fmla="*/ 39500 h 1956024"/>
              <a:gd name="connsiteX29" fmla="*/ 367571 w 2060922"/>
              <a:gd name="connsiteY29" fmla="*/ 96744 h 1956024"/>
              <a:gd name="connsiteX30" fmla="*/ 276131 w 2060922"/>
              <a:gd name="connsiteY30" fmla="*/ 127224 h 1956024"/>
              <a:gd name="connsiteX31" fmla="*/ 230411 w 2060922"/>
              <a:gd name="connsiteY31" fmla="*/ 142464 h 1956024"/>
              <a:gd name="connsiteX32" fmla="*/ 184691 w 2060922"/>
              <a:gd name="connsiteY32" fmla="*/ 157704 h 1956024"/>
              <a:gd name="connsiteX33" fmla="*/ 154211 w 2060922"/>
              <a:gd name="connsiteY33" fmla="*/ 249144 h 1956024"/>
              <a:gd name="connsiteX34" fmla="*/ 138971 w 2060922"/>
              <a:gd name="connsiteY34" fmla="*/ 294864 h 1956024"/>
              <a:gd name="connsiteX35" fmla="*/ 154211 w 2060922"/>
              <a:gd name="connsiteY35" fmla="*/ 416784 h 1956024"/>
              <a:gd name="connsiteX36" fmla="*/ 199931 w 2060922"/>
              <a:gd name="connsiteY36" fmla="*/ 508224 h 1956024"/>
              <a:gd name="connsiteX37" fmla="*/ 245651 w 2060922"/>
              <a:gd name="connsiteY37" fmla="*/ 645384 h 1956024"/>
              <a:gd name="connsiteX38" fmla="*/ 260891 w 2060922"/>
              <a:gd name="connsiteY38" fmla="*/ 691104 h 1956024"/>
              <a:gd name="connsiteX39" fmla="*/ 291371 w 2060922"/>
              <a:gd name="connsiteY39" fmla="*/ 736824 h 1956024"/>
              <a:gd name="connsiteX40" fmla="*/ 337091 w 2060922"/>
              <a:gd name="connsiteY40" fmla="*/ 889224 h 1956024"/>
              <a:gd name="connsiteX41" fmla="*/ 306611 w 2060922"/>
              <a:gd name="connsiteY41" fmla="*/ 1072104 h 1956024"/>
              <a:gd name="connsiteX42" fmla="*/ 276131 w 2060922"/>
              <a:gd name="connsiteY42" fmla="*/ 1194024 h 1956024"/>
              <a:gd name="connsiteX43" fmla="*/ 245651 w 2060922"/>
              <a:gd name="connsiteY43" fmla="*/ 1239744 h 1956024"/>
              <a:gd name="connsiteX44" fmla="*/ 184691 w 2060922"/>
              <a:gd name="connsiteY44" fmla="*/ 1315944 h 1956024"/>
              <a:gd name="connsiteX45" fmla="*/ 154211 w 2060922"/>
              <a:gd name="connsiteY45" fmla="*/ 1361664 h 1956024"/>
              <a:gd name="connsiteX46" fmla="*/ 11971 w 2060922"/>
              <a:gd name="connsiteY46" fmla="*/ 1446070 h 1956024"/>
              <a:gd name="connsiteX47" fmla="*/ 35417 w 2060922"/>
              <a:gd name="connsiteY47" fmla="*/ 1549233 h 1956024"/>
              <a:gd name="connsiteX48" fmla="*/ 108491 w 2060922"/>
              <a:gd name="connsiteY48" fmla="*/ 1498824 h 1956024"/>
              <a:gd name="connsiteX49" fmla="*/ 184691 w 2060922"/>
              <a:gd name="connsiteY49" fmla="*/ 1483584 h 1956024"/>
              <a:gd name="connsiteX50" fmla="*/ 276131 w 2060922"/>
              <a:gd name="connsiteY50" fmla="*/ 1453104 h 1956024"/>
              <a:gd name="connsiteX51" fmla="*/ 337091 w 2060922"/>
              <a:gd name="connsiteY51" fmla="*/ 1437864 h 1956024"/>
              <a:gd name="connsiteX52" fmla="*/ 375191 w 2060922"/>
              <a:gd name="connsiteY52" fmla="*/ 1538448 h 1956024"/>
              <a:gd name="connsiteX53" fmla="*/ 291371 w 2060922"/>
              <a:gd name="connsiteY53" fmla="*/ 1803624 h 1956024"/>
              <a:gd name="connsiteX54" fmla="*/ 215171 w 2060922"/>
              <a:gd name="connsiteY54" fmla="*/ 1940784 h 1956024"/>
              <a:gd name="connsiteX55" fmla="*/ 260891 w 2060922"/>
              <a:gd name="connsiteY55" fmla="*/ 1956024 h 1956024"/>
              <a:gd name="connsiteX56" fmla="*/ 504731 w 2060922"/>
              <a:gd name="connsiteY56" fmla="*/ 1925544 h 1956024"/>
              <a:gd name="connsiteX57" fmla="*/ 596171 w 2060922"/>
              <a:gd name="connsiteY57" fmla="*/ 1895064 h 1956024"/>
              <a:gd name="connsiteX58" fmla="*/ 764593 w 2060922"/>
              <a:gd name="connsiteY58" fmla="*/ 1838402 h 1956024"/>
              <a:gd name="connsiteX59" fmla="*/ 881432 w 2060922"/>
              <a:gd name="connsiteY59" fmla="*/ 1796590 h 1956024"/>
              <a:gd name="connsiteX60" fmla="*/ 1018592 w 2060922"/>
              <a:gd name="connsiteY60" fmla="*/ 1833712 h 1956024"/>
              <a:gd name="connsiteX61" fmla="*/ 1155361 w 2060922"/>
              <a:gd name="connsiteY61" fmla="*/ 1877480 h 1956024"/>
              <a:gd name="connsiteX62" fmla="*/ 1288614 w 2060922"/>
              <a:gd name="connsiteY62" fmla="*/ 1878261 h 1956024"/>
              <a:gd name="connsiteX63" fmla="*/ 1357389 w 2060922"/>
              <a:gd name="connsiteY63" fmla="*/ 1929843 h 1956024"/>
              <a:gd name="connsiteX64" fmla="*/ 1531053 w 2060922"/>
              <a:gd name="connsiteY64" fmla="*/ 1696445 h 1956024"/>
              <a:gd name="connsiteX65" fmla="*/ 1583971 w 2060922"/>
              <a:gd name="connsiteY65" fmla="*/ 1558869 h 1956024"/>
              <a:gd name="connsiteX0" fmla="*/ 1583971 w 2060922"/>
              <a:gd name="connsiteY0" fmla="*/ 1558869 h 1956024"/>
              <a:gd name="connsiteX1" fmla="*/ 1596895 w 2060922"/>
              <a:gd name="connsiteY1" fmla="*/ 1533020 h 1956024"/>
              <a:gd name="connsiteX2" fmla="*/ 1597380 w 2060922"/>
              <a:gd name="connsiteY2" fmla="*/ 1453104 h 1956024"/>
              <a:gd name="connsiteX3" fmla="*/ 1586771 w 2060922"/>
              <a:gd name="connsiteY3" fmla="*/ 1407384 h 1956024"/>
              <a:gd name="connsiteX4" fmla="*/ 1602011 w 2060922"/>
              <a:gd name="connsiteY4" fmla="*/ 1270224 h 1956024"/>
              <a:gd name="connsiteX5" fmla="*/ 1662971 w 2060922"/>
              <a:gd name="connsiteY5" fmla="*/ 1178784 h 1956024"/>
              <a:gd name="connsiteX6" fmla="*/ 1726979 w 2060922"/>
              <a:gd name="connsiteY6" fmla="*/ 1130016 h 1956024"/>
              <a:gd name="connsiteX7" fmla="*/ 1781843 w 2060922"/>
              <a:gd name="connsiteY7" fmla="*/ 1110204 h 1956024"/>
              <a:gd name="connsiteX8" fmla="*/ 1829087 w 2060922"/>
              <a:gd name="connsiteY8" fmla="*/ 1079724 h 1956024"/>
              <a:gd name="connsiteX9" fmla="*/ 1868711 w 2060922"/>
              <a:gd name="connsiteY9" fmla="*/ 1049244 h 1956024"/>
              <a:gd name="connsiteX10" fmla="*/ 1906811 w 2060922"/>
              <a:gd name="connsiteY10" fmla="*/ 1011144 h 1956024"/>
              <a:gd name="connsiteX11" fmla="*/ 1960151 w 2060922"/>
              <a:gd name="connsiteY11" fmla="*/ 936468 h 1956024"/>
              <a:gd name="connsiteX12" fmla="*/ 2021111 w 2060922"/>
              <a:gd name="connsiteY12" fmla="*/ 645384 h 1956024"/>
              <a:gd name="connsiteX13" fmla="*/ 2060735 w 2060922"/>
              <a:gd name="connsiteY13" fmla="*/ 496032 h 1956024"/>
              <a:gd name="connsiteX14" fmla="*/ 1999775 w 2060922"/>
              <a:gd name="connsiteY14" fmla="*/ 413736 h 1956024"/>
              <a:gd name="connsiteX15" fmla="*/ 1954055 w 2060922"/>
              <a:gd name="connsiteY15" fmla="*/ 378684 h 1956024"/>
              <a:gd name="connsiteX16" fmla="*/ 1906811 w 2060922"/>
              <a:gd name="connsiteY16" fmla="*/ 325344 h 1956024"/>
              <a:gd name="connsiteX17" fmla="*/ 1819943 w 2060922"/>
              <a:gd name="connsiteY17" fmla="*/ 276576 h 1956024"/>
              <a:gd name="connsiteX18" fmla="*/ 1782576 w 2060922"/>
              <a:gd name="connsiteY18" fmla="*/ 244997 h 1956024"/>
              <a:gd name="connsiteX19" fmla="*/ 1723931 w 2060922"/>
              <a:gd name="connsiteY19" fmla="*/ 218664 h 1956024"/>
              <a:gd name="connsiteX20" fmla="*/ 1687904 w 2060922"/>
              <a:gd name="connsiteY20" fmla="*/ 187268 h 1956024"/>
              <a:gd name="connsiteX21" fmla="*/ 1635722 w 2060922"/>
              <a:gd name="connsiteY21" fmla="*/ 156788 h 1956024"/>
              <a:gd name="connsiteX22" fmla="*/ 1582199 w 2060922"/>
              <a:gd name="connsiteY22" fmla="*/ 137892 h 1956024"/>
              <a:gd name="connsiteX23" fmla="*/ 1577627 w 2060922"/>
              <a:gd name="connsiteY23" fmla="*/ 122652 h 1956024"/>
              <a:gd name="connsiteX24" fmla="*/ 1499903 w 2060922"/>
              <a:gd name="connsiteY24" fmla="*/ 93696 h 1956024"/>
              <a:gd name="connsiteX25" fmla="*/ 1452659 w 2060922"/>
              <a:gd name="connsiteY25" fmla="*/ 69312 h 1956024"/>
              <a:gd name="connsiteX26" fmla="*/ 1231184 w 2060922"/>
              <a:gd name="connsiteY26" fmla="*/ 36027 h 1956024"/>
              <a:gd name="connsiteX27" fmla="*/ 887562 w 2060922"/>
              <a:gd name="connsiteY27" fmla="*/ 0 h 1956024"/>
              <a:gd name="connsiteX28" fmla="*/ 518086 w 2060922"/>
              <a:gd name="connsiteY28" fmla="*/ 39500 h 1956024"/>
              <a:gd name="connsiteX29" fmla="*/ 367571 w 2060922"/>
              <a:gd name="connsiteY29" fmla="*/ 96744 h 1956024"/>
              <a:gd name="connsiteX30" fmla="*/ 276131 w 2060922"/>
              <a:gd name="connsiteY30" fmla="*/ 127224 h 1956024"/>
              <a:gd name="connsiteX31" fmla="*/ 230411 w 2060922"/>
              <a:gd name="connsiteY31" fmla="*/ 142464 h 1956024"/>
              <a:gd name="connsiteX32" fmla="*/ 184691 w 2060922"/>
              <a:gd name="connsiteY32" fmla="*/ 157704 h 1956024"/>
              <a:gd name="connsiteX33" fmla="*/ 154211 w 2060922"/>
              <a:gd name="connsiteY33" fmla="*/ 249144 h 1956024"/>
              <a:gd name="connsiteX34" fmla="*/ 138971 w 2060922"/>
              <a:gd name="connsiteY34" fmla="*/ 294864 h 1956024"/>
              <a:gd name="connsiteX35" fmla="*/ 154211 w 2060922"/>
              <a:gd name="connsiteY35" fmla="*/ 416784 h 1956024"/>
              <a:gd name="connsiteX36" fmla="*/ 199931 w 2060922"/>
              <a:gd name="connsiteY36" fmla="*/ 508224 h 1956024"/>
              <a:gd name="connsiteX37" fmla="*/ 245651 w 2060922"/>
              <a:gd name="connsiteY37" fmla="*/ 645384 h 1956024"/>
              <a:gd name="connsiteX38" fmla="*/ 260891 w 2060922"/>
              <a:gd name="connsiteY38" fmla="*/ 691104 h 1956024"/>
              <a:gd name="connsiteX39" fmla="*/ 291371 w 2060922"/>
              <a:gd name="connsiteY39" fmla="*/ 736824 h 1956024"/>
              <a:gd name="connsiteX40" fmla="*/ 337091 w 2060922"/>
              <a:gd name="connsiteY40" fmla="*/ 889224 h 1956024"/>
              <a:gd name="connsiteX41" fmla="*/ 306611 w 2060922"/>
              <a:gd name="connsiteY41" fmla="*/ 1072104 h 1956024"/>
              <a:gd name="connsiteX42" fmla="*/ 276131 w 2060922"/>
              <a:gd name="connsiteY42" fmla="*/ 1194024 h 1956024"/>
              <a:gd name="connsiteX43" fmla="*/ 245651 w 2060922"/>
              <a:gd name="connsiteY43" fmla="*/ 1239744 h 1956024"/>
              <a:gd name="connsiteX44" fmla="*/ 184691 w 2060922"/>
              <a:gd name="connsiteY44" fmla="*/ 1315944 h 1956024"/>
              <a:gd name="connsiteX45" fmla="*/ 154211 w 2060922"/>
              <a:gd name="connsiteY45" fmla="*/ 1361664 h 1956024"/>
              <a:gd name="connsiteX46" fmla="*/ 11971 w 2060922"/>
              <a:gd name="connsiteY46" fmla="*/ 1446070 h 1956024"/>
              <a:gd name="connsiteX47" fmla="*/ 35417 w 2060922"/>
              <a:gd name="connsiteY47" fmla="*/ 1549233 h 1956024"/>
              <a:gd name="connsiteX48" fmla="*/ 108491 w 2060922"/>
              <a:gd name="connsiteY48" fmla="*/ 1498824 h 1956024"/>
              <a:gd name="connsiteX49" fmla="*/ 184691 w 2060922"/>
              <a:gd name="connsiteY49" fmla="*/ 1483584 h 1956024"/>
              <a:gd name="connsiteX50" fmla="*/ 276131 w 2060922"/>
              <a:gd name="connsiteY50" fmla="*/ 1453104 h 1956024"/>
              <a:gd name="connsiteX51" fmla="*/ 337091 w 2060922"/>
              <a:gd name="connsiteY51" fmla="*/ 1437864 h 1956024"/>
              <a:gd name="connsiteX52" fmla="*/ 375191 w 2060922"/>
              <a:gd name="connsiteY52" fmla="*/ 1538448 h 1956024"/>
              <a:gd name="connsiteX53" fmla="*/ 291371 w 2060922"/>
              <a:gd name="connsiteY53" fmla="*/ 1803624 h 1956024"/>
              <a:gd name="connsiteX54" fmla="*/ 215171 w 2060922"/>
              <a:gd name="connsiteY54" fmla="*/ 1940784 h 1956024"/>
              <a:gd name="connsiteX55" fmla="*/ 260891 w 2060922"/>
              <a:gd name="connsiteY55" fmla="*/ 1956024 h 1956024"/>
              <a:gd name="connsiteX56" fmla="*/ 504731 w 2060922"/>
              <a:gd name="connsiteY56" fmla="*/ 1925544 h 1956024"/>
              <a:gd name="connsiteX57" fmla="*/ 596171 w 2060922"/>
              <a:gd name="connsiteY57" fmla="*/ 1895064 h 1956024"/>
              <a:gd name="connsiteX58" fmla="*/ 764593 w 2060922"/>
              <a:gd name="connsiteY58" fmla="*/ 1838402 h 1956024"/>
              <a:gd name="connsiteX59" fmla="*/ 881432 w 2060922"/>
              <a:gd name="connsiteY59" fmla="*/ 1796590 h 1956024"/>
              <a:gd name="connsiteX60" fmla="*/ 1018592 w 2060922"/>
              <a:gd name="connsiteY60" fmla="*/ 1833712 h 1956024"/>
              <a:gd name="connsiteX61" fmla="*/ 1155361 w 2060922"/>
              <a:gd name="connsiteY61" fmla="*/ 1877480 h 1956024"/>
              <a:gd name="connsiteX62" fmla="*/ 1257352 w 2060922"/>
              <a:gd name="connsiteY62" fmla="*/ 1905614 h 1956024"/>
              <a:gd name="connsiteX63" fmla="*/ 1357389 w 2060922"/>
              <a:gd name="connsiteY63" fmla="*/ 1929843 h 1956024"/>
              <a:gd name="connsiteX64" fmla="*/ 1531053 w 2060922"/>
              <a:gd name="connsiteY64" fmla="*/ 1696445 h 1956024"/>
              <a:gd name="connsiteX65" fmla="*/ 1583971 w 2060922"/>
              <a:gd name="connsiteY65" fmla="*/ 1558869 h 1956024"/>
              <a:gd name="connsiteX0" fmla="*/ 1583971 w 2060922"/>
              <a:gd name="connsiteY0" fmla="*/ 1558869 h 1956024"/>
              <a:gd name="connsiteX1" fmla="*/ 1596895 w 2060922"/>
              <a:gd name="connsiteY1" fmla="*/ 1533020 h 1956024"/>
              <a:gd name="connsiteX2" fmla="*/ 1597380 w 2060922"/>
              <a:gd name="connsiteY2" fmla="*/ 1453104 h 1956024"/>
              <a:gd name="connsiteX3" fmla="*/ 1586771 w 2060922"/>
              <a:gd name="connsiteY3" fmla="*/ 1407384 h 1956024"/>
              <a:gd name="connsiteX4" fmla="*/ 1602011 w 2060922"/>
              <a:gd name="connsiteY4" fmla="*/ 1270224 h 1956024"/>
              <a:gd name="connsiteX5" fmla="*/ 1662971 w 2060922"/>
              <a:gd name="connsiteY5" fmla="*/ 1178784 h 1956024"/>
              <a:gd name="connsiteX6" fmla="*/ 1726979 w 2060922"/>
              <a:gd name="connsiteY6" fmla="*/ 1130016 h 1956024"/>
              <a:gd name="connsiteX7" fmla="*/ 1781843 w 2060922"/>
              <a:gd name="connsiteY7" fmla="*/ 1110204 h 1956024"/>
              <a:gd name="connsiteX8" fmla="*/ 1829087 w 2060922"/>
              <a:gd name="connsiteY8" fmla="*/ 1079724 h 1956024"/>
              <a:gd name="connsiteX9" fmla="*/ 1868711 w 2060922"/>
              <a:gd name="connsiteY9" fmla="*/ 1049244 h 1956024"/>
              <a:gd name="connsiteX10" fmla="*/ 1906811 w 2060922"/>
              <a:gd name="connsiteY10" fmla="*/ 1011144 h 1956024"/>
              <a:gd name="connsiteX11" fmla="*/ 1960151 w 2060922"/>
              <a:gd name="connsiteY11" fmla="*/ 936468 h 1956024"/>
              <a:gd name="connsiteX12" fmla="*/ 2021111 w 2060922"/>
              <a:gd name="connsiteY12" fmla="*/ 645384 h 1956024"/>
              <a:gd name="connsiteX13" fmla="*/ 2060735 w 2060922"/>
              <a:gd name="connsiteY13" fmla="*/ 496032 h 1956024"/>
              <a:gd name="connsiteX14" fmla="*/ 1999775 w 2060922"/>
              <a:gd name="connsiteY14" fmla="*/ 413736 h 1956024"/>
              <a:gd name="connsiteX15" fmla="*/ 1954055 w 2060922"/>
              <a:gd name="connsiteY15" fmla="*/ 378684 h 1956024"/>
              <a:gd name="connsiteX16" fmla="*/ 1906811 w 2060922"/>
              <a:gd name="connsiteY16" fmla="*/ 325344 h 1956024"/>
              <a:gd name="connsiteX17" fmla="*/ 1819943 w 2060922"/>
              <a:gd name="connsiteY17" fmla="*/ 276576 h 1956024"/>
              <a:gd name="connsiteX18" fmla="*/ 1782576 w 2060922"/>
              <a:gd name="connsiteY18" fmla="*/ 244997 h 1956024"/>
              <a:gd name="connsiteX19" fmla="*/ 1723931 w 2060922"/>
              <a:gd name="connsiteY19" fmla="*/ 218664 h 1956024"/>
              <a:gd name="connsiteX20" fmla="*/ 1687904 w 2060922"/>
              <a:gd name="connsiteY20" fmla="*/ 187268 h 1956024"/>
              <a:gd name="connsiteX21" fmla="*/ 1635722 w 2060922"/>
              <a:gd name="connsiteY21" fmla="*/ 156788 h 1956024"/>
              <a:gd name="connsiteX22" fmla="*/ 1582199 w 2060922"/>
              <a:gd name="connsiteY22" fmla="*/ 137892 h 1956024"/>
              <a:gd name="connsiteX23" fmla="*/ 1577627 w 2060922"/>
              <a:gd name="connsiteY23" fmla="*/ 122652 h 1956024"/>
              <a:gd name="connsiteX24" fmla="*/ 1499903 w 2060922"/>
              <a:gd name="connsiteY24" fmla="*/ 93696 h 1956024"/>
              <a:gd name="connsiteX25" fmla="*/ 1452659 w 2060922"/>
              <a:gd name="connsiteY25" fmla="*/ 69312 h 1956024"/>
              <a:gd name="connsiteX26" fmla="*/ 1231184 w 2060922"/>
              <a:gd name="connsiteY26" fmla="*/ 36027 h 1956024"/>
              <a:gd name="connsiteX27" fmla="*/ 887562 w 2060922"/>
              <a:gd name="connsiteY27" fmla="*/ 0 h 1956024"/>
              <a:gd name="connsiteX28" fmla="*/ 518086 w 2060922"/>
              <a:gd name="connsiteY28" fmla="*/ 39500 h 1956024"/>
              <a:gd name="connsiteX29" fmla="*/ 367571 w 2060922"/>
              <a:gd name="connsiteY29" fmla="*/ 96744 h 1956024"/>
              <a:gd name="connsiteX30" fmla="*/ 276131 w 2060922"/>
              <a:gd name="connsiteY30" fmla="*/ 127224 h 1956024"/>
              <a:gd name="connsiteX31" fmla="*/ 230411 w 2060922"/>
              <a:gd name="connsiteY31" fmla="*/ 142464 h 1956024"/>
              <a:gd name="connsiteX32" fmla="*/ 184691 w 2060922"/>
              <a:gd name="connsiteY32" fmla="*/ 157704 h 1956024"/>
              <a:gd name="connsiteX33" fmla="*/ 154211 w 2060922"/>
              <a:gd name="connsiteY33" fmla="*/ 249144 h 1956024"/>
              <a:gd name="connsiteX34" fmla="*/ 138971 w 2060922"/>
              <a:gd name="connsiteY34" fmla="*/ 294864 h 1956024"/>
              <a:gd name="connsiteX35" fmla="*/ 154211 w 2060922"/>
              <a:gd name="connsiteY35" fmla="*/ 416784 h 1956024"/>
              <a:gd name="connsiteX36" fmla="*/ 199931 w 2060922"/>
              <a:gd name="connsiteY36" fmla="*/ 508224 h 1956024"/>
              <a:gd name="connsiteX37" fmla="*/ 245651 w 2060922"/>
              <a:gd name="connsiteY37" fmla="*/ 645384 h 1956024"/>
              <a:gd name="connsiteX38" fmla="*/ 260891 w 2060922"/>
              <a:gd name="connsiteY38" fmla="*/ 691104 h 1956024"/>
              <a:gd name="connsiteX39" fmla="*/ 291371 w 2060922"/>
              <a:gd name="connsiteY39" fmla="*/ 736824 h 1956024"/>
              <a:gd name="connsiteX40" fmla="*/ 337091 w 2060922"/>
              <a:gd name="connsiteY40" fmla="*/ 889224 h 1956024"/>
              <a:gd name="connsiteX41" fmla="*/ 306611 w 2060922"/>
              <a:gd name="connsiteY41" fmla="*/ 1072104 h 1956024"/>
              <a:gd name="connsiteX42" fmla="*/ 276131 w 2060922"/>
              <a:gd name="connsiteY42" fmla="*/ 1194024 h 1956024"/>
              <a:gd name="connsiteX43" fmla="*/ 245651 w 2060922"/>
              <a:gd name="connsiteY43" fmla="*/ 1239744 h 1956024"/>
              <a:gd name="connsiteX44" fmla="*/ 184691 w 2060922"/>
              <a:gd name="connsiteY44" fmla="*/ 1315944 h 1956024"/>
              <a:gd name="connsiteX45" fmla="*/ 154211 w 2060922"/>
              <a:gd name="connsiteY45" fmla="*/ 1361664 h 1956024"/>
              <a:gd name="connsiteX46" fmla="*/ 11971 w 2060922"/>
              <a:gd name="connsiteY46" fmla="*/ 1446070 h 1956024"/>
              <a:gd name="connsiteX47" fmla="*/ 35417 w 2060922"/>
              <a:gd name="connsiteY47" fmla="*/ 1549233 h 1956024"/>
              <a:gd name="connsiteX48" fmla="*/ 108491 w 2060922"/>
              <a:gd name="connsiteY48" fmla="*/ 1498824 h 1956024"/>
              <a:gd name="connsiteX49" fmla="*/ 184691 w 2060922"/>
              <a:gd name="connsiteY49" fmla="*/ 1483584 h 1956024"/>
              <a:gd name="connsiteX50" fmla="*/ 276131 w 2060922"/>
              <a:gd name="connsiteY50" fmla="*/ 1453104 h 1956024"/>
              <a:gd name="connsiteX51" fmla="*/ 337091 w 2060922"/>
              <a:gd name="connsiteY51" fmla="*/ 1437864 h 1956024"/>
              <a:gd name="connsiteX52" fmla="*/ 375191 w 2060922"/>
              <a:gd name="connsiteY52" fmla="*/ 1538448 h 1956024"/>
              <a:gd name="connsiteX53" fmla="*/ 291371 w 2060922"/>
              <a:gd name="connsiteY53" fmla="*/ 1803624 h 1956024"/>
              <a:gd name="connsiteX54" fmla="*/ 215171 w 2060922"/>
              <a:gd name="connsiteY54" fmla="*/ 1940784 h 1956024"/>
              <a:gd name="connsiteX55" fmla="*/ 260891 w 2060922"/>
              <a:gd name="connsiteY55" fmla="*/ 1956024 h 1956024"/>
              <a:gd name="connsiteX56" fmla="*/ 504731 w 2060922"/>
              <a:gd name="connsiteY56" fmla="*/ 1925544 h 1956024"/>
              <a:gd name="connsiteX57" fmla="*/ 596171 w 2060922"/>
              <a:gd name="connsiteY57" fmla="*/ 1895064 h 1956024"/>
              <a:gd name="connsiteX58" fmla="*/ 764593 w 2060922"/>
              <a:gd name="connsiteY58" fmla="*/ 1838402 h 1956024"/>
              <a:gd name="connsiteX59" fmla="*/ 881432 w 2060922"/>
              <a:gd name="connsiteY59" fmla="*/ 1796590 h 1956024"/>
              <a:gd name="connsiteX60" fmla="*/ 1014684 w 2060922"/>
              <a:gd name="connsiteY60" fmla="*/ 1853250 h 1956024"/>
              <a:gd name="connsiteX61" fmla="*/ 1155361 w 2060922"/>
              <a:gd name="connsiteY61" fmla="*/ 1877480 h 1956024"/>
              <a:gd name="connsiteX62" fmla="*/ 1257352 w 2060922"/>
              <a:gd name="connsiteY62" fmla="*/ 1905614 h 1956024"/>
              <a:gd name="connsiteX63" fmla="*/ 1357389 w 2060922"/>
              <a:gd name="connsiteY63" fmla="*/ 1929843 h 1956024"/>
              <a:gd name="connsiteX64" fmla="*/ 1531053 w 2060922"/>
              <a:gd name="connsiteY64" fmla="*/ 1696445 h 1956024"/>
              <a:gd name="connsiteX65" fmla="*/ 1583971 w 2060922"/>
              <a:gd name="connsiteY65" fmla="*/ 1558869 h 1956024"/>
              <a:gd name="connsiteX0" fmla="*/ 1583971 w 2060922"/>
              <a:gd name="connsiteY0" fmla="*/ 1558869 h 1956024"/>
              <a:gd name="connsiteX1" fmla="*/ 1596895 w 2060922"/>
              <a:gd name="connsiteY1" fmla="*/ 1533020 h 1956024"/>
              <a:gd name="connsiteX2" fmla="*/ 1597380 w 2060922"/>
              <a:gd name="connsiteY2" fmla="*/ 1453104 h 1956024"/>
              <a:gd name="connsiteX3" fmla="*/ 1586771 w 2060922"/>
              <a:gd name="connsiteY3" fmla="*/ 1407384 h 1956024"/>
              <a:gd name="connsiteX4" fmla="*/ 1602011 w 2060922"/>
              <a:gd name="connsiteY4" fmla="*/ 1270224 h 1956024"/>
              <a:gd name="connsiteX5" fmla="*/ 1662971 w 2060922"/>
              <a:gd name="connsiteY5" fmla="*/ 1178784 h 1956024"/>
              <a:gd name="connsiteX6" fmla="*/ 1726979 w 2060922"/>
              <a:gd name="connsiteY6" fmla="*/ 1130016 h 1956024"/>
              <a:gd name="connsiteX7" fmla="*/ 1781843 w 2060922"/>
              <a:gd name="connsiteY7" fmla="*/ 1110204 h 1956024"/>
              <a:gd name="connsiteX8" fmla="*/ 1829087 w 2060922"/>
              <a:gd name="connsiteY8" fmla="*/ 1079724 h 1956024"/>
              <a:gd name="connsiteX9" fmla="*/ 1868711 w 2060922"/>
              <a:gd name="connsiteY9" fmla="*/ 1049244 h 1956024"/>
              <a:gd name="connsiteX10" fmla="*/ 1906811 w 2060922"/>
              <a:gd name="connsiteY10" fmla="*/ 1011144 h 1956024"/>
              <a:gd name="connsiteX11" fmla="*/ 1960151 w 2060922"/>
              <a:gd name="connsiteY11" fmla="*/ 936468 h 1956024"/>
              <a:gd name="connsiteX12" fmla="*/ 2021111 w 2060922"/>
              <a:gd name="connsiteY12" fmla="*/ 645384 h 1956024"/>
              <a:gd name="connsiteX13" fmla="*/ 2060735 w 2060922"/>
              <a:gd name="connsiteY13" fmla="*/ 496032 h 1956024"/>
              <a:gd name="connsiteX14" fmla="*/ 1999775 w 2060922"/>
              <a:gd name="connsiteY14" fmla="*/ 413736 h 1956024"/>
              <a:gd name="connsiteX15" fmla="*/ 1954055 w 2060922"/>
              <a:gd name="connsiteY15" fmla="*/ 378684 h 1956024"/>
              <a:gd name="connsiteX16" fmla="*/ 1906811 w 2060922"/>
              <a:gd name="connsiteY16" fmla="*/ 325344 h 1956024"/>
              <a:gd name="connsiteX17" fmla="*/ 1819943 w 2060922"/>
              <a:gd name="connsiteY17" fmla="*/ 276576 h 1956024"/>
              <a:gd name="connsiteX18" fmla="*/ 1782576 w 2060922"/>
              <a:gd name="connsiteY18" fmla="*/ 244997 h 1956024"/>
              <a:gd name="connsiteX19" fmla="*/ 1723931 w 2060922"/>
              <a:gd name="connsiteY19" fmla="*/ 218664 h 1956024"/>
              <a:gd name="connsiteX20" fmla="*/ 1687904 w 2060922"/>
              <a:gd name="connsiteY20" fmla="*/ 187268 h 1956024"/>
              <a:gd name="connsiteX21" fmla="*/ 1635722 w 2060922"/>
              <a:gd name="connsiteY21" fmla="*/ 156788 h 1956024"/>
              <a:gd name="connsiteX22" fmla="*/ 1582199 w 2060922"/>
              <a:gd name="connsiteY22" fmla="*/ 137892 h 1956024"/>
              <a:gd name="connsiteX23" fmla="*/ 1577627 w 2060922"/>
              <a:gd name="connsiteY23" fmla="*/ 122652 h 1956024"/>
              <a:gd name="connsiteX24" fmla="*/ 1499903 w 2060922"/>
              <a:gd name="connsiteY24" fmla="*/ 93696 h 1956024"/>
              <a:gd name="connsiteX25" fmla="*/ 1452659 w 2060922"/>
              <a:gd name="connsiteY25" fmla="*/ 69312 h 1956024"/>
              <a:gd name="connsiteX26" fmla="*/ 1231184 w 2060922"/>
              <a:gd name="connsiteY26" fmla="*/ 36027 h 1956024"/>
              <a:gd name="connsiteX27" fmla="*/ 887562 w 2060922"/>
              <a:gd name="connsiteY27" fmla="*/ 0 h 1956024"/>
              <a:gd name="connsiteX28" fmla="*/ 518086 w 2060922"/>
              <a:gd name="connsiteY28" fmla="*/ 39500 h 1956024"/>
              <a:gd name="connsiteX29" fmla="*/ 367571 w 2060922"/>
              <a:gd name="connsiteY29" fmla="*/ 96744 h 1956024"/>
              <a:gd name="connsiteX30" fmla="*/ 276131 w 2060922"/>
              <a:gd name="connsiteY30" fmla="*/ 127224 h 1956024"/>
              <a:gd name="connsiteX31" fmla="*/ 230411 w 2060922"/>
              <a:gd name="connsiteY31" fmla="*/ 142464 h 1956024"/>
              <a:gd name="connsiteX32" fmla="*/ 184691 w 2060922"/>
              <a:gd name="connsiteY32" fmla="*/ 157704 h 1956024"/>
              <a:gd name="connsiteX33" fmla="*/ 154211 w 2060922"/>
              <a:gd name="connsiteY33" fmla="*/ 249144 h 1956024"/>
              <a:gd name="connsiteX34" fmla="*/ 138971 w 2060922"/>
              <a:gd name="connsiteY34" fmla="*/ 294864 h 1956024"/>
              <a:gd name="connsiteX35" fmla="*/ 154211 w 2060922"/>
              <a:gd name="connsiteY35" fmla="*/ 416784 h 1956024"/>
              <a:gd name="connsiteX36" fmla="*/ 199931 w 2060922"/>
              <a:gd name="connsiteY36" fmla="*/ 508224 h 1956024"/>
              <a:gd name="connsiteX37" fmla="*/ 245651 w 2060922"/>
              <a:gd name="connsiteY37" fmla="*/ 645384 h 1956024"/>
              <a:gd name="connsiteX38" fmla="*/ 260891 w 2060922"/>
              <a:gd name="connsiteY38" fmla="*/ 691104 h 1956024"/>
              <a:gd name="connsiteX39" fmla="*/ 291371 w 2060922"/>
              <a:gd name="connsiteY39" fmla="*/ 736824 h 1956024"/>
              <a:gd name="connsiteX40" fmla="*/ 337091 w 2060922"/>
              <a:gd name="connsiteY40" fmla="*/ 889224 h 1956024"/>
              <a:gd name="connsiteX41" fmla="*/ 306611 w 2060922"/>
              <a:gd name="connsiteY41" fmla="*/ 1072104 h 1956024"/>
              <a:gd name="connsiteX42" fmla="*/ 276131 w 2060922"/>
              <a:gd name="connsiteY42" fmla="*/ 1194024 h 1956024"/>
              <a:gd name="connsiteX43" fmla="*/ 245651 w 2060922"/>
              <a:gd name="connsiteY43" fmla="*/ 1239744 h 1956024"/>
              <a:gd name="connsiteX44" fmla="*/ 184691 w 2060922"/>
              <a:gd name="connsiteY44" fmla="*/ 1315944 h 1956024"/>
              <a:gd name="connsiteX45" fmla="*/ 154211 w 2060922"/>
              <a:gd name="connsiteY45" fmla="*/ 1361664 h 1956024"/>
              <a:gd name="connsiteX46" fmla="*/ 11971 w 2060922"/>
              <a:gd name="connsiteY46" fmla="*/ 1446070 h 1956024"/>
              <a:gd name="connsiteX47" fmla="*/ 35417 w 2060922"/>
              <a:gd name="connsiteY47" fmla="*/ 1549233 h 1956024"/>
              <a:gd name="connsiteX48" fmla="*/ 108491 w 2060922"/>
              <a:gd name="connsiteY48" fmla="*/ 1498824 h 1956024"/>
              <a:gd name="connsiteX49" fmla="*/ 184691 w 2060922"/>
              <a:gd name="connsiteY49" fmla="*/ 1483584 h 1956024"/>
              <a:gd name="connsiteX50" fmla="*/ 276131 w 2060922"/>
              <a:gd name="connsiteY50" fmla="*/ 1453104 h 1956024"/>
              <a:gd name="connsiteX51" fmla="*/ 337091 w 2060922"/>
              <a:gd name="connsiteY51" fmla="*/ 1437864 h 1956024"/>
              <a:gd name="connsiteX52" fmla="*/ 375191 w 2060922"/>
              <a:gd name="connsiteY52" fmla="*/ 1538448 h 1956024"/>
              <a:gd name="connsiteX53" fmla="*/ 291371 w 2060922"/>
              <a:gd name="connsiteY53" fmla="*/ 1803624 h 1956024"/>
              <a:gd name="connsiteX54" fmla="*/ 215171 w 2060922"/>
              <a:gd name="connsiteY54" fmla="*/ 1940784 h 1956024"/>
              <a:gd name="connsiteX55" fmla="*/ 260891 w 2060922"/>
              <a:gd name="connsiteY55" fmla="*/ 1956024 h 1956024"/>
              <a:gd name="connsiteX56" fmla="*/ 504731 w 2060922"/>
              <a:gd name="connsiteY56" fmla="*/ 1925544 h 1956024"/>
              <a:gd name="connsiteX57" fmla="*/ 596171 w 2060922"/>
              <a:gd name="connsiteY57" fmla="*/ 1895064 h 1956024"/>
              <a:gd name="connsiteX58" fmla="*/ 764593 w 2060922"/>
              <a:gd name="connsiteY58" fmla="*/ 1838402 h 1956024"/>
              <a:gd name="connsiteX59" fmla="*/ 881432 w 2060922"/>
              <a:gd name="connsiteY59" fmla="*/ 1823944 h 1956024"/>
              <a:gd name="connsiteX60" fmla="*/ 1014684 w 2060922"/>
              <a:gd name="connsiteY60" fmla="*/ 1853250 h 1956024"/>
              <a:gd name="connsiteX61" fmla="*/ 1155361 w 2060922"/>
              <a:gd name="connsiteY61" fmla="*/ 1877480 h 1956024"/>
              <a:gd name="connsiteX62" fmla="*/ 1257352 w 2060922"/>
              <a:gd name="connsiteY62" fmla="*/ 1905614 h 1956024"/>
              <a:gd name="connsiteX63" fmla="*/ 1357389 w 2060922"/>
              <a:gd name="connsiteY63" fmla="*/ 1929843 h 1956024"/>
              <a:gd name="connsiteX64" fmla="*/ 1531053 w 2060922"/>
              <a:gd name="connsiteY64" fmla="*/ 1696445 h 1956024"/>
              <a:gd name="connsiteX65" fmla="*/ 1583971 w 2060922"/>
              <a:gd name="connsiteY65" fmla="*/ 1558869 h 1956024"/>
              <a:gd name="connsiteX0" fmla="*/ 1583971 w 2060922"/>
              <a:gd name="connsiteY0" fmla="*/ 1558869 h 1956024"/>
              <a:gd name="connsiteX1" fmla="*/ 1596895 w 2060922"/>
              <a:gd name="connsiteY1" fmla="*/ 1533020 h 1956024"/>
              <a:gd name="connsiteX2" fmla="*/ 1597380 w 2060922"/>
              <a:gd name="connsiteY2" fmla="*/ 1453104 h 1956024"/>
              <a:gd name="connsiteX3" fmla="*/ 1586771 w 2060922"/>
              <a:gd name="connsiteY3" fmla="*/ 1407384 h 1956024"/>
              <a:gd name="connsiteX4" fmla="*/ 1602011 w 2060922"/>
              <a:gd name="connsiteY4" fmla="*/ 1270224 h 1956024"/>
              <a:gd name="connsiteX5" fmla="*/ 1662971 w 2060922"/>
              <a:gd name="connsiteY5" fmla="*/ 1178784 h 1956024"/>
              <a:gd name="connsiteX6" fmla="*/ 1726979 w 2060922"/>
              <a:gd name="connsiteY6" fmla="*/ 1130016 h 1956024"/>
              <a:gd name="connsiteX7" fmla="*/ 1781843 w 2060922"/>
              <a:gd name="connsiteY7" fmla="*/ 1110204 h 1956024"/>
              <a:gd name="connsiteX8" fmla="*/ 1829087 w 2060922"/>
              <a:gd name="connsiteY8" fmla="*/ 1079724 h 1956024"/>
              <a:gd name="connsiteX9" fmla="*/ 1868711 w 2060922"/>
              <a:gd name="connsiteY9" fmla="*/ 1049244 h 1956024"/>
              <a:gd name="connsiteX10" fmla="*/ 1906811 w 2060922"/>
              <a:gd name="connsiteY10" fmla="*/ 1011144 h 1956024"/>
              <a:gd name="connsiteX11" fmla="*/ 1960151 w 2060922"/>
              <a:gd name="connsiteY11" fmla="*/ 936468 h 1956024"/>
              <a:gd name="connsiteX12" fmla="*/ 2021111 w 2060922"/>
              <a:gd name="connsiteY12" fmla="*/ 645384 h 1956024"/>
              <a:gd name="connsiteX13" fmla="*/ 2060735 w 2060922"/>
              <a:gd name="connsiteY13" fmla="*/ 496032 h 1956024"/>
              <a:gd name="connsiteX14" fmla="*/ 1999775 w 2060922"/>
              <a:gd name="connsiteY14" fmla="*/ 413736 h 1956024"/>
              <a:gd name="connsiteX15" fmla="*/ 1954055 w 2060922"/>
              <a:gd name="connsiteY15" fmla="*/ 378684 h 1956024"/>
              <a:gd name="connsiteX16" fmla="*/ 1906811 w 2060922"/>
              <a:gd name="connsiteY16" fmla="*/ 325344 h 1956024"/>
              <a:gd name="connsiteX17" fmla="*/ 1819943 w 2060922"/>
              <a:gd name="connsiteY17" fmla="*/ 276576 h 1956024"/>
              <a:gd name="connsiteX18" fmla="*/ 1782576 w 2060922"/>
              <a:gd name="connsiteY18" fmla="*/ 244997 h 1956024"/>
              <a:gd name="connsiteX19" fmla="*/ 1723931 w 2060922"/>
              <a:gd name="connsiteY19" fmla="*/ 218664 h 1956024"/>
              <a:gd name="connsiteX20" fmla="*/ 1687904 w 2060922"/>
              <a:gd name="connsiteY20" fmla="*/ 187268 h 1956024"/>
              <a:gd name="connsiteX21" fmla="*/ 1635722 w 2060922"/>
              <a:gd name="connsiteY21" fmla="*/ 156788 h 1956024"/>
              <a:gd name="connsiteX22" fmla="*/ 1582199 w 2060922"/>
              <a:gd name="connsiteY22" fmla="*/ 137892 h 1956024"/>
              <a:gd name="connsiteX23" fmla="*/ 1577627 w 2060922"/>
              <a:gd name="connsiteY23" fmla="*/ 122652 h 1956024"/>
              <a:gd name="connsiteX24" fmla="*/ 1499903 w 2060922"/>
              <a:gd name="connsiteY24" fmla="*/ 93696 h 1956024"/>
              <a:gd name="connsiteX25" fmla="*/ 1452659 w 2060922"/>
              <a:gd name="connsiteY25" fmla="*/ 69312 h 1956024"/>
              <a:gd name="connsiteX26" fmla="*/ 1231184 w 2060922"/>
              <a:gd name="connsiteY26" fmla="*/ 36027 h 1956024"/>
              <a:gd name="connsiteX27" fmla="*/ 887562 w 2060922"/>
              <a:gd name="connsiteY27" fmla="*/ 0 h 1956024"/>
              <a:gd name="connsiteX28" fmla="*/ 518086 w 2060922"/>
              <a:gd name="connsiteY28" fmla="*/ 39500 h 1956024"/>
              <a:gd name="connsiteX29" fmla="*/ 367571 w 2060922"/>
              <a:gd name="connsiteY29" fmla="*/ 96744 h 1956024"/>
              <a:gd name="connsiteX30" fmla="*/ 276131 w 2060922"/>
              <a:gd name="connsiteY30" fmla="*/ 127224 h 1956024"/>
              <a:gd name="connsiteX31" fmla="*/ 230411 w 2060922"/>
              <a:gd name="connsiteY31" fmla="*/ 142464 h 1956024"/>
              <a:gd name="connsiteX32" fmla="*/ 206122 w 2060922"/>
              <a:gd name="connsiteY32" fmla="*/ 179136 h 1956024"/>
              <a:gd name="connsiteX33" fmla="*/ 154211 w 2060922"/>
              <a:gd name="connsiteY33" fmla="*/ 249144 h 1956024"/>
              <a:gd name="connsiteX34" fmla="*/ 138971 w 2060922"/>
              <a:gd name="connsiteY34" fmla="*/ 294864 h 1956024"/>
              <a:gd name="connsiteX35" fmla="*/ 154211 w 2060922"/>
              <a:gd name="connsiteY35" fmla="*/ 416784 h 1956024"/>
              <a:gd name="connsiteX36" fmla="*/ 199931 w 2060922"/>
              <a:gd name="connsiteY36" fmla="*/ 508224 h 1956024"/>
              <a:gd name="connsiteX37" fmla="*/ 245651 w 2060922"/>
              <a:gd name="connsiteY37" fmla="*/ 645384 h 1956024"/>
              <a:gd name="connsiteX38" fmla="*/ 260891 w 2060922"/>
              <a:gd name="connsiteY38" fmla="*/ 691104 h 1956024"/>
              <a:gd name="connsiteX39" fmla="*/ 291371 w 2060922"/>
              <a:gd name="connsiteY39" fmla="*/ 736824 h 1956024"/>
              <a:gd name="connsiteX40" fmla="*/ 337091 w 2060922"/>
              <a:gd name="connsiteY40" fmla="*/ 889224 h 1956024"/>
              <a:gd name="connsiteX41" fmla="*/ 306611 w 2060922"/>
              <a:gd name="connsiteY41" fmla="*/ 1072104 h 1956024"/>
              <a:gd name="connsiteX42" fmla="*/ 276131 w 2060922"/>
              <a:gd name="connsiteY42" fmla="*/ 1194024 h 1956024"/>
              <a:gd name="connsiteX43" fmla="*/ 245651 w 2060922"/>
              <a:gd name="connsiteY43" fmla="*/ 1239744 h 1956024"/>
              <a:gd name="connsiteX44" fmla="*/ 184691 w 2060922"/>
              <a:gd name="connsiteY44" fmla="*/ 1315944 h 1956024"/>
              <a:gd name="connsiteX45" fmla="*/ 154211 w 2060922"/>
              <a:gd name="connsiteY45" fmla="*/ 1361664 h 1956024"/>
              <a:gd name="connsiteX46" fmla="*/ 11971 w 2060922"/>
              <a:gd name="connsiteY46" fmla="*/ 1446070 h 1956024"/>
              <a:gd name="connsiteX47" fmla="*/ 35417 w 2060922"/>
              <a:gd name="connsiteY47" fmla="*/ 1549233 h 1956024"/>
              <a:gd name="connsiteX48" fmla="*/ 108491 w 2060922"/>
              <a:gd name="connsiteY48" fmla="*/ 1498824 h 1956024"/>
              <a:gd name="connsiteX49" fmla="*/ 184691 w 2060922"/>
              <a:gd name="connsiteY49" fmla="*/ 1483584 h 1956024"/>
              <a:gd name="connsiteX50" fmla="*/ 276131 w 2060922"/>
              <a:gd name="connsiteY50" fmla="*/ 1453104 h 1956024"/>
              <a:gd name="connsiteX51" fmla="*/ 337091 w 2060922"/>
              <a:gd name="connsiteY51" fmla="*/ 1437864 h 1956024"/>
              <a:gd name="connsiteX52" fmla="*/ 375191 w 2060922"/>
              <a:gd name="connsiteY52" fmla="*/ 1538448 h 1956024"/>
              <a:gd name="connsiteX53" fmla="*/ 291371 w 2060922"/>
              <a:gd name="connsiteY53" fmla="*/ 1803624 h 1956024"/>
              <a:gd name="connsiteX54" fmla="*/ 215171 w 2060922"/>
              <a:gd name="connsiteY54" fmla="*/ 1940784 h 1956024"/>
              <a:gd name="connsiteX55" fmla="*/ 260891 w 2060922"/>
              <a:gd name="connsiteY55" fmla="*/ 1956024 h 1956024"/>
              <a:gd name="connsiteX56" fmla="*/ 504731 w 2060922"/>
              <a:gd name="connsiteY56" fmla="*/ 1925544 h 1956024"/>
              <a:gd name="connsiteX57" fmla="*/ 596171 w 2060922"/>
              <a:gd name="connsiteY57" fmla="*/ 1895064 h 1956024"/>
              <a:gd name="connsiteX58" fmla="*/ 764593 w 2060922"/>
              <a:gd name="connsiteY58" fmla="*/ 1838402 h 1956024"/>
              <a:gd name="connsiteX59" fmla="*/ 881432 w 2060922"/>
              <a:gd name="connsiteY59" fmla="*/ 1823944 h 1956024"/>
              <a:gd name="connsiteX60" fmla="*/ 1014684 w 2060922"/>
              <a:gd name="connsiteY60" fmla="*/ 1853250 h 1956024"/>
              <a:gd name="connsiteX61" fmla="*/ 1155361 w 2060922"/>
              <a:gd name="connsiteY61" fmla="*/ 1877480 h 1956024"/>
              <a:gd name="connsiteX62" fmla="*/ 1257352 w 2060922"/>
              <a:gd name="connsiteY62" fmla="*/ 1905614 h 1956024"/>
              <a:gd name="connsiteX63" fmla="*/ 1357389 w 2060922"/>
              <a:gd name="connsiteY63" fmla="*/ 1929843 h 1956024"/>
              <a:gd name="connsiteX64" fmla="*/ 1531053 w 2060922"/>
              <a:gd name="connsiteY64" fmla="*/ 1696445 h 1956024"/>
              <a:gd name="connsiteX65" fmla="*/ 1583971 w 2060922"/>
              <a:gd name="connsiteY65" fmla="*/ 1558869 h 1956024"/>
              <a:gd name="connsiteX0" fmla="*/ 1583971 w 2060922"/>
              <a:gd name="connsiteY0" fmla="*/ 1558869 h 1956024"/>
              <a:gd name="connsiteX1" fmla="*/ 1596895 w 2060922"/>
              <a:gd name="connsiteY1" fmla="*/ 1533020 h 1956024"/>
              <a:gd name="connsiteX2" fmla="*/ 1597380 w 2060922"/>
              <a:gd name="connsiteY2" fmla="*/ 1453104 h 1956024"/>
              <a:gd name="connsiteX3" fmla="*/ 1586771 w 2060922"/>
              <a:gd name="connsiteY3" fmla="*/ 1407384 h 1956024"/>
              <a:gd name="connsiteX4" fmla="*/ 1602011 w 2060922"/>
              <a:gd name="connsiteY4" fmla="*/ 1270224 h 1956024"/>
              <a:gd name="connsiteX5" fmla="*/ 1662971 w 2060922"/>
              <a:gd name="connsiteY5" fmla="*/ 1178784 h 1956024"/>
              <a:gd name="connsiteX6" fmla="*/ 1730391 w 2060922"/>
              <a:gd name="connsiteY6" fmla="*/ 1147076 h 1956024"/>
              <a:gd name="connsiteX7" fmla="*/ 1781843 w 2060922"/>
              <a:gd name="connsiteY7" fmla="*/ 1110204 h 1956024"/>
              <a:gd name="connsiteX8" fmla="*/ 1829087 w 2060922"/>
              <a:gd name="connsiteY8" fmla="*/ 1079724 h 1956024"/>
              <a:gd name="connsiteX9" fmla="*/ 1868711 w 2060922"/>
              <a:gd name="connsiteY9" fmla="*/ 1049244 h 1956024"/>
              <a:gd name="connsiteX10" fmla="*/ 1906811 w 2060922"/>
              <a:gd name="connsiteY10" fmla="*/ 1011144 h 1956024"/>
              <a:gd name="connsiteX11" fmla="*/ 1960151 w 2060922"/>
              <a:gd name="connsiteY11" fmla="*/ 936468 h 1956024"/>
              <a:gd name="connsiteX12" fmla="*/ 2021111 w 2060922"/>
              <a:gd name="connsiteY12" fmla="*/ 645384 h 1956024"/>
              <a:gd name="connsiteX13" fmla="*/ 2060735 w 2060922"/>
              <a:gd name="connsiteY13" fmla="*/ 496032 h 1956024"/>
              <a:gd name="connsiteX14" fmla="*/ 1999775 w 2060922"/>
              <a:gd name="connsiteY14" fmla="*/ 413736 h 1956024"/>
              <a:gd name="connsiteX15" fmla="*/ 1954055 w 2060922"/>
              <a:gd name="connsiteY15" fmla="*/ 378684 h 1956024"/>
              <a:gd name="connsiteX16" fmla="*/ 1906811 w 2060922"/>
              <a:gd name="connsiteY16" fmla="*/ 325344 h 1956024"/>
              <a:gd name="connsiteX17" fmla="*/ 1819943 w 2060922"/>
              <a:gd name="connsiteY17" fmla="*/ 276576 h 1956024"/>
              <a:gd name="connsiteX18" fmla="*/ 1782576 w 2060922"/>
              <a:gd name="connsiteY18" fmla="*/ 244997 h 1956024"/>
              <a:gd name="connsiteX19" fmla="*/ 1723931 w 2060922"/>
              <a:gd name="connsiteY19" fmla="*/ 218664 h 1956024"/>
              <a:gd name="connsiteX20" fmla="*/ 1687904 w 2060922"/>
              <a:gd name="connsiteY20" fmla="*/ 187268 h 1956024"/>
              <a:gd name="connsiteX21" fmla="*/ 1635722 w 2060922"/>
              <a:gd name="connsiteY21" fmla="*/ 156788 h 1956024"/>
              <a:gd name="connsiteX22" fmla="*/ 1582199 w 2060922"/>
              <a:gd name="connsiteY22" fmla="*/ 137892 h 1956024"/>
              <a:gd name="connsiteX23" fmla="*/ 1577627 w 2060922"/>
              <a:gd name="connsiteY23" fmla="*/ 122652 h 1956024"/>
              <a:gd name="connsiteX24" fmla="*/ 1499903 w 2060922"/>
              <a:gd name="connsiteY24" fmla="*/ 93696 h 1956024"/>
              <a:gd name="connsiteX25" fmla="*/ 1452659 w 2060922"/>
              <a:gd name="connsiteY25" fmla="*/ 69312 h 1956024"/>
              <a:gd name="connsiteX26" fmla="*/ 1231184 w 2060922"/>
              <a:gd name="connsiteY26" fmla="*/ 36027 h 1956024"/>
              <a:gd name="connsiteX27" fmla="*/ 887562 w 2060922"/>
              <a:gd name="connsiteY27" fmla="*/ 0 h 1956024"/>
              <a:gd name="connsiteX28" fmla="*/ 518086 w 2060922"/>
              <a:gd name="connsiteY28" fmla="*/ 39500 h 1956024"/>
              <a:gd name="connsiteX29" fmla="*/ 367571 w 2060922"/>
              <a:gd name="connsiteY29" fmla="*/ 96744 h 1956024"/>
              <a:gd name="connsiteX30" fmla="*/ 276131 w 2060922"/>
              <a:gd name="connsiteY30" fmla="*/ 127224 h 1956024"/>
              <a:gd name="connsiteX31" fmla="*/ 230411 w 2060922"/>
              <a:gd name="connsiteY31" fmla="*/ 142464 h 1956024"/>
              <a:gd name="connsiteX32" fmla="*/ 206122 w 2060922"/>
              <a:gd name="connsiteY32" fmla="*/ 179136 h 1956024"/>
              <a:gd name="connsiteX33" fmla="*/ 154211 w 2060922"/>
              <a:gd name="connsiteY33" fmla="*/ 249144 h 1956024"/>
              <a:gd name="connsiteX34" fmla="*/ 138971 w 2060922"/>
              <a:gd name="connsiteY34" fmla="*/ 294864 h 1956024"/>
              <a:gd name="connsiteX35" fmla="*/ 154211 w 2060922"/>
              <a:gd name="connsiteY35" fmla="*/ 416784 h 1956024"/>
              <a:gd name="connsiteX36" fmla="*/ 199931 w 2060922"/>
              <a:gd name="connsiteY36" fmla="*/ 508224 h 1956024"/>
              <a:gd name="connsiteX37" fmla="*/ 245651 w 2060922"/>
              <a:gd name="connsiteY37" fmla="*/ 645384 h 1956024"/>
              <a:gd name="connsiteX38" fmla="*/ 260891 w 2060922"/>
              <a:gd name="connsiteY38" fmla="*/ 691104 h 1956024"/>
              <a:gd name="connsiteX39" fmla="*/ 291371 w 2060922"/>
              <a:gd name="connsiteY39" fmla="*/ 736824 h 1956024"/>
              <a:gd name="connsiteX40" fmla="*/ 337091 w 2060922"/>
              <a:gd name="connsiteY40" fmla="*/ 889224 h 1956024"/>
              <a:gd name="connsiteX41" fmla="*/ 306611 w 2060922"/>
              <a:gd name="connsiteY41" fmla="*/ 1072104 h 1956024"/>
              <a:gd name="connsiteX42" fmla="*/ 276131 w 2060922"/>
              <a:gd name="connsiteY42" fmla="*/ 1194024 h 1956024"/>
              <a:gd name="connsiteX43" fmla="*/ 245651 w 2060922"/>
              <a:gd name="connsiteY43" fmla="*/ 1239744 h 1956024"/>
              <a:gd name="connsiteX44" fmla="*/ 184691 w 2060922"/>
              <a:gd name="connsiteY44" fmla="*/ 1315944 h 1956024"/>
              <a:gd name="connsiteX45" fmla="*/ 154211 w 2060922"/>
              <a:gd name="connsiteY45" fmla="*/ 1361664 h 1956024"/>
              <a:gd name="connsiteX46" fmla="*/ 11971 w 2060922"/>
              <a:gd name="connsiteY46" fmla="*/ 1446070 h 1956024"/>
              <a:gd name="connsiteX47" fmla="*/ 35417 w 2060922"/>
              <a:gd name="connsiteY47" fmla="*/ 1549233 h 1956024"/>
              <a:gd name="connsiteX48" fmla="*/ 108491 w 2060922"/>
              <a:gd name="connsiteY48" fmla="*/ 1498824 h 1956024"/>
              <a:gd name="connsiteX49" fmla="*/ 184691 w 2060922"/>
              <a:gd name="connsiteY49" fmla="*/ 1483584 h 1956024"/>
              <a:gd name="connsiteX50" fmla="*/ 276131 w 2060922"/>
              <a:gd name="connsiteY50" fmla="*/ 1453104 h 1956024"/>
              <a:gd name="connsiteX51" fmla="*/ 337091 w 2060922"/>
              <a:gd name="connsiteY51" fmla="*/ 1437864 h 1956024"/>
              <a:gd name="connsiteX52" fmla="*/ 375191 w 2060922"/>
              <a:gd name="connsiteY52" fmla="*/ 1538448 h 1956024"/>
              <a:gd name="connsiteX53" fmla="*/ 291371 w 2060922"/>
              <a:gd name="connsiteY53" fmla="*/ 1803624 h 1956024"/>
              <a:gd name="connsiteX54" fmla="*/ 215171 w 2060922"/>
              <a:gd name="connsiteY54" fmla="*/ 1940784 h 1956024"/>
              <a:gd name="connsiteX55" fmla="*/ 260891 w 2060922"/>
              <a:gd name="connsiteY55" fmla="*/ 1956024 h 1956024"/>
              <a:gd name="connsiteX56" fmla="*/ 504731 w 2060922"/>
              <a:gd name="connsiteY56" fmla="*/ 1925544 h 1956024"/>
              <a:gd name="connsiteX57" fmla="*/ 596171 w 2060922"/>
              <a:gd name="connsiteY57" fmla="*/ 1895064 h 1956024"/>
              <a:gd name="connsiteX58" fmla="*/ 764593 w 2060922"/>
              <a:gd name="connsiteY58" fmla="*/ 1838402 h 1956024"/>
              <a:gd name="connsiteX59" fmla="*/ 881432 w 2060922"/>
              <a:gd name="connsiteY59" fmla="*/ 1823944 h 1956024"/>
              <a:gd name="connsiteX60" fmla="*/ 1014684 w 2060922"/>
              <a:gd name="connsiteY60" fmla="*/ 1853250 h 1956024"/>
              <a:gd name="connsiteX61" fmla="*/ 1155361 w 2060922"/>
              <a:gd name="connsiteY61" fmla="*/ 1877480 h 1956024"/>
              <a:gd name="connsiteX62" fmla="*/ 1257352 w 2060922"/>
              <a:gd name="connsiteY62" fmla="*/ 1905614 h 1956024"/>
              <a:gd name="connsiteX63" fmla="*/ 1357389 w 2060922"/>
              <a:gd name="connsiteY63" fmla="*/ 1929843 h 1956024"/>
              <a:gd name="connsiteX64" fmla="*/ 1531053 w 2060922"/>
              <a:gd name="connsiteY64" fmla="*/ 1696445 h 1956024"/>
              <a:gd name="connsiteX65" fmla="*/ 1583971 w 2060922"/>
              <a:gd name="connsiteY65" fmla="*/ 1558869 h 1956024"/>
              <a:gd name="connsiteX0" fmla="*/ 1583971 w 2060922"/>
              <a:gd name="connsiteY0" fmla="*/ 1558869 h 1956024"/>
              <a:gd name="connsiteX1" fmla="*/ 1596895 w 2060922"/>
              <a:gd name="connsiteY1" fmla="*/ 1533020 h 1956024"/>
              <a:gd name="connsiteX2" fmla="*/ 1597380 w 2060922"/>
              <a:gd name="connsiteY2" fmla="*/ 1453104 h 1956024"/>
              <a:gd name="connsiteX3" fmla="*/ 1586771 w 2060922"/>
              <a:gd name="connsiteY3" fmla="*/ 1407384 h 1956024"/>
              <a:gd name="connsiteX4" fmla="*/ 1602011 w 2060922"/>
              <a:gd name="connsiteY4" fmla="*/ 1270224 h 1956024"/>
              <a:gd name="connsiteX5" fmla="*/ 1662971 w 2060922"/>
              <a:gd name="connsiteY5" fmla="*/ 1178784 h 1956024"/>
              <a:gd name="connsiteX6" fmla="*/ 1730391 w 2060922"/>
              <a:gd name="connsiteY6" fmla="*/ 1147076 h 1956024"/>
              <a:gd name="connsiteX7" fmla="*/ 1781843 w 2060922"/>
              <a:gd name="connsiteY7" fmla="*/ 1110204 h 1956024"/>
              <a:gd name="connsiteX8" fmla="*/ 1829087 w 2060922"/>
              <a:gd name="connsiteY8" fmla="*/ 1079724 h 1956024"/>
              <a:gd name="connsiteX9" fmla="*/ 1868711 w 2060922"/>
              <a:gd name="connsiteY9" fmla="*/ 1049244 h 1956024"/>
              <a:gd name="connsiteX10" fmla="*/ 1934107 w 2060922"/>
              <a:gd name="connsiteY10" fmla="*/ 1014556 h 1956024"/>
              <a:gd name="connsiteX11" fmla="*/ 1960151 w 2060922"/>
              <a:gd name="connsiteY11" fmla="*/ 936468 h 1956024"/>
              <a:gd name="connsiteX12" fmla="*/ 2021111 w 2060922"/>
              <a:gd name="connsiteY12" fmla="*/ 645384 h 1956024"/>
              <a:gd name="connsiteX13" fmla="*/ 2060735 w 2060922"/>
              <a:gd name="connsiteY13" fmla="*/ 496032 h 1956024"/>
              <a:gd name="connsiteX14" fmla="*/ 1999775 w 2060922"/>
              <a:gd name="connsiteY14" fmla="*/ 413736 h 1956024"/>
              <a:gd name="connsiteX15" fmla="*/ 1954055 w 2060922"/>
              <a:gd name="connsiteY15" fmla="*/ 378684 h 1956024"/>
              <a:gd name="connsiteX16" fmla="*/ 1906811 w 2060922"/>
              <a:gd name="connsiteY16" fmla="*/ 325344 h 1956024"/>
              <a:gd name="connsiteX17" fmla="*/ 1819943 w 2060922"/>
              <a:gd name="connsiteY17" fmla="*/ 276576 h 1956024"/>
              <a:gd name="connsiteX18" fmla="*/ 1782576 w 2060922"/>
              <a:gd name="connsiteY18" fmla="*/ 244997 h 1956024"/>
              <a:gd name="connsiteX19" fmla="*/ 1723931 w 2060922"/>
              <a:gd name="connsiteY19" fmla="*/ 218664 h 1956024"/>
              <a:gd name="connsiteX20" fmla="*/ 1687904 w 2060922"/>
              <a:gd name="connsiteY20" fmla="*/ 187268 h 1956024"/>
              <a:gd name="connsiteX21" fmla="*/ 1635722 w 2060922"/>
              <a:gd name="connsiteY21" fmla="*/ 156788 h 1956024"/>
              <a:gd name="connsiteX22" fmla="*/ 1582199 w 2060922"/>
              <a:gd name="connsiteY22" fmla="*/ 137892 h 1956024"/>
              <a:gd name="connsiteX23" fmla="*/ 1577627 w 2060922"/>
              <a:gd name="connsiteY23" fmla="*/ 122652 h 1956024"/>
              <a:gd name="connsiteX24" fmla="*/ 1499903 w 2060922"/>
              <a:gd name="connsiteY24" fmla="*/ 93696 h 1956024"/>
              <a:gd name="connsiteX25" fmla="*/ 1452659 w 2060922"/>
              <a:gd name="connsiteY25" fmla="*/ 69312 h 1956024"/>
              <a:gd name="connsiteX26" fmla="*/ 1231184 w 2060922"/>
              <a:gd name="connsiteY26" fmla="*/ 36027 h 1956024"/>
              <a:gd name="connsiteX27" fmla="*/ 887562 w 2060922"/>
              <a:gd name="connsiteY27" fmla="*/ 0 h 1956024"/>
              <a:gd name="connsiteX28" fmla="*/ 518086 w 2060922"/>
              <a:gd name="connsiteY28" fmla="*/ 39500 h 1956024"/>
              <a:gd name="connsiteX29" fmla="*/ 367571 w 2060922"/>
              <a:gd name="connsiteY29" fmla="*/ 96744 h 1956024"/>
              <a:gd name="connsiteX30" fmla="*/ 276131 w 2060922"/>
              <a:gd name="connsiteY30" fmla="*/ 127224 h 1956024"/>
              <a:gd name="connsiteX31" fmla="*/ 230411 w 2060922"/>
              <a:gd name="connsiteY31" fmla="*/ 142464 h 1956024"/>
              <a:gd name="connsiteX32" fmla="*/ 206122 w 2060922"/>
              <a:gd name="connsiteY32" fmla="*/ 179136 h 1956024"/>
              <a:gd name="connsiteX33" fmla="*/ 154211 w 2060922"/>
              <a:gd name="connsiteY33" fmla="*/ 249144 h 1956024"/>
              <a:gd name="connsiteX34" fmla="*/ 138971 w 2060922"/>
              <a:gd name="connsiteY34" fmla="*/ 294864 h 1956024"/>
              <a:gd name="connsiteX35" fmla="*/ 154211 w 2060922"/>
              <a:gd name="connsiteY35" fmla="*/ 416784 h 1956024"/>
              <a:gd name="connsiteX36" fmla="*/ 199931 w 2060922"/>
              <a:gd name="connsiteY36" fmla="*/ 508224 h 1956024"/>
              <a:gd name="connsiteX37" fmla="*/ 245651 w 2060922"/>
              <a:gd name="connsiteY37" fmla="*/ 645384 h 1956024"/>
              <a:gd name="connsiteX38" fmla="*/ 260891 w 2060922"/>
              <a:gd name="connsiteY38" fmla="*/ 691104 h 1956024"/>
              <a:gd name="connsiteX39" fmla="*/ 291371 w 2060922"/>
              <a:gd name="connsiteY39" fmla="*/ 736824 h 1956024"/>
              <a:gd name="connsiteX40" fmla="*/ 337091 w 2060922"/>
              <a:gd name="connsiteY40" fmla="*/ 889224 h 1956024"/>
              <a:gd name="connsiteX41" fmla="*/ 306611 w 2060922"/>
              <a:gd name="connsiteY41" fmla="*/ 1072104 h 1956024"/>
              <a:gd name="connsiteX42" fmla="*/ 276131 w 2060922"/>
              <a:gd name="connsiteY42" fmla="*/ 1194024 h 1956024"/>
              <a:gd name="connsiteX43" fmla="*/ 245651 w 2060922"/>
              <a:gd name="connsiteY43" fmla="*/ 1239744 h 1956024"/>
              <a:gd name="connsiteX44" fmla="*/ 184691 w 2060922"/>
              <a:gd name="connsiteY44" fmla="*/ 1315944 h 1956024"/>
              <a:gd name="connsiteX45" fmla="*/ 154211 w 2060922"/>
              <a:gd name="connsiteY45" fmla="*/ 1361664 h 1956024"/>
              <a:gd name="connsiteX46" fmla="*/ 11971 w 2060922"/>
              <a:gd name="connsiteY46" fmla="*/ 1446070 h 1956024"/>
              <a:gd name="connsiteX47" fmla="*/ 35417 w 2060922"/>
              <a:gd name="connsiteY47" fmla="*/ 1549233 h 1956024"/>
              <a:gd name="connsiteX48" fmla="*/ 108491 w 2060922"/>
              <a:gd name="connsiteY48" fmla="*/ 1498824 h 1956024"/>
              <a:gd name="connsiteX49" fmla="*/ 184691 w 2060922"/>
              <a:gd name="connsiteY49" fmla="*/ 1483584 h 1956024"/>
              <a:gd name="connsiteX50" fmla="*/ 276131 w 2060922"/>
              <a:gd name="connsiteY50" fmla="*/ 1453104 h 1956024"/>
              <a:gd name="connsiteX51" fmla="*/ 337091 w 2060922"/>
              <a:gd name="connsiteY51" fmla="*/ 1437864 h 1956024"/>
              <a:gd name="connsiteX52" fmla="*/ 375191 w 2060922"/>
              <a:gd name="connsiteY52" fmla="*/ 1538448 h 1956024"/>
              <a:gd name="connsiteX53" fmla="*/ 291371 w 2060922"/>
              <a:gd name="connsiteY53" fmla="*/ 1803624 h 1956024"/>
              <a:gd name="connsiteX54" fmla="*/ 215171 w 2060922"/>
              <a:gd name="connsiteY54" fmla="*/ 1940784 h 1956024"/>
              <a:gd name="connsiteX55" fmla="*/ 260891 w 2060922"/>
              <a:gd name="connsiteY55" fmla="*/ 1956024 h 1956024"/>
              <a:gd name="connsiteX56" fmla="*/ 504731 w 2060922"/>
              <a:gd name="connsiteY56" fmla="*/ 1925544 h 1956024"/>
              <a:gd name="connsiteX57" fmla="*/ 596171 w 2060922"/>
              <a:gd name="connsiteY57" fmla="*/ 1895064 h 1956024"/>
              <a:gd name="connsiteX58" fmla="*/ 764593 w 2060922"/>
              <a:gd name="connsiteY58" fmla="*/ 1838402 h 1956024"/>
              <a:gd name="connsiteX59" fmla="*/ 881432 w 2060922"/>
              <a:gd name="connsiteY59" fmla="*/ 1823944 h 1956024"/>
              <a:gd name="connsiteX60" fmla="*/ 1014684 w 2060922"/>
              <a:gd name="connsiteY60" fmla="*/ 1853250 h 1956024"/>
              <a:gd name="connsiteX61" fmla="*/ 1155361 w 2060922"/>
              <a:gd name="connsiteY61" fmla="*/ 1877480 h 1956024"/>
              <a:gd name="connsiteX62" fmla="*/ 1257352 w 2060922"/>
              <a:gd name="connsiteY62" fmla="*/ 1905614 h 1956024"/>
              <a:gd name="connsiteX63" fmla="*/ 1357389 w 2060922"/>
              <a:gd name="connsiteY63" fmla="*/ 1929843 h 1956024"/>
              <a:gd name="connsiteX64" fmla="*/ 1531053 w 2060922"/>
              <a:gd name="connsiteY64" fmla="*/ 1696445 h 1956024"/>
              <a:gd name="connsiteX65" fmla="*/ 1583971 w 2060922"/>
              <a:gd name="connsiteY65" fmla="*/ 1558869 h 1956024"/>
              <a:gd name="connsiteX0" fmla="*/ 1583971 w 2060922"/>
              <a:gd name="connsiteY0" fmla="*/ 1558869 h 1956024"/>
              <a:gd name="connsiteX1" fmla="*/ 1596895 w 2060922"/>
              <a:gd name="connsiteY1" fmla="*/ 1533020 h 1956024"/>
              <a:gd name="connsiteX2" fmla="*/ 1597380 w 2060922"/>
              <a:gd name="connsiteY2" fmla="*/ 1453104 h 1956024"/>
              <a:gd name="connsiteX3" fmla="*/ 1586771 w 2060922"/>
              <a:gd name="connsiteY3" fmla="*/ 1407384 h 1956024"/>
              <a:gd name="connsiteX4" fmla="*/ 1602011 w 2060922"/>
              <a:gd name="connsiteY4" fmla="*/ 1270224 h 1956024"/>
              <a:gd name="connsiteX5" fmla="*/ 1662971 w 2060922"/>
              <a:gd name="connsiteY5" fmla="*/ 1178784 h 1956024"/>
              <a:gd name="connsiteX6" fmla="*/ 1730391 w 2060922"/>
              <a:gd name="connsiteY6" fmla="*/ 1147076 h 1956024"/>
              <a:gd name="connsiteX7" fmla="*/ 1781843 w 2060922"/>
              <a:gd name="connsiteY7" fmla="*/ 1110204 h 1956024"/>
              <a:gd name="connsiteX8" fmla="*/ 1829087 w 2060922"/>
              <a:gd name="connsiteY8" fmla="*/ 1079724 h 1956024"/>
              <a:gd name="connsiteX9" fmla="*/ 1868711 w 2060922"/>
              <a:gd name="connsiteY9" fmla="*/ 1049244 h 1956024"/>
              <a:gd name="connsiteX10" fmla="*/ 1934107 w 2060922"/>
              <a:gd name="connsiteY10" fmla="*/ 1014556 h 1956024"/>
              <a:gd name="connsiteX11" fmla="*/ 1977211 w 2060922"/>
              <a:gd name="connsiteY11" fmla="*/ 909172 h 1956024"/>
              <a:gd name="connsiteX12" fmla="*/ 2021111 w 2060922"/>
              <a:gd name="connsiteY12" fmla="*/ 645384 h 1956024"/>
              <a:gd name="connsiteX13" fmla="*/ 2060735 w 2060922"/>
              <a:gd name="connsiteY13" fmla="*/ 496032 h 1956024"/>
              <a:gd name="connsiteX14" fmla="*/ 1999775 w 2060922"/>
              <a:gd name="connsiteY14" fmla="*/ 413736 h 1956024"/>
              <a:gd name="connsiteX15" fmla="*/ 1954055 w 2060922"/>
              <a:gd name="connsiteY15" fmla="*/ 378684 h 1956024"/>
              <a:gd name="connsiteX16" fmla="*/ 1906811 w 2060922"/>
              <a:gd name="connsiteY16" fmla="*/ 325344 h 1956024"/>
              <a:gd name="connsiteX17" fmla="*/ 1819943 w 2060922"/>
              <a:gd name="connsiteY17" fmla="*/ 276576 h 1956024"/>
              <a:gd name="connsiteX18" fmla="*/ 1782576 w 2060922"/>
              <a:gd name="connsiteY18" fmla="*/ 244997 h 1956024"/>
              <a:gd name="connsiteX19" fmla="*/ 1723931 w 2060922"/>
              <a:gd name="connsiteY19" fmla="*/ 218664 h 1956024"/>
              <a:gd name="connsiteX20" fmla="*/ 1687904 w 2060922"/>
              <a:gd name="connsiteY20" fmla="*/ 187268 h 1956024"/>
              <a:gd name="connsiteX21" fmla="*/ 1635722 w 2060922"/>
              <a:gd name="connsiteY21" fmla="*/ 156788 h 1956024"/>
              <a:gd name="connsiteX22" fmla="*/ 1582199 w 2060922"/>
              <a:gd name="connsiteY22" fmla="*/ 137892 h 1956024"/>
              <a:gd name="connsiteX23" fmla="*/ 1577627 w 2060922"/>
              <a:gd name="connsiteY23" fmla="*/ 122652 h 1956024"/>
              <a:gd name="connsiteX24" fmla="*/ 1499903 w 2060922"/>
              <a:gd name="connsiteY24" fmla="*/ 93696 h 1956024"/>
              <a:gd name="connsiteX25" fmla="*/ 1452659 w 2060922"/>
              <a:gd name="connsiteY25" fmla="*/ 69312 h 1956024"/>
              <a:gd name="connsiteX26" fmla="*/ 1231184 w 2060922"/>
              <a:gd name="connsiteY26" fmla="*/ 36027 h 1956024"/>
              <a:gd name="connsiteX27" fmla="*/ 887562 w 2060922"/>
              <a:gd name="connsiteY27" fmla="*/ 0 h 1956024"/>
              <a:gd name="connsiteX28" fmla="*/ 518086 w 2060922"/>
              <a:gd name="connsiteY28" fmla="*/ 39500 h 1956024"/>
              <a:gd name="connsiteX29" fmla="*/ 367571 w 2060922"/>
              <a:gd name="connsiteY29" fmla="*/ 96744 h 1956024"/>
              <a:gd name="connsiteX30" fmla="*/ 276131 w 2060922"/>
              <a:gd name="connsiteY30" fmla="*/ 127224 h 1956024"/>
              <a:gd name="connsiteX31" fmla="*/ 230411 w 2060922"/>
              <a:gd name="connsiteY31" fmla="*/ 142464 h 1956024"/>
              <a:gd name="connsiteX32" fmla="*/ 206122 w 2060922"/>
              <a:gd name="connsiteY32" fmla="*/ 179136 h 1956024"/>
              <a:gd name="connsiteX33" fmla="*/ 154211 w 2060922"/>
              <a:gd name="connsiteY33" fmla="*/ 249144 h 1956024"/>
              <a:gd name="connsiteX34" fmla="*/ 138971 w 2060922"/>
              <a:gd name="connsiteY34" fmla="*/ 294864 h 1956024"/>
              <a:gd name="connsiteX35" fmla="*/ 154211 w 2060922"/>
              <a:gd name="connsiteY35" fmla="*/ 416784 h 1956024"/>
              <a:gd name="connsiteX36" fmla="*/ 199931 w 2060922"/>
              <a:gd name="connsiteY36" fmla="*/ 508224 h 1956024"/>
              <a:gd name="connsiteX37" fmla="*/ 245651 w 2060922"/>
              <a:gd name="connsiteY37" fmla="*/ 645384 h 1956024"/>
              <a:gd name="connsiteX38" fmla="*/ 260891 w 2060922"/>
              <a:gd name="connsiteY38" fmla="*/ 691104 h 1956024"/>
              <a:gd name="connsiteX39" fmla="*/ 291371 w 2060922"/>
              <a:gd name="connsiteY39" fmla="*/ 736824 h 1956024"/>
              <a:gd name="connsiteX40" fmla="*/ 337091 w 2060922"/>
              <a:gd name="connsiteY40" fmla="*/ 889224 h 1956024"/>
              <a:gd name="connsiteX41" fmla="*/ 306611 w 2060922"/>
              <a:gd name="connsiteY41" fmla="*/ 1072104 h 1956024"/>
              <a:gd name="connsiteX42" fmla="*/ 276131 w 2060922"/>
              <a:gd name="connsiteY42" fmla="*/ 1194024 h 1956024"/>
              <a:gd name="connsiteX43" fmla="*/ 245651 w 2060922"/>
              <a:gd name="connsiteY43" fmla="*/ 1239744 h 1956024"/>
              <a:gd name="connsiteX44" fmla="*/ 184691 w 2060922"/>
              <a:gd name="connsiteY44" fmla="*/ 1315944 h 1956024"/>
              <a:gd name="connsiteX45" fmla="*/ 154211 w 2060922"/>
              <a:gd name="connsiteY45" fmla="*/ 1361664 h 1956024"/>
              <a:gd name="connsiteX46" fmla="*/ 11971 w 2060922"/>
              <a:gd name="connsiteY46" fmla="*/ 1446070 h 1956024"/>
              <a:gd name="connsiteX47" fmla="*/ 35417 w 2060922"/>
              <a:gd name="connsiteY47" fmla="*/ 1549233 h 1956024"/>
              <a:gd name="connsiteX48" fmla="*/ 108491 w 2060922"/>
              <a:gd name="connsiteY48" fmla="*/ 1498824 h 1956024"/>
              <a:gd name="connsiteX49" fmla="*/ 184691 w 2060922"/>
              <a:gd name="connsiteY49" fmla="*/ 1483584 h 1956024"/>
              <a:gd name="connsiteX50" fmla="*/ 276131 w 2060922"/>
              <a:gd name="connsiteY50" fmla="*/ 1453104 h 1956024"/>
              <a:gd name="connsiteX51" fmla="*/ 337091 w 2060922"/>
              <a:gd name="connsiteY51" fmla="*/ 1437864 h 1956024"/>
              <a:gd name="connsiteX52" fmla="*/ 375191 w 2060922"/>
              <a:gd name="connsiteY52" fmla="*/ 1538448 h 1956024"/>
              <a:gd name="connsiteX53" fmla="*/ 291371 w 2060922"/>
              <a:gd name="connsiteY53" fmla="*/ 1803624 h 1956024"/>
              <a:gd name="connsiteX54" fmla="*/ 215171 w 2060922"/>
              <a:gd name="connsiteY54" fmla="*/ 1940784 h 1956024"/>
              <a:gd name="connsiteX55" fmla="*/ 260891 w 2060922"/>
              <a:gd name="connsiteY55" fmla="*/ 1956024 h 1956024"/>
              <a:gd name="connsiteX56" fmla="*/ 504731 w 2060922"/>
              <a:gd name="connsiteY56" fmla="*/ 1925544 h 1956024"/>
              <a:gd name="connsiteX57" fmla="*/ 596171 w 2060922"/>
              <a:gd name="connsiteY57" fmla="*/ 1895064 h 1956024"/>
              <a:gd name="connsiteX58" fmla="*/ 764593 w 2060922"/>
              <a:gd name="connsiteY58" fmla="*/ 1838402 h 1956024"/>
              <a:gd name="connsiteX59" fmla="*/ 881432 w 2060922"/>
              <a:gd name="connsiteY59" fmla="*/ 1823944 h 1956024"/>
              <a:gd name="connsiteX60" fmla="*/ 1014684 w 2060922"/>
              <a:gd name="connsiteY60" fmla="*/ 1853250 h 1956024"/>
              <a:gd name="connsiteX61" fmla="*/ 1155361 w 2060922"/>
              <a:gd name="connsiteY61" fmla="*/ 1877480 h 1956024"/>
              <a:gd name="connsiteX62" fmla="*/ 1257352 w 2060922"/>
              <a:gd name="connsiteY62" fmla="*/ 1905614 h 1956024"/>
              <a:gd name="connsiteX63" fmla="*/ 1357389 w 2060922"/>
              <a:gd name="connsiteY63" fmla="*/ 1929843 h 1956024"/>
              <a:gd name="connsiteX64" fmla="*/ 1531053 w 2060922"/>
              <a:gd name="connsiteY64" fmla="*/ 1696445 h 1956024"/>
              <a:gd name="connsiteX65" fmla="*/ 1583971 w 2060922"/>
              <a:gd name="connsiteY65" fmla="*/ 1558869 h 1956024"/>
              <a:gd name="connsiteX0" fmla="*/ 1583971 w 2067723"/>
              <a:gd name="connsiteY0" fmla="*/ 1558869 h 1956024"/>
              <a:gd name="connsiteX1" fmla="*/ 1596895 w 2067723"/>
              <a:gd name="connsiteY1" fmla="*/ 1533020 h 1956024"/>
              <a:gd name="connsiteX2" fmla="*/ 1597380 w 2067723"/>
              <a:gd name="connsiteY2" fmla="*/ 1453104 h 1956024"/>
              <a:gd name="connsiteX3" fmla="*/ 1586771 w 2067723"/>
              <a:gd name="connsiteY3" fmla="*/ 1407384 h 1956024"/>
              <a:gd name="connsiteX4" fmla="*/ 1602011 w 2067723"/>
              <a:gd name="connsiteY4" fmla="*/ 1270224 h 1956024"/>
              <a:gd name="connsiteX5" fmla="*/ 1662971 w 2067723"/>
              <a:gd name="connsiteY5" fmla="*/ 1178784 h 1956024"/>
              <a:gd name="connsiteX6" fmla="*/ 1730391 w 2067723"/>
              <a:gd name="connsiteY6" fmla="*/ 1147076 h 1956024"/>
              <a:gd name="connsiteX7" fmla="*/ 1781843 w 2067723"/>
              <a:gd name="connsiteY7" fmla="*/ 1110204 h 1956024"/>
              <a:gd name="connsiteX8" fmla="*/ 1829087 w 2067723"/>
              <a:gd name="connsiteY8" fmla="*/ 1079724 h 1956024"/>
              <a:gd name="connsiteX9" fmla="*/ 1868711 w 2067723"/>
              <a:gd name="connsiteY9" fmla="*/ 1049244 h 1956024"/>
              <a:gd name="connsiteX10" fmla="*/ 1934107 w 2067723"/>
              <a:gd name="connsiteY10" fmla="*/ 1014556 h 1956024"/>
              <a:gd name="connsiteX11" fmla="*/ 1977211 w 2067723"/>
              <a:gd name="connsiteY11" fmla="*/ 909172 h 1956024"/>
              <a:gd name="connsiteX12" fmla="*/ 2021111 w 2067723"/>
              <a:gd name="connsiteY12" fmla="*/ 645384 h 1956024"/>
              <a:gd name="connsiteX13" fmla="*/ 2067558 w 2067723"/>
              <a:gd name="connsiteY13" fmla="*/ 526739 h 1956024"/>
              <a:gd name="connsiteX14" fmla="*/ 1999775 w 2067723"/>
              <a:gd name="connsiteY14" fmla="*/ 413736 h 1956024"/>
              <a:gd name="connsiteX15" fmla="*/ 1954055 w 2067723"/>
              <a:gd name="connsiteY15" fmla="*/ 378684 h 1956024"/>
              <a:gd name="connsiteX16" fmla="*/ 1906811 w 2067723"/>
              <a:gd name="connsiteY16" fmla="*/ 325344 h 1956024"/>
              <a:gd name="connsiteX17" fmla="*/ 1819943 w 2067723"/>
              <a:gd name="connsiteY17" fmla="*/ 276576 h 1956024"/>
              <a:gd name="connsiteX18" fmla="*/ 1782576 w 2067723"/>
              <a:gd name="connsiteY18" fmla="*/ 244997 h 1956024"/>
              <a:gd name="connsiteX19" fmla="*/ 1723931 w 2067723"/>
              <a:gd name="connsiteY19" fmla="*/ 218664 h 1956024"/>
              <a:gd name="connsiteX20" fmla="*/ 1687904 w 2067723"/>
              <a:gd name="connsiteY20" fmla="*/ 187268 h 1956024"/>
              <a:gd name="connsiteX21" fmla="*/ 1635722 w 2067723"/>
              <a:gd name="connsiteY21" fmla="*/ 156788 h 1956024"/>
              <a:gd name="connsiteX22" fmla="*/ 1582199 w 2067723"/>
              <a:gd name="connsiteY22" fmla="*/ 137892 h 1956024"/>
              <a:gd name="connsiteX23" fmla="*/ 1577627 w 2067723"/>
              <a:gd name="connsiteY23" fmla="*/ 122652 h 1956024"/>
              <a:gd name="connsiteX24" fmla="*/ 1499903 w 2067723"/>
              <a:gd name="connsiteY24" fmla="*/ 93696 h 1956024"/>
              <a:gd name="connsiteX25" fmla="*/ 1452659 w 2067723"/>
              <a:gd name="connsiteY25" fmla="*/ 69312 h 1956024"/>
              <a:gd name="connsiteX26" fmla="*/ 1231184 w 2067723"/>
              <a:gd name="connsiteY26" fmla="*/ 36027 h 1956024"/>
              <a:gd name="connsiteX27" fmla="*/ 887562 w 2067723"/>
              <a:gd name="connsiteY27" fmla="*/ 0 h 1956024"/>
              <a:gd name="connsiteX28" fmla="*/ 518086 w 2067723"/>
              <a:gd name="connsiteY28" fmla="*/ 39500 h 1956024"/>
              <a:gd name="connsiteX29" fmla="*/ 367571 w 2067723"/>
              <a:gd name="connsiteY29" fmla="*/ 96744 h 1956024"/>
              <a:gd name="connsiteX30" fmla="*/ 276131 w 2067723"/>
              <a:gd name="connsiteY30" fmla="*/ 127224 h 1956024"/>
              <a:gd name="connsiteX31" fmla="*/ 230411 w 2067723"/>
              <a:gd name="connsiteY31" fmla="*/ 142464 h 1956024"/>
              <a:gd name="connsiteX32" fmla="*/ 206122 w 2067723"/>
              <a:gd name="connsiteY32" fmla="*/ 179136 h 1956024"/>
              <a:gd name="connsiteX33" fmla="*/ 154211 w 2067723"/>
              <a:gd name="connsiteY33" fmla="*/ 249144 h 1956024"/>
              <a:gd name="connsiteX34" fmla="*/ 138971 w 2067723"/>
              <a:gd name="connsiteY34" fmla="*/ 294864 h 1956024"/>
              <a:gd name="connsiteX35" fmla="*/ 154211 w 2067723"/>
              <a:gd name="connsiteY35" fmla="*/ 416784 h 1956024"/>
              <a:gd name="connsiteX36" fmla="*/ 199931 w 2067723"/>
              <a:gd name="connsiteY36" fmla="*/ 508224 h 1956024"/>
              <a:gd name="connsiteX37" fmla="*/ 245651 w 2067723"/>
              <a:gd name="connsiteY37" fmla="*/ 645384 h 1956024"/>
              <a:gd name="connsiteX38" fmla="*/ 260891 w 2067723"/>
              <a:gd name="connsiteY38" fmla="*/ 691104 h 1956024"/>
              <a:gd name="connsiteX39" fmla="*/ 291371 w 2067723"/>
              <a:gd name="connsiteY39" fmla="*/ 736824 h 1956024"/>
              <a:gd name="connsiteX40" fmla="*/ 337091 w 2067723"/>
              <a:gd name="connsiteY40" fmla="*/ 889224 h 1956024"/>
              <a:gd name="connsiteX41" fmla="*/ 306611 w 2067723"/>
              <a:gd name="connsiteY41" fmla="*/ 1072104 h 1956024"/>
              <a:gd name="connsiteX42" fmla="*/ 276131 w 2067723"/>
              <a:gd name="connsiteY42" fmla="*/ 1194024 h 1956024"/>
              <a:gd name="connsiteX43" fmla="*/ 245651 w 2067723"/>
              <a:gd name="connsiteY43" fmla="*/ 1239744 h 1956024"/>
              <a:gd name="connsiteX44" fmla="*/ 184691 w 2067723"/>
              <a:gd name="connsiteY44" fmla="*/ 1315944 h 1956024"/>
              <a:gd name="connsiteX45" fmla="*/ 154211 w 2067723"/>
              <a:gd name="connsiteY45" fmla="*/ 1361664 h 1956024"/>
              <a:gd name="connsiteX46" fmla="*/ 11971 w 2067723"/>
              <a:gd name="connsiteY46" fmla="*/ 1446070 h 1956024"/>
              <a:gd name="connsiteX47" fmla="*/ 35417 w 2067723"/>
              <a:gd name="connsiteY47" fmla="*/ 1549233 h 1956024"/>
              <a:gd name="connsiteX48" fmla="*/ 108491 w 2067723"/>
              <a:gd name="connsiteY48" fmla="*/ 1498824 h 1956024"/>
              <a:gd name="connsiteX49" fmla="*/ 184691 w 2067723"/>
              <a:gd name="connsiteY49" fmla="*/ 1483584 h 1956024"/>
              <a:gd name="connsiteX50" fmla="*/ 276131 w 2067723"/>
              <a:gd name="connsiteY50" fmla="*/ 1453104 h 1956024"/>
              <a:gd name="connsiteX51" fmla="*/ 337091 w 2067723"/>
              <a:gd name="connsiteY51" fmla="*/ 1437864 h 1956024"/>
              <a:gd name="connsiteX52" fmla="*/ 375191 w 2067723"/>
              <a:gd name="connsiteY52" fmla="*/ 1538448 h 1956024"/>
              <a:gd name="connsiteX53" fmla="*/ 291371 w 2067723"/>
              <a:gd name="connsiteY53" fmla="*/ 1803624 h 1956024"/>
              <a:gd name="connsiteX54" fmla="*/ 215171 w 2067723"/>
              <a:gd name="connsiteY54" fmla="*/ 1940784 h 1956024"/>
              <a:gd name="connsiteX55" fmla="*/ 260891 w 2067723"/>
              <a:gd name="connsiteY55" fmla="*/ 1956024 h 1956024"/>
              <a:gd name="connsiteX56" fmla="*/ 504731 w 2067723"/>
              <a:gd name="connsiteY56" fmla="*/ 1925544 h 1956024"/>
              <a:gd name="connsiteX57" fmla="*/ 596171 w 2067723"/>
              <a:gd name="connsiteY57" fmla="*/ 1895064 h 1956024"/>
              <a:gd name="connsiteX58" fmla="*/ 764593 w 2067723"/>
              <a:gd name="connsiteY58" fmla="*/ 1838402 h 1956024"/>
              <a:gd name="connsiteX59" fmla="*/ 881432 w 2067723"/>
              <a:gd name="connsiteY59" fmla="*/ 1823944 h 1956024"/>
              <a:gd name="connsiteX60" fmla="*/ 1014684 w 2067723"/>
              <a:gd name="connsiteY60" fmla="*/ 1853250 h 1956024"/>
              <a:gd name="connsiteX61" fmla="*/ 1155361 w 2067723"/>
              <a:gd name="connsiteY61" fmla="*/ 1877480 h 1956024"/>
              <a:gd name="connsiteX62" fmla="*/ 1257352 w 2067723"/>
              <a:gd name="connsiteY62" fmla="*/ 1905614 h 1956024"/>
              <a:gd name="connsiteX63" fmla="*/ 1357389 w 2067723"/>
              <a:gd name="connsiteY63" fmla="*/ 1929843 h 1956024"/>
              <a:gd name="connsiteX64" fmla="*/ 1531053 w 2067723"/>
              <a:gd name="connsiteY64" fmla="*/ 1696445 h 1956024"/>
              <a:gd name="connsiteX65" fmla="*/ 1583971 w 2067723"/>
              <a:gd name="connsiteY65" fmla="*/ 1558869 h 1956024"/>
              <a:gd name="connsiteX0" fmla="*/ 1583971 w 2067973"/>
              <a:gd name="connsiteY0" fmla="*/ 1558869 h 1956024"/>
              <a:gd name="connsiteX1" fmla="*/ 1596895 w 2067973"/>
              <a:gd name="connsiteY1" fmla="*/ 1533020 h 1956024"/>
              <a:gd name="connsiteX2" fmla="*/ 1597380 w 2067973"/>
              <a:gd name="connsiteY2" fmla="*/ 1453104 h 1956024"/>
              <a:gd name="connsiteX3" fmla="*/ 1586771 w 2067973"/>
              <a:gd name="connsiteY3" fmla="*/ 1407384 h 1956024"/>
              <a:gd name="connsiteX4" fmla="*/ 1602011 w 2067973"/>
              <a:gd name="connsiteY4" fmla="*/ 1270224 h 1956024"/>
              <a:gd name="connsiteX5" fmla="*/ 1662971 w 2067973"/>
              <a:gd name="connsiteY5" fmla="*/ 1178784 h 1956024"/>
              <a:gd name="connsiteX6" fmla="*/ 1730391 w 2067973"/>
              <a:gd name="connsiteY6" fmla="*/ 1147076 h 1956024"/>
              <a:gd name="connsiteX7" fmla="*/ 1781843 w 2067973"/>
              <a:gd name="connsiteY7" fmla="*/ 1110204 h 1956024"/>
              <a:gd name="connsiteX8" fmla="*/ 1829087 w 2067973"/>
              <a:gd name="connsiteY8" fmla="*/ 1079724 h 1956024"/>
              <a:gd name="connsiteX9" fmla="*/ 1868711 w 2067973"/>
              <a:gd name="connsiteY9" fmla="*/ 1049244 h 1956024"/>
              <a:gd name="connsiteX10" fmla="*/ 1934107 w 2067973"/>
              <a:gd name="connsiteY10" fmla="*/ 1014556 h 1956024"/>
              <a:gd name="connsiteX11" fmla="*/ 1977211 w 2067973"/>
              <a:gd name="connsiteY11" fmla="*/ 909172 h 1956024"/>
              <a:gd name="connsiteX12" fmla="*/ 2031347 w 2067973"/>
              <a:gd name="connsiteY12" fmla="*/ 645384 h 1956024"/>
              <a:gd name="connsiteX13" fmla="*/ 2067558 w 2067973"/>
              <a:gd name="connsiteY13" fmla="*/ 526739 h 1956024"/>
              <a:gd name="connsiteX14" fmla="*/ 1999775 w 2067973"/>
              <a:gd name="connsiteY14" fmla="*/ 413736 h 1956024"/>
              <a:gd name="connsiteX15" fmla="*/ 1954055 w 2067973"/>
              <a:gd name="connsiteY15" fmla="*/ 378684 h 1956024"/>
              <a:gd name="connsiteX16" fmla="*/ 1906811 w 2067973"/>
              <a:gd name="connsiteY16" fmla="*/ 325344 h 1956024"/>
              <a:gd name="connsiteX17" fmla="*/ 1819943 w 2067973"/>
              <a:gd name="connsiteY17" fmla="*/ 276576 h 1956024"/>
              <a:gd name="connsiteX18" fmla="*/ 1782576 w 2067973"/>
              <a:gd name="connsiteY18" fmla="*/ 244997 h 1956024"/>
              <a:gd name="connsiteX19" fmla="*/ 1723931 w 2067973"/>
              <a:gd name="connsiteY19" fmla="*/ 218664 h 1956024"/>
              <a:gd name="connsiteX20" fmla="*/ 1687904 w 2067973"/>
              <a:gd name="connsiteY20" fmla="*/ 187268 h 1956024"/>
              <a:gd name="connsiteX21" fmla="*/ 1635722 w 2067973"/>
              <a:gd name="connsiteY21" fmla="*/ 156788 h 1956024"/>
              <a:gd name="connsiteX22" fmla="*/ 1582199 w 2067973"/>
              <a:gd name="connsiteY22" fmla="*/ 137892 h 1956024"/>
              <a:gd name="connsiteX23" fmla="*/ 1577627 w 2067973"/>
              <a:gd name="connsiteY23" fmla="*/ 122652 h 1956024"/>
              <a:gd name="connsiteX24" fmla="*/ 1499903 w 2067973"/>
              <a:gd name="connsiteY24" fmla="*/ 93696 h 1956024"/>
              <a:gd name="connsiteX25" fmla="*/ 1452659 w 2067973"/>
              <a:gd name="connsiteY25" fmla="*/ 69312 h 1956024"/>
              <a:gd name="connsiteX26" fmla="*/ 1231184 w 2067973"/>
              <a:gd name="connsiteY26" fmla="*/ 36027 h 1956024"/>
              <a:gd name="connsiteX27" fmla="*/ 887562 w 2067973"/>
              <a:gd name="connsiteY27" fmla="*/ 0 h 1956024"/>
              <a:gd name="connsiteX28" fmla="*/ 518086 w 2067973"/>
              <a:gd name="connsiteY28" fmla="*/ 39500 h 1956024"/>
              <a:gd name="connsiteX29" fmla="*/ 367571 w 2067973"/>
              <a:gd name="connsiteY29" fmla="*/ 96744 h 1956024"/>
              <a:gd name="connsiteX30" fmla="*/ 276131 w 2067973"/>
              <a:gd name="connsiteY30" fmla="*/ 127224 h 1956024"/>
              <a:gd name="connsiteX31" fmla="*/ 230411 w 2067973"/>
              <a:gd name="connsiteY31" fmla="*/ 142464 h 1956024"/>
              <a:gd name="connsiteX32" fmla="*/ 206122 w 2067973"/>
              <a:gd name="connsiteY32" fmla="*/ 179136 h 1956024"/>
              <a:gd name="connsiteX33" fmla="*/ 154211 w 2067973"/>
              <a:gd name="connsiteY33" fmla="*/ 249144 h 1956024"/>
              <a:gd name="connsiteX34" fmla="*/ 138971 w 2067973"/>
              <a:gd name="connsiteY34" fmla="*/ 294864 h 1956024"/>
              <a:gd name="connsiteX35" fmla="*/ 154211 w 2067973"/>
              <a:gd name="connsiteY35" fmla="*/ 416784 h 1956024"/>
              <a:gd name="connsiteX36" fmla="*/ 199931 w 2067973"/>
              <a:gd name="connsiteY36" fmla="*/ 508224 h 1956024"/>
              <a:gd name="connsiteX37" fmla="*/ 245651 w 2067973"/>
              <a:gd name="connsiteY37" fmla="*/ 645384 h 1956024"/>
              <a:gd name="connsiteX38" fmla="*/ 260891 w 2067973"/>
              <a:gd name="connsiteY38" fmla="*/ 691104 h 1956024"/>
              <a:gd name="connsiteX39" fmla="*/ 291371 w 2067973"/>
              <a:gd name="connsiteY39" fmla="*/ 736824 h 1956024"/>
              <a:gd name="connsiteX40" fmla="*/ 337091 w 2067973"/>
              <a:gd name="connsiteY40" fmla="*/ 889224 h 1956024"/>
              <a:gd name="connsiteX41" fmla="*/ 306611 w 2067973"/>
              <a:gd name="connsiteY41" fmla="*/ 1072104 h 1956024"/>
              <a:gd name="connsiteX42" fmla="*/ 276131 w 2067973"/>
              <a:gd name="connsiteY42" fmla="*/ 1194024 h 1956024"/>
              <a:gd name="connsiteX43" fmla="*/ 245651 w 2067973"/>
              <a:gd name="connsiteY43" fmla="*/ 1239744 h 1956024"/>
              <a:gd name="connsiteX44" fmla="*/ 184691 w 2067973"/>
              <a:gd name="connsiteY44" fmla="*/ 1315944 h 1956024"/>
              <a:gd name="connsiteX45" fmla="*/ 154211 w 2067973"/>
              <a:gd name="connsiteY45" fmla="*/ 1361664 h 1956024"/>
              <a:gd name="connsiteX46" fmla="*/ 11971 w 2067973"/>
              <a:gd name="connsiteY46" fmla="*/ 1446070 h 1956024"/>
              <a:gd name="connsiteX47" fmla="*/ 35417 w 2067973"/>
              <a:gd name="connsiteY47" fmla="*/ 1549233 h 1956024"/>
              <a:gd name="connsiteX48" fmla="*/ 108491 w 2067973"/>
              <a:gd name="connsiteY48" fmla="*/ 1498824 h 1956024"/>
              <a:gd name="connsiteX49" fmla="*/ 184691 w 2067973"/>
              <a:gd name="connsiteY49" fmla="*/ 1483584 h 1956024"/>
              <a:gd name="connsiteX50" fmla="*/ 276131 w 2067973"/>
              <a:gd name="connsiteY50" fmla="*/ 1453104 h 1956024"/>
              <a:gd name="connsiteX51" fmla="*/ 337091 w 2067973"/>
              <a:gd name="connsiteY51" fmla="*/ 1437864 h 1956024"/>
              <a:gd name="connsiteX52" fmla="*/ 375191 w 2067973"/>
              <a:gd name="connsiteY52" fmla="*/ 1538448 h 1956024"/>
              <a:gd name="connsiteX53" fmla="*/ 291371 w 2067973"/>
              <a:gd name="connsiteY53" fmla="*/ 1803624 h 1956024"/>
              <a:gd name="connsiteX54" fmla="*/ 215171 w 2067973"/>
              <a:gd name="connsiteY54" fmla="*/ 1940784 h 1956024"/>
              <a:gd name="connsiteX55" fmla="*/ 260891 w 2067973"/>
              <a:gd name="connsiteY55" fmla="*/ 1956024 h 1956024"/>
              <a:gd name="connsiteX56" fmla="*/ 504731 w 2067973"/>
              <a:gd name="connsiteY56" fmla="*/ 1925544 h 1956024"/>
              <a:gd name="connsiteX57" fmla="*/ 596171 w 2067973"/>
              <a:gd name="connsiteY57" fmla="*/ 1895064 h 1956024"/>
              <a:gd name="connsiteX58" fmla="*/ 764593 w 2067973"/>
              <a:gd name="connsiteY58" fmla="*/ 1838402 h 1956024"/>
              <a:gd name="connsiteX59" fmla="*/ 881432 w 2067973"/>
              <a:gd name="connsiteY59" fmla="*/ 1823944 h 1956024"/>
              <a:gd name="connsiteX60" fmla="*/ 1014684 w 2067973"/>
              <a:gd name="connsiteY60" fmla="*/ 1853250 h 1956024"/>
              <a:gd name="connsiteX61" fmla="*/ 1155361 w 2067973"/>
              <a:gd name="connsiteY61" fmla="*/ 1877480 h 1956024"/>
              <a:gd name="connsiteX62" fmla="*/ 1257352 w 2067973"/>
              <a:gd name="connsiteY62" fmla="*/ 1905614 h 1956024"/>
              <a:gd name="connsiteX63" fmla="*/ 1357389 w 2067973"/>
              <a:gd name="connsiteY63" fmla="*/ 1929843 h 1956024"/>
              <a:gd name="connsiteX64" fmla="*/ 1531053 w 2067973"/>
              <a:gd name="connsiteY64" fmla="*/ 1696445 h 1956024"/>
              <a:gd name="connsiteX65" fmla="*/ 1583971 w 2067973"/>
              <a:gd name="connsiteY65" fmla="*/ 1558869 h 1956024"/>
              <a:gd name="connsiteX0" fmla="*/ 1590795 w 2067973"/>
              <a:gd name="connsiteY0" fmla="*/ 1592988 h 1956024"/>
              <a:gd name="connsiteX1" fmla="*/ 1596895 w 2067973"/>
              <a:gd name="connsiteY1" fmla="*/ 1533020 h 1956024"/>
              <a:gd name="connsiteX2" fmla="*/ 1597380 w 2067973"/>
              <a:gd name="connsiteY2" fmla="*/ 1453104 h 1956024"/>
              <a:gd name="connsiteX3" fmla="*/ 1586771 w 2067973"/>
              <a:gd name="connsiteY3" fmla="*/ 1407384 h 1956024"/>
              <a:gd name="connsiteX4" fmla="*/ 1602011 w 2067973"/>
              <a:gd name="connsiteY4" fmla="*/ 1270224 h 1956024"/>
              <a:gd name="connsiteX5" fmla="*/ 1662971 w 2067973"/>
              <a:gd name="connsiteY5" fmla="*/ 1178784 h 1956024"/>
              <a:gd name="connsiteX6" fmla="*/ 1730391 w 2067973"/>
              <a:gd name="connsiteY6" fmla="*/ 1147076 h 1956024"/>
              <a:gd name="connsiteX7" fmla="*/ 1781843 w 2067973"/>
              <a:gd name="connsiteY7" fmla="*/ 1110204 h 1956024"/>
              <a:gd name="connsiteX8" fmla="*/ 1829087 w 2067973"/>
              <a:gd name="connsiteY8" fmla="*/ 1079724 h 1956024"/>
              <a:gd name="connsiteX9" fmla="*/ 1868711 w 2067973"/>
              <a:gd name="connsiteY9" fmla="*/ 1049244 h 1956024"/>
              <a:gd name="connsiteX10" fmla="*/ 1934107 w 2067973"/>
              <a:gd name="connsiteY10" fmla="*/ 1014556 h 1956024"/>
              <a:gd name="connsiteX11" fmla="*/ 1977211 w 2067973"/>
              <a:gd name="connsiteY11" fmla="*/ 909172 h 1956024"/>
              <a:gd name="connsiteX12" fmla="*/ 2031347 w 2067973"/>
              <a:gd name="connsiteY12" fmla="*/ 645384 h 1956024"/>
              <a:gd name="connsiteX13" fmla="*/ 2067558 w 2067973"/>
              <a:gd name="connsiteY13" fmla="*/ 526739 h 1956024"/>
              <a:gd name="connsiteX14" fmla="*/ 1999775 w 2067973"/>
              <a:gd name="connsiteY14" fmla="*/ 413736 h 1956024"/>
              <a:gd name="connsiteX15" fmla="*/ 1954055 w 2067973"/>
              <a:gd name="connsiteY15" fmla="*/ 378684 h 1956024"/>
              <a:gd name="connsiteX16" fmla="*/ 1906811 w 2067973"/>
              <a:gd name="connsiteY16" fmla="*/ 325344 h 1956024"/>
              <a:gd name="connsiteX17" fmla="*/ 1819943 w 2067973"/>
              <a:gd name="connsiteY17" fmla="*/ 276576 h 1956024"/>
              <a:gd name="connsiteX18" fmla="*/ 1782576 w 2067973"/>
              <a:gd name="connsiteY18" fmla="*/ 244997 h 1956024"/>
              <a:gd name="connsiteX19" fmla="*/ 1723931 w 2067973"/>
              <a:gd name="connsiteY19" fmla="*/ 218664 h 1956024"/>
              <a:gd name="connsiteX20" fmla="*/ 1687904 w 2067973"/>
              <a:gd name="connsiteY20" fmla="*/ 187268 h 1956024"/>
              <a:gd name="connsiteX21" fmla="*/ 1635722 w 2067973"/>
              <a:gd name="connsiteY21" fmla="*/ 156788 h 1956024"/>
              <a:gd name="connsiteX22" fmla="*/ 1582199 w 2067973"/>
              <a:gd name="connsiteY22" fmla="*/ 137892 h 1956024"/>
              <a:gd name="connsiteX23" fmla="*/ 1577627 w 2067973"/>
              <a:gd name="connsiteY23" fmla="*/ 122652 h 1956024"/>
              <a:gd name="connsiteX24" fmla="*/ 1499903 w 2067973"/>
              <a:gd name="connsiteY24" fmla="*/ 93696 h 1956024"/>
              <a:gd name="connsiteX25" fmla="*/ 1452659 w 2067973"/>
              <a:gd name="connsiteY25" fmla="*/ 69312 h 1956024"/>
              <a:gd name="connsiteX26" fmla="*/ 1231184 w 2067973"/>
              <a:gd name="connsiteY26" fmla="*/ 36027 h 1956024"/>
              <a:gd name="connsiteX27" fmla="*/ 887562 w 2067973"/>
              <a:gd name="connsiteY27" fmla="*/ 0 h 1956024"/>
              <a:gd name="connsiteX28" fmla="*/ 518086 w 2067973"/>
              <a:gd name="connsiteY28" fmla="*/ 39500 h 1956024"/>
              <a:gd name="connsiteX29" fmla="*/ 367571 w 2067973"/>
              <a:gd name="connsiteY29" fmla="*/ 96744 h 1956024"/>
              <a:gd name="connsiteX30" fmla="*/ 276131 w 2067973"/>
              <a:gd name="connsiteY30" fmla="*/ 127224 h 1956024"/>
              <a:gd name="connsiteX31" fmla="*/ 230411 w 2067973"/>
              <a:gd name="connsiteY31" fmla="*/ 142464 h 1956024"/>
              <a:gd name="connsiteX32" fmla="*/ 206122 w 2067973"/>
              <a:gd name="connsiteY32" fmla="*/ 179136 h 1956024"/>
              <a:gd name="connsiteX33" fmla="*/ 154211 w 2067973"/>
              <a:gd name="connsiteY33" fmla="*/ 249144 h 1956024"/>
              <a:gd name="connsiteX34" fmla="*/ 138971 w 2067973"/>
              <a:gd name="connsiteY34" fmla="*/ 294864 h 1956024"/>
              <a:gd name="connsiteX35" fmla="*/ 154211 w 2067973"/>
              <a:gd name="connsiteY35" fmla="*/ 416784 h 1956024"/>
              <a:gd name="connsiteX36" fmla="*/ 199931 w 2067973"/>
              <a:gd name="connsiteY36" fmla="*/ 508224 h 1956024"/>
              <a:gd name="connsiteX37" fmla="*/ 245651 w 2067973"/>
              <a:gd name="connsiteY37" fmla="*/ 645384 h 1956024"/>
              <a:gd name="connsiteX38" fmla="*/ 260891 w 2067973"/>
              <a:gd name="connsiteY38" fmla="*/ 691104 h 1956024"/>
              <a:gd name="connsiteX39" fmla="*/ 291371 w 2067973"/>
              <a:gd name="connsiteY39" fmla="*/ 736824 h 1956024"/>
              <a:gd name="connsiteX40" fmla="*/ 337091 w 2067973"/>
              <a:gd name="connsiteY40" fmla="*/ 889224 h 1956024"/>
              <a:gd name="connsiteX41" fmla="*/ 306611 w 2067973"/>
              <a:gd name="connsiteY41" fmla="*/ 1072104 h 1956024"/>
              <a:gd name="connsiteX42" fmla="*/ 276131 w 2067973"/>
              <a:gd name="connsiteY42" fmla="*/ 1194024 h 1956024"/>
              <a:gd name="connsiteX43" fmla="*/ 245651 w 2067973"/>
              <a:gd name="connsiteY43" fmla="*/ 1239744 h 1956024"/>
              <a:gd name="connsiteX44" fmla="*/ 184691 w 2067973"/>
              <a:gd name="connsiteY44" fmla="*/ 1315944 h 1956024"/>
              <a:gd name="connsiteX45" fmla="*/ 154211 w 2067973"/>
              <a:gd name="connsiteY45" fmla="*/ 1361664 h 1956024"/>
              <a:gd name="connsiteX46" fmla="*/ 11971 w 2067973"/>
              <a:gd name="connsiteY46" fmla="*/ 1446070 h 1956024"/>
              <a:gd name="connsiteX47" fmla="*/ 35417 w 2067973"/>
              <a:gd name="connsiteY47" fmla="*/ 1549233 h 1956024"/>
              <a:gd name="connsiteX48" fmla="*/ 108491 w 2067973"/>
              <a:gd name="connsiteY48" fmla="*/ 1498824 h 1956024"/>
              <a:gd name="connsiteX49" fmla="*/ 184691 w 2067973"/>
              <a:gd name="connsiteY49" fmla="*/ 1483584 h 1956024"/>
              <a:gd name="connsiteX50" fmla="*/ 276131 w 2067973"/>
              <a:gd name="connsiteY50" fmla="*/ 1453104 h 1956024"/>
              <a:gd name="connsiteX51" fmla="*/ 337091 w 2067973"/>
              <a:gd name="connsiteY51" fmla="*/ 1437864 h 1956024"/>
              <a:gd name="connsiteX52" fmla="*/ 375191 w 2067973"/>
              <a:gd name="connsiteY52" fmla="*/ 1538448 h 1956024"/>
              <a:gd name="connsiteX53" fmla="*/ 291371 w 2067973"/>
              <a:gd name="connsiteY53" fmla="*/ 1803624 h 1956024"/>
              <a:gd name="connsiteX54" fmla="*/ 215171 w 2067973"/>
              <a:gd name="connsiteY54" fmla="*/ 1940784 h 1956024"/>
              <a:gd name="connsiteX55" fmla="*/ 260891 w 2067973"/>
              <a:gd name="connsiteY55" fmla="*/ 1956024 h 1956024"/>
              <a:gd name="connsiteX56" fmla="*/ 504731 w 2067973"/>
              <a:gd name="connsiteY56" fmla="*/ 1925544 h 1956024"/>
              <a:gd name="connsiteX57" fmla="*/ 596171 w 2067973"/>
              <a:gd name="connsiteY57" fmla="*/ 1895064 h 1956024"/>
              <a:gd name="connsiteX58" fmla="*/ 764593 w 2067973"/>
              <a:gd name="connsiteY58" fmla="*/ 1838402 h 1956024"/>
              <a:gd name="connsiteX59" fmla="*/ 881432 w 2067973"/>
              <a:gd name="connsiteY59" fmla="*/ 1823944 h 1956024"/>
              <a:gd name="connsiteX60" fmla="*/ 1014684 w 2067973"/>
              <a:gd name="connsiteY60" fmla="*/ 1853250 h 1956024"/>
              <a:gd name="connsiteX61" fmla="*/ 1155361 w 2067973"/>
              <a:gd name="connsiteY61" fmla="*/ 1877480 h 1956024"/>
              <a:gd name="connsiteX62" fmla="*/ 1257352 w 2067973"/>
              <a:gd name="connsiteY62" fmla="*/ 1905614 h 1956024"/>
              <a:gd name="connsiteX63" fmla="*/ 1357389 w 2067973"/>
              <a:gd name="connsiteY63" fmla="*/ 1929843 h 1956024"/>
              <a:gd name="connsiteX64" fmla="*/ 1531053 w 2067973"/>
              <a:gd name="connsiteY64" fmla="*/ 1696445 h 1956024"/>
              <a:gd name="connsiteX65" fmla="*/ 1590795 w 2067973"/>
              <a:gd name="connsiteY65" fmla="*/ 1592988 h 1956024"/>
              <a:gd name="connsiteX0" fmla="*/ 1590795 w 2067973"/>
              <a:gd name="connsiteY0" fmla="*/ 1592988 h 1956024"/>
              <a:gd name="connsiteX1" fmla="*/ 1596895 w 2067973"/>
              <a:gd name="connsiteY1" fmla="*/ 1533020 h 1956024"/>
              <a:gd name="connsiteX2" fmla="*/ 1597380 w 2067973"/>
              <a:gd name="connsiteY2" fmla="*/ 1453104 h 1956024"/>
              <a:gd name="connsiteX3" fmla="*/ 1586771 w 2067973"/>
              <a:gd name="connsiteY3" fmla="*/ 1407384 h 1956024"/>
              <a:gd name="connsiteX4" fmla="*/ 1602011 w 2067973"/>
              <a:gd name="connsiteY4" fmla="*/ 1270224 h 1956024"/>
              <a:gd name="connsiteX5" fmla="*/ 1662971 w 2067973"/>
              <a:gd name="connsiteY5" fmla="*/ 1178784 h 1956024"/>
              <a:gd name="connsiteX6" fmla="*/ 1730391 w 2067973"/>
              <a:gd name="connsiteY6" fmla="*/ 1147076 h 1956024"/>
              <a:gd name="connsiteX7" fmla="*/ 1781843 w 2067973"/>
              <a:gd name="connsiteY7" fmla="*/ 1110204 h 1956024"/>
              <a:gd name="connsiteX8" fmla="*/ 1829087 w 2067973"/>
              <a:gd name="connsiteY8" fmla="*/ 1079724 h 1956024"/>
              <a:gd name="connsiteX9" fmla="*/ 1868711 w 2067973"/>
              <a:gd name="connsiteY9" fmla="*/ 1049244 h 1956024"/>
              <a:gd name="connsiteX10" fmla="*/ 1934107 w 2067973"/>
              <a:gd name="connsiteY10" fmla="*/ 1014556 h 1956024"/>
              <a:gd name="connsiteX11" fmla="*/ 1977211 w 2067973"/>
              <a:gd name="connsiteY11" fmla="*/ 909172 h 1956024"/>
              <a:gd name="connsiteX12" fmla="*/ 2031347 w 2067973"/>
              <a:gd name="connsiteY12" fmla="*/ 645384 h 1956024"/>
              <a:gd name="connsiteX13" fmla="*/ 2067558 w 2067973"/>
              <a:gd name="connsiteY13" fmla="*/ 526739 h 1956024"/>
              <a:gd name="connsiteX14" fmla="*/ 1999775 w 2067973"/>
              <a:gd name="connsiteY14" fmla="*/ 413736 h 1956024"/>
              <a:gd name="connsiteX15" fmla="*/ 1954055 w 2067973"/>
              <a:gd name="connsiteY15" fmla="*/ 378684 h 1956024"/>
              <a:gd name="connsiteX16" fmla="*/ 1906811 w 2067973"/>
              <a:gd name="connsiteY16" fmla="*/ 325344 h 1956024"/>
              <a:gd name="connsiteX17" fmla="*/ 1819943 w 2067973"/>
              <a:gd name="connsiteY17" fmla="*/ 276576 h 1956024"/>
              <a:gd name="connsiteX18" fmla="*/ 1782576 w 2067973"/>
              <a:gd name="connsiteY18" fmla="*/ 244997 h 1956024"/>
              <a:gd name="connsiteX19" fmla="*/ 1723931 w 2067973"/>
              <a:gd name="connsiteY19" fmla="*/ 218664 h 1956024"/>
              <a:gd name="connsiteX20" fmla="*/ 1687904 w 2067973"/>
              <a:gd name="connsiteY20" fmla="*/ 187268 h 1956024"/>
              <a:gd name="connsiteX21" fmla="*/ 1635722 w 2067973"/>
              <a:gd name="connsiteY21" fmla="*/ 156788 h 1956024"/>
              <a:gd name="connsiteX22" fmla="*/ 1582199 w 2067973"/>
              <a:gd name="connsiteY22" fmla="*/ 137892 h 1956024"/>
              <a:gd name="connsiteX23" fmla="*/ 1577627 w 2067973"/>
              <a:gd name="connsiteY23" fmla="*/ 122652 h 1956024"/>
              <a:gd name="connsiteX24" fmla="*/ 1499903 w 2067973"/>
              <a:gd name="connsiteY24" fmla="*/ 93696 h 1956024"/>
              <a:gd name="connsiteX25" fmla="*/ 1452659 w 2067973"/>
              <a:gd name="connsiteY25" fmla="*/ 69312 h 1956024"/>
              <a:gd name="connsiteX26" fmla="*/ 1231184 w 2067973"/>
              <a:gd name="connsiteY26" fmla="*/ 36027 h 1956024"/>
              <a:gd name="connsiteX27" fmla="*/ 887562 w 2067973"/>
              <a:gd name="connsiteY27" fmla="*/ 0 h 1956024"/>
              <a:gd name="connsiteX28" fmla="*/ 518086 w 2067973"/>
              <a:gd name="connsiteY28" fmla="*/ 39500 h 1956024"/>
              <a:gd name="connsiteX29" fmla="*/ 367571 w 2067973"/>
              <a:gd name="connsiteY29" fmla="*/ 96744 h 1956024"/>
              <a:gd name="connsiteX30" fmla="*/ 276131 w 2067973"/>
              <a:gd name="connsiteY30" fmla="*/ 127224 h 1956024"/>
              <a:gd name="connsiteX31" fmla="*/ 230411 w 2067973"/>
              <a:gd name="connsiteY31" fmla="*/ 142464 h 1956024"/>
              <a:gd name="connsiteX32" fmla="*/ 206122 w 2067973"/>
              <a:gd name="connsiteY32" fmla="*/ 179136 h 1956024"/>
              <a:gd name="connsiteX33" fmla="*/ 154211 w 2067973"/>
              <a:gd name="connsiteY33" fmla="*/ 249144 h 1956024"/>
              <a:gd name="connsiteX34" fmla="*/ 138971 w 2067973"/>
              <a:gd name="connsiteY34" fmla="*/ 294864 h 1956024"/>
              <a:gd name="connsiteX35" fmla="*/ 154211 w 2067973"/>
              <a:gd name="connsiteY35" fmla="*/ 416784 h 1956024"/>
              <a:gd name="connsiteX36" fmla="*/ 199931 w 2067973"/>
              <a:gd name="connsiteY36" fmla="*/ 508224 h 1956024"/>
              <a:gd name="connsiteX37" fmla="*/ 245651 w 2067973"/>
              <a:gd name="connsiteY37" fmla="*/ 645384 h 1956024"/>
              <a:gd name="connsiteX38" fmla="*/ 260891 w 2067973"/>
              <a:gd name="connsiteY38" fmla="*/ 691104 h 1956024"/>
              <a:gd name="connsiteX39" fmla="*/ 291371 w 2067973"/>
              <a:gd name="connsiteY39" fmla="*/ 736824 h 1956024"/>
              <a:gd name="connsiteX40" fmla="*/ 337091 w 2067973"/>
              <a:gd name="connsiteY40" fmla="*/ 889224 h 1956024"/>
              <a:gd name="connsiteX41" fmla="*/ 306611 w 2067973"/>
              <a:gd name="connsiteY41" fmla="*/ 1072104 h 1956024"/>
              <a:gd name="connsiteX42" fmla="*/ 276131 w 2067973"/>
              <a:gd name="connsiteY42" fmla="*/ 1194024 h 1956024"/>
              <a:gd name="connsiteX43" fmla="*/ 245651 w 2067973"/>
              <a:gd name="connsiteY43" fmla="*/ 1239744 h 1956024"/>
              <a:gd name="connsiteX44" fmla="*/ 184691 w 2067973"/>
              <a:gd name="connsiteY44" fmla="*/ 1315944 h 1956024"/>
              <a:gd name="connsiteX45" fmla="*/ 154211 w 2067973"/>
              <a:gd name="connsiteY45" fmla="*/ 1361664 h 1956024"/>
              <a:gd name="connsiteX46" fmla="*/ 11971 w 2067973"/>
              <a:gd name="connsiteY46" fmla="*/ 1446070 h 1956024"/>
              <a:gd name="connsiteX47" fmla="*/ 35417 w 2067973"/>
              <a:gd name="connsiteY47" fmla="*/ 1549233 h 1956024"/>
              <a:gd name="connsiteX48" fmla="*/ 108491 w 2067973"/>
              <a:gd name="connsiteY48" fmla="*/ 1498824 h 1956024"/>
              <a:gd name="connsiteX49" fmla="*/ 184691 w 2067973"/>
              <a:gd name="connsiteY49" fmla="*/ 1483584 h 1956024"/>
              <a:gd name="connsiteX50" fmla="*/ 276131 w 2067973"/>
              <a:gd name="connsiteY50" fmla="*/ 1453104 h 1956024"/>
              <a:gd name="connsiteX51" fmla="*/ 337091 w 2067973"/>
              <a:gd name="connsiteY51" fmla="*/ 1437864 h 1956024"/>
              <a:gd name="connsiteX52" fmla="*/ 375191 w 2067973"/>
              <a:gd name="connsiteY52" fmla="*/ 1538448 h 1956024"/>
              <a:gd name="connsiteX53" fmla="*/ 291371 w 2067973"/>
              <a:gd name="connsiteY53" fmla="*/ 1803624 h 1956024"/>
              <a:gd name="connsiteX54" fmla="*/ 215171 w 2067973"/>
              <a:gd name="connsiteY54" fmla="*/ 1940784 h 1956024"/>
              <a:gd name="connsiteX55" fmla="*/ 260891 w 2067973"/>
              <a:gd name="connsiteY55" fmla="*/ 1956024 h 1956024"/>
              <a:gd name="connsiteX56" fmla="*/ 504731 w 2067973"/>
              <a:gd name="connsiteY56" fmla="*/ 1925544 h 1956024"/>
              <a:gd name="connsiteX57" fmla="*/ 596171 w 2067973"/>
              <a:gd name="connsiteY57" fmla="*/ 1895064 h 1956024"/>
              <a:gd name="connsiteX58" fmla="*/ 764593 w 2067973"/>
              <a:gd name="connsiteY58" fmla="*/ 1838402 h 1956024"/>
              <a:gd name="connsiteX59" fmla="*/ 881432 w 2067973"/>
              <a:gd name="connsiteY59" fmla="*/ 1823944 h 1956024"/>
              <a:gd name="connsiteX60" fmla="*/ 1014684 w 2067973"/>
              <a:gd name="connsiteY60" fmla="*/ 1853250 h 1956024"/>
              <a:gd name="connsiteX61" fmla="*/ 1155361 w 2067973"/>
              <a:gd name="connsiteY61" fmla="*/ 1877480 h 1956024"/>
              <a:gd name="connsiteX62" fmla="*/ 1257352 w 2067973"/>
              <a:gd name="connsiteY62" fmla="*/ 1905614 h 1956024"/>
              <a:gd name="connsiteX63" fmla="*/ 1357389 w 2067973"/>
              <a:gd name="connsiteY63" fmla="*/ 1929843 h 1956024"/>
              <a:gd name="connsiteX64" fmla="*/ 1486698 w 2067973"/>
              <a:gd name="connsiteY64" fmla="*/ 1751036 h 1956024"/>
              <a:gd name="connsiteX65" fmla="*/ 1590795 w 2067973"/>
              <a:gd name="connsiteY65" fmla="*/ 1592988 h 1956024"/>
              <a:gd name="connsiteX0" fmla="*/ 1583971 w 2067973"/>
              <a:gd name="connsiteY0" fmla="*/ 1630519 h 1956024"/>
              <a:gd name="connsiteX1" fmla="*/ 1596895 w 2067973"/>
              <a:gd name="connsiteY1" fmla="*/ 1533020 h 1956024"/>
              <a:gd name="connsiteX2" fmla="*/ 1597380 w 2067973"/>
              <a:gd name="connsiteY2" fmla="*/ 1453104 h 1956024"/>
              <a:gd name="connsiteX3" fmla="*/ 1586771 w 2067973"/>
              <a:gd name="connsiteY3" fmla="*/ 1407384 h 1956024"/>
              <a:gd name="connsiteX4" fmla="*/ 1602011 w 2067973"/>
              <a:gd name="connsiteY4" fmla="*/ 1270224 h 1956024"/>
              <a:gd name="connsiteX5" fmla="*/ 1662971 w 2067973"/>
              <a:gd name="connsiteY5" fmla="*/ 1178784 h 1956024"/>
              <a:gd name="connsiteX6" fmla="*/ 1730391 w 2067973"/>
              <a:gd name="connsiteY6" fmla="*/ 1147076 h 1956024"/>
              <a:gd name="connsiteX7" fmla="*/ 1781843 w 2067973"/>
              <a:gd name="connsiteY7" fmla="*/ 1110204 h 1956024"/>
              <a:gd name="connsiteX8" fmla="*/ 1829087 w 2067973"/>
              <a:gd name="connsiteY8" fmla="*/ 1079724 h 1956024"/>
              <a:gd name="connsiteX9" fmla="*/ 1868711 w 2067973"/>
              <a:gd name="connsiteY9" fmla="*/ 1049244 h 1956024"/>
              <a:gd name="connsiteX10" fmla="*/ 1934107 w 2067973"/>
              <a:gd name="connsiteY10" fmla="*/ 1014556 h 1956024"/>
              <a:gd name="connsiteX11" fmla="*/ 1977211 w 2067973"/>
              <a:gd name="connsiteY11" fmla="*/ 909172 h 1956024"/>
              <a:gd name="connsiteX12" fmla="*/ 2031347 w 2067973"/>
              <a:gd name="connsiteY12" fmla="*/ 645384 h 1956024"/>
              <a:gd name="connsiteX13" fmla="*/ 2067558 w 2067973"/>
              <a:gd name="connsiteY13" fmla="*/ 526739 h 1956024"/>
              <a:gd name="connsiteX14" fmla="*/ 1999775 w 2067973"/>
              <a:gd name="connsiteY14" fmla="*/ 413736 h 1956024"/>
              <a:gd name="connsiteX15" fmla="*/ 1954055 w 2067973"/>
              <a:gd name="connsiteY15" fmla="*/ 378684 h 1956024"/>
              <a:gd name="connsiteX16" fmla="*/ 1906811 w 2067973"/>
              <a:gd name="connsiteY16" fmla="*/ 325344 h 1956024"/>
              <a:gd name="connsiteX17" fmla="*/ 1819943 w 2067973"/>
              <a:gd name="connsiteY17" fmla="*/ 276576 h 1956024"/>
              <a:gd name="connsiteX18" fmla="*/ 1782576 w 2067973"/>
              <a:gd name="connsiteY18" fmla="*/ 244997 h 1956024"/>
              <a:gd name="connsiteX19" fmla="*/ 1723931 w 2067973"/>
              <a:gd name="connsiteY19" fmla="*/ 218664 h 1956024"/>
              <a:gd name="connsiteX20" fmla="*/ 1687904 w 2067973"/>
              <a:gd name="connsiteY20" fmla="*/ 187268 h 1956024"/>
              <a:gd name="connsiteX21" fmla="*/ 1635722 w 2067973"/>
              <a:gd name="connsiteY21" fmla="*/ 156788 h 1956024"/>
              <a:gd name="connsiteX22" fmla="*/ 1582199 w 2067973"/>
              <a:gd name="connsiteY22" fmla="*/ 137892 h 1956024"/>
              <a:gd name="connsiteX23" fmla="*/ 1577627 w 2067973"/>
              <a:gd name="connsiteY23" fmla="*/ 122652 h 1956024"/>
              <a:gd name="connsiteX24" fmla="*/ 1499903 w 2067973"/>
              <a:gd name="connsiteY24" fmla="*/ 93696 h 1956024"/>
              <a:gd name="connsiteX25" fmla="*/ 1452659 w 2067973"/>
              <a:gd name="connsiteY25" fmla="*/ 69312 h 1956024"/>
              <a:gd name="connsiteX26" fmla="*/ 1231184 w 2067973"/>
              <a:gd name="connsiteY26" fmla="*/ 36027 h 1956024"/>
              <a:gd name="connsiteX27" fmla="*/ 887562 w 2067973"/>
              <a:gd name="connsiteY27" fmla="*/ 0 h 1956024"/>
              <a:gd name="connsiteX28" fmla="*/ 518086 w 2067973"/>
              <a:gd name="connsiteY28" fmla="*/ 39500 h 1956024"/>
              <a:gd name="connsiteX29" fmla="*/ 367571 w 2067973"/>
              <a:gd name="connsiteY29" fmla="*/ 96744 h 1956024"/>
              <a:gd name="connsiteX30" fmla="*/ 276131 w 2067973"/>
              <a:gd name="connsiteY30" fmla="*/ 127224 h 1956024"/>
              <a:gd name="connsiteX31" fmla="*/ 230411 w 2067973"/>
              <a:gd name="connsiteY31" fmla="*/ 142464 h 1956024"/>
              <a:gd name="connsiteX32" fmla="*/ 206122 w 2067973"/>
              <a:gd name="connsiteY32" fmla="*/ 179136 h 1956024"/>
              <a:gd name="connsiteX33" fmla="*/ 154211 w 2067973"/>
              <a:gd name="connsiteY33" fmla="*/ 249144 h 1956024"/>
              <a:gd name="connsiteX34" fmla="*/ 138971 w 2067973"/>
              <a:gd name="connsiteY34" fmla="*/ 294864 h 1956024"/>
              <a:gd name="connsiteX35" fmla="*/ 154211 w 2067973"/>
              <a:gd name="connsiteY35" fmla="*/ 416784 h 1956024"/>
              <a:gd name="connsiteX36" fmla="*/ 199931 w 2067973"/>
              <a:gd name="connsiteY36" fmla="*/ 508224 h 1956024"/>
              <a:gd name="connsiteX37" fmla="*/ 245651 w 2067973"/>
              <a:gd name="connsiteY37" fmla="*/ 645384 h 1956024"/>
              <a:gd name="connsiteX38" fmla="*/ 260891 w 2067973"/>
              <a:gd name="connsiteY38" fmla="*/ 691104 h 1956024"/>
              <a:gd name="connsiteX39" fmla="*/ 291371 w 2067973"/>
              <a:gd name="connsiteY39" fmla="*/ 736824 h 1956024"/>
              <a:gd name="connsiteX40" fmla="*/ 337091 w 2067973"/>
              <a:gd name="connsiteY40" fmla="*/ 889224 h 1956024"/>
              <a:gd name="connsiteX41" fmla="*/ 306611 w 2067973"/>
              <a:gd name="connsiteY41" fmla="*/ 1072104 h 1956024"/>
              <a:gd name="connsiteX42" fmla="*/ 276131 w 2067973"/>
              <a:gd name="connsiteY42" fmla="*/ 1194024 h 1956024"/>
              <a:gd name="connsiteX43" fmla="*/ 245651 w 2067973"/>
              <a:gd name="connsiteY43" fmla="*/ 1239744 h 1956024"/>
              <a:gd name="connsiteX44" fmla="*/ 184691 w 2067973"/>
              <a:gd name="connsiteY44" fmla="*/ 1315944 h 1956024"/>
              <a:gd name="connsiteX45" fmla="*/ 154211 w 2067973"/>
              <a:gd name="connsiteY45" fmla="*/ 1361664 h 1956024"/>
              <a:gd name="connsiteX46" fmla="*/ 11971 w 2067973"/>
              <a:gd name="connsiteY46" fmla="*/ 1446070 h 1956024"/>
              <a:gd name="connsiteX47" fmla="*/ 35417 w 2067973"/>
              <a:gd name="connsiteY47" fmla="*/ 1549233 h 1956024"/>
              <a:gd name="connsiteX48" fmla="*/ 108491 w 2067973"/>
              <a:gd name="connsiteY48" fmla="*/ 1498824 h 1956024"/>
              <a:gd name="connsiteX49" fmla="*/ 184691 w 2067973"/>
              <a:gd name="connsiteY49" fmla="*/ 1483584 h 1956024"/>
              <a:gd name="connsiteX50" fmla="*/ 276131 w 2067973"/>
              <a:gd name="connsiteY50" fmla="*/ 1453104 h 1956024"/>
              <a:gd name="connsiteX51" fmla="*/ 337091 w 2067973"/>
              <a:gd name="connsiteY51" fmla="*/ 1437864 h 1956024"/>
              <a:gd name="connsiteX52" fmla="*/ 375191 w 2067973"/>
              <a:gd name="connsiteY52" fmla="*/ 1538448 h 1956024"/>
              <a:gd name="connsiteX53" fmla="*/ 291371 w 2067973"/>
              <a:gd name="connsiteY53" fmla="*/ 1803624 h 1956024"/>
              <a:gd name="connsiteX54" fmla="*/ 215171 w 2067973"/>
              <a:gd name="connsiteY54" fmla="*/ 1940784 h 1956024"/>
              <a:gd name="connsiteX55" fmla="*/ 260891 w 2067973"/>
              <a:gd name="connsiteY55" fmla="*/ 1956024 h 1956024"/>
              <a:gd name="connsiteX56" fmla="*/ 504731 w 2067973"/>
              <a:gd name="connsiteY56" fmla="*/ 1925544 h 1956024"/>
              <a:gd name="connsiteX57" fmla="*/ 596171 w 2067973"/>
              <a:gd name="connsiteY57" fmla="*/ 1895064 h 1956024"/>
              <a:gd name="connsiteX58" fmla="*/ 764593 w 2067973"/>
              <a:gd name="connsiteY58" fmla="*/ 1838402 h 1956024"/>
              <a:gd name="connsiteX59" fmla="*/ 881432 w 2067973"/>
              <a:gd name="connsiteY59" fmla="*/ 1823944 h 1956024"/>
              <a:gd name="connsiteX60" fmla="*/ 1014684 w 2067973"/>
              <a:gd name="connsiteY60" fmla="*/ 1853250 h 1956024"/>
              <a:gd name="connsiteX61" fmla="*/ 1155361 w 2067973"/>
              <a:gd name="connsiteY61" fmla="*/ 1877480 h 1956024"/>
              <a:gd name="connsiteX62" fmla="*/ 1257352 w 2067973"/>
              <a:gd name="connsiteY62" fmla="*/ 1905614 h 1956024"/>
              <a:gd name="connsiteX63" fmla="*/ 1357389 w 2067973"/>
              <a:gd name="connsiteY63" fmla="*/ 1929843 h 1956024"/>
              <a:gd name="connsiteX64" fmla="*/ 1486698 w 2067973"/>
              <a:gd name="connsiteY64" fmla="*/ 1751036 h 1956024"/>
              <a:gd name="connsiteX65" fmla="*/ 1583971 w 2067973"/>
              <a:gd name="connsiteY65" fmla="*/ 1630519 h 1956024"/>
              <a:gd name="connsiteX0" fmla="*/ 1583971 w 2067973"/>
              <a:gd name="connsiteY0" fmla="*/ 1630519 h 1956024"/>
              <a:gd name="connsiteX1" fmla="*/ 1596895 w 2067973"/>
              <a:gd name="connsiteY1" fmla="*/ 1533020 h 1956024"/>
              <a:gd name="connsiteX2" fmla="*/ 1597380 w 2067973"/>
              <a:gd name="connsiteY2" fmla="*/ 1453104 h 1956024"/>
              <a:gd name="connsiteX3" fmla="*/ 1586771 w 2067973"/>
              <a:gd name="connsiteY3" fmla="*/ 1407384 h 1956024"/>
              <a:gd name="connsiteX4" fmla="*/ 1602011 w 2067973"/>
              <a:gd name="connsiteY4" fmla="*/ 1270224 h 1956024"/>
              <a:gd name="connsiteX5" fmla="*/ 1662971 w 2067973"/>
              <a:gd name="connsiteY5" fmla="*/ 1178784 h 1956024"/>
              <a:gd name="connsiteX6" fmla="*/ 1730391 w 2067973"/>
              <a:gd name="connsiteY6" fmla="*/ 1147076 h 1956024"/>
              <a:gd name="connsiteX7" fmla="*/ 1781843 w 2067973"/>
              <a:gd name="connsiteY7" fmla="*/ 1110204 h 1956024"/>
              <a:gd name="connsiteX8" fmla="*/ 1829087 w 2067973"/>
              <a:gd name="connsiteY8" fmla="*/ 1079724 h 1956024"/>
              <a:gd name="connsiteX9" fmla="*/ 1868711 w 2067973"/>
              <a:gd name="connsiteY9" fmla="*/ 1049244 h 1956024"/>
              <a:gd name="connsiteX10" fmla="*/ 1934107 w 2067973"/>
              <a:gd name="connsiteY10" fmla="*/ 1014556 h 1956024"/>
              <a:gd name="connsiteX11" fmla="*/ 1977211 w 2067973"/>
              <a:gd name="connsiteY11" fmla="*/ 909172 h 1956024"/>
              <a:gd name="connsiteX12" fmla="*/ 2031347 w 2067973"/>
              <a:gd name="connsiteY12" fmla="*/ 645384 h 1956024"/>
              <a:gd name="connsiteX13" fmla="*/ 2067558 w 2067973"/>
              <a:gd name="connsiteY13" fmla="*/ 526739 h 1956024"/>
              <a:gd name="connsiteX14" fmla="*/ 1999775 w 2067973"/>
              <a:gd name="connsiteY14" fmla="*/ 413736 h 1956024"/>
              <a:gd name="connsiteX15" fmla="*/ 1954055 w 2067973"/>
              <a:gd name="connsiteY15" fmla="*/ 378684 h 1956024"/>
              <a:gd name="connsiteX16" fmla="*/ 1906811 w 2067973"/>
              <a:gd name="connsiteY16" fmla="*/ 325344 h 1956024"/>
              <a:gd name="connsiteX17" fmla="*/ 1819943 w 2067973"/>
              <a:gd name="connsiteY17" fmla="*/ 276576 h 1956024"/>
              <a:gd name="connsiteX18" fmla="*/ 1782576 w 2067973"/>
              <a:gd name="connsiteY18" fmla="*/ 244997 h 1956024"/>
              <a:gd name="connsiteX19" fmla="*/ 1723931 w 2067973"/>
              <a:gd name="connsiteY19" fmla="*/ 218664 h 1956024"/>
              <a:gd name="connsiteX20" fmla="*/ 1687904 w 2067973"/>
              <a:gd name="connsiteY20" fmla="*/ 187268 h 1956024"/>
              <a:gd name="connsiteX21" fmla="*/ 1635722 w 2067973"/>
              <a:gd name="connsiteY21" fmla="*/ 156788 h 1956024"/>
              <a:gd name="connsiteX22" fmla="*/ 1582199 w 2067973"/>
              <a:gd name="connsiteY22" fmla="*/ 137892 h 1956024"/>
              <a:gd name="connsiteX23" fmla="*/ 1577627 w 2067973"/>
              <a:gd name="connsiteY23" fmla="*/ 122652 h 1956024"/>
              <a:gd name="connsiteX24" fmla="*/ 1499903 w 2067973"/>
              <a:gd name="connsiteY24" fmla="*/ 93696 h 1956024"/>
              <a:gd name="connsiteX25" fmla="*/ 1452659 w 2067973"/>
              <a:gd name="connsiteY25" fmla="*/ 69312 h 1956024"/>
              <a:gd name="connsiteX26" fmla="*/ 1231184 w 2067973"/>
              <a:gd name="connsiteY26" fmla="*/ 36027 h 1956024"/>
              <a:gd name="connsiteX27" fmla="*/ 887562 w 2067973"/>
              <a:gd name="connsiteY27" fmla="*/ 0 h 1956024"/>
              <a:gd name="connsiteX28" fmla="*/ 518086 w 2067973"/>
              <a:gd name="connsiteY28" fmla="*/ 39500 h 1956024"/>
              <a:gd name="connsiteX29" fmla="*/ 367571 w 2067973"/>
              <a:gd name="connsiteY29" fmla="*/ 96744 h 1956024"/>
              <a:gd name="connsiteX30" fmla="*/ 276131 w 2067973"/>
              <a:gd name="connsiteY30" fmla="*/ 127224 h 1956024"/>
              <a:gd name="connsiteX31" fmla="*/ 230411 w 2067973"/>
              <a:gd name="connsiteY31" fmla="*/ 142464 h 1956024"/>
              <a:gd name="connsiteX32" fmla="*/ 206122 w 2067973"/>
              <a:gd name="connsiteY32" fmla="*/ 179136 h 1956024"/>
              <a:gd name="connsiteX33" fmla="*/ 154211 w 2067973"/>
              <a:gd name="connsiteY33" fmla="*/ 249144 h 1956024"/>
              <a:gd name="connsiteX34" fmla="*/ 138971 w 2067973"/>
              <a:gd name="connsiteY34" fmla="*/ 294864 h 1956024"/>
              <a:gd name="connsiteX35" fmla="*/ 154211 w 2067973"/>
              <a:gd name="connsiteY35" fmla="*/ 416784 h 1956024"/>
              <a:gd name="connsiteX36" fmla="*/ 199931 w 2067973"/>
              <a:gd name="connsiteY36" fmla="*/ 508224 h 1956024"/>
              <a:gd name="connsiteX37" fmla="*/ 245651 w 2067973"/>
              <a:gd name="connsiteY37" fmla="*/ 645384 h 1956024"/>
              <a:gd name="connsiteX38" fmla="*/ 260891 w 2067973"/>
              <a:gd name="connsiteY38" fmla="*/ 691104 h 1956024"/>
              <a:gd name="connsiteX39" fmla="*/ 291371 w 2067973"/>
              <a:gd name="connsiteY39" fmla="*/ 736824 h 1956024"/>
              <a:gd name="connsiteX40" fmla="*/ 337091 w 2067973"/>
              <a:gd name="connsiteY40" fmla="*/ 889224 h 1956024"/>
              <a:gd name="connsiteX41" fmla="*/ 306611 w 2067973"/>
              <a:gd name="connsiteY41" fmla="*/ 1072104 h 1956024"/>
              <a:gd name="connsiteX42" fmla="*/ 276131 w 2067973"/>
              <a:gd name="connsiteY42" fmla="*/ 1194024 h 1956024"/>
              <a:gd name="connsiteX43" fmla="*/ 245651 w 2067973"/>
              <a:gd name="connsiteY43" fmla="*/ 1239744 h 1956024"/>
              <a:gd name="connsiteX44" fmla="*/ 184691 w 2067973"/>
              <a:gd name="connsiteY44" fmla="*/ 1315944 h 1956024"/>
              <a:gd name="connsiteX45" fmla="*/ 154211 w 2067973"/>
              <a:gd name="connsiteY45" fmla="*/ 1361664 h 1956024"/>
              <a:gd name="connsiteX46" fmla="*/ 11971 w 2067973"/>
              <a:gd name="connsiteY46" fmla="*/ 1446070 h 1956024"/>
              <a:gd name="connsiteX47" fmla="*/ 35417 w 2067973"/>
              <a:gd name="connsiteY47" fmla="*/ 1549233 h 1956024"/>
              <a:gd name="connsiteX48" fmla="*/ 108491 w 2067973"/>
              <a:gd name="connsiteY48" fmla="*/ 1498824 h 1956024"/>
              <a:gd name="connsiteX49" fmla="*/ 184691 w 2067973"/>
              <a:gd name="connsiteY49" fmla="*/ 1483584 h 1956024"/>
              <a:gd name="connsiteX50" fmla="*/ 276131 w 2067973"/>
              <a:gd name="connsiteY50" fmla="*/ 1453104 h 1956024"/>
              <a:gd name="connsiteX51" fmla="*/ 337091 w 2067973"/>
              <a:gd name="connsiteY51" fmla="*/ 1437864 h 1956024"/>
              <a:gd name="connsiteX52" fmla="*/ 375191 w 2067973"/>
              <a:gd name="connsiteY52" fmla="*/ 1538448 h 1956024"/>
              <a:gd name="connsiteX53" fmla="*/ 291371 w 2067973"/>
              <a:gd name="connsiteY53" fmla="*/ 1803624 h 1956024"/>
              <a:gd name="connsiteX54" fmla="*/ 215171 w 2067973"/>
              <a:gd name="connsiteY54" fmla="*/ 1940784 h 1956024"/>
              <a:gd name="connsiteX55" fmla="*/ 260891 w 2067973"/>
              <a:gd name="connsiteY55" fmla="*/ 1956024 h 1956024"/>
              <a:gd name="connsiteX56" fmla="*/ 504731 w 2067973"/>
              <a:gd name="connsiteY56" fmla="*/ 1925544 h 1956024"/>
              <a:gd name="connsiteX57" fmla="*/ 596171 w 2067973"/>
              <a:gd name="connsiteY57" fmla="*/ 1895064 h 1956024"/>
              <a:gd name="connsiteX58" fmla="*/ 764593 w 2067973"/>
              <a:gd name="connsiteY58" fmla="*/ 1838402 h 1956024"/>
              <a:gd name="connsiteX59" fmla="*/ 881432 w 2067973"/>
              <a:gd name="connsiteY59" fmla="*/ 1823944 h 1956024"/>
              <a:gd name="connsiteX60" fmla="*/ 1014684 w 2067973"/>
              <a:gd name="connsiteY60" fmla="*/ 1853250 h 1956024"/>
              <a:gd name="connsiteX61" fmla="*/ 1155361 w 2067973"/>
              <a:gd name="connsiteY61" fmla="*/ 1877480 h 1956024"/>
              <a:gd name="connsiteX62" fmla="*/ 1257352 w 2067973"/>
              <a:gd name="connsiteY62" fmla="*/ 1905614 h 1956024"/>
              <a:gd name="connsiteX63" fmla="*/ 1357389 w 2067973"/>
              <a:gd name="connsiteY63" fmla="*/ 1929843 h 1956024"/>
              <a:gd name="connsiteX64" fmla="*/ 1486698 w 2067973"/>
              <a:gd name="connsiteY64" fmla="*/ 1751036 h 1956024"/>
              <a:gd name="connsiteX65" fmla="*/ 1583971 w 2067973"/>
              <a:gd name="connsiteY65" fmla="*/ 1630519 h 1956024"/>
              <a:gd name="connsiteX0" fmla="*/ 1583971 w 2067973"/>
              <a:gd name="connsiteY0" fmla="*/ 1630519 h 1956024"/>
              <a:gd name="connsiteX1" fmla="*/ 1596895 w 2067973"/>
              <a:gd name="connsiteY1" fmla="*/ 1533020 h 1956024"/>
              <a:gd name="connsiteX2" fmla="*/ 1597380 w 2067973"/>
              <a:gd name="connsiteY2" fmla="*/ 1453104 h 1956024"/>
              <a:gd name="connsiteX3" fmla="*/ 1586771 w 2067973"/>
              <a:gd name="connsiteY3" fmla="*/ 1407384 h 1956024"/>
              <a:gd name="connsiteX4" fmla="*/ 1602011 w 2067973"/>
              <a:gd name="connsiteY4" fmla="*/ 1270224 h 1956024"/>
              <a:gd name="connsiteX5" fmla="*/ 1662971 w 2067973"/>
              <a:gd name="connsiteY5" fmla="*/ 1178784 h 1956024"/>
              <a:gd name="connsiteX6" fmla="*/ 1730391 w 2067973"/>
              <a:gd name="connsiteY6" fmla="*/ 1147076 h 1956024"/>
              <a:gd name="connsiteX7" fmla="*/ 1781843 w 2067973"/>
              <a:gd name="connsiteY7" fmla="*/ 1110204 h 1956024"/>
              <a:gd name="connsiteX8" fmla="*/ 1822263 w 2067973"/>
              <a:gd name="connsiteY8" fmla="*/ 1100196 h 1956024"/>
              <a:gd name="connsiteX9" fmla="*/ 1868711 w 2067973"/>
              <a:gd name="connsiteY9" fmla="*/ 1049244 h 1956024"/>
              <a:gd name="connsiteX10" fmla="*/ 1934107 w 2067973"/>
              <a:gd name="connsiteY10" fmla="*/ 1014556 h 1956024"/>
              <a:gd name="connsiteX11" fmla="*/ 1977211 w 2067973"/>
              <a:gd name="connsiteY11" fmla="*/ 909172 h 1956024"/>
              <a:gd name="connsiteX12" fmla="*/ 2031347 w 2067973"/>
              <a:gd name="connsiteY12" fmla="*/ 645384 h 1956024"/>
              <a:gd name="connsiteX13" fmla="*/ 2067558 w 2067973"/>
              <a:gd name="connsiteY13" fmla="*/ 526739 h 1956024"/>
              <a:gd name="connsiteX14" fmla="*/ 1999775 w 2067973"/>
              <a:gd name="connsiteY14" fmla="*/ 413736 h 1956024"/>
              <a:gd name="connsiteX15" fmla="*/ 1954055 w 2067973"/>
              <a:gd name="connsiteY15" fmla="*/ 378684 h 1956024"/>
              <a:gd name="connsiteX16" fmla="*/ 1906811 w 2067973"/>
              <a:gd name="connsiteY16" fmla="*/ 325344 h 1956024"/>
              <a:gd name="connsiteX17" fmla="*/ 1819943 w 2067973"/>
              <a:gd name="connsiteY17" fmla="*/ 276576 h 1956024"/>
              <a:gd name="connsiteX18" fmla="*/ 1782576 w 2067973"/>
              <a:gd name="connsiteY18" fmla="*/ 244997 h 1956024"/>
              <a:gd name="connsiteX19" fmla="*/ 1723931 w 2067973"/>
              <a:gd name="connsiteY19" fmla="*/ 218664 h 1956024"/>
              <a:gd name="connsiteX20" fmla="*/ 1687904 w 2067973"/>
              <a:gd name="connsiteY20" fmla="*/ 187268 h 1956024"/>
              <a:gd name="connsiteX21" fmla="*/ 1635722 w 2067973"/>
              <a:gd name="connsiteY21" fmla="*/ 156788 h 1956024"/>
              <a:gd name="connsiteX22" fmla="*/ 1582199 w 2067973"/>
              <a:gd name="connsiteY22" fmla="*/ 137892 h 1956024"/>
              <a:gd name="connsiteX23" fmla="*/ 1577627 w 2067973"/>
              <a:gd name="connsiteY23" fmla="*/ 122652 h 1956024"/>
              <a:gd name="connsiteX24" fmla="*/ 1499903 w 2067973"/>
              <a:gd name="connsiteY24" fmla="*/ 93696 h 1956024"/>
              <a:gd name="connsiteX25" fmla="*/ 1452659 w 2067973"/>
              <a:gd name="connsiteY25" fmla="*/ 69312 h 1956024"/>
              <a:gd name="connsiteX26" fmla="*/ 1231184 w 2067973"/>
              <a:gd name="connsiteY26" fmla="*/ 36027 h 1956024"/>
              <a:gd name="connsiteX27" fmla="*/ 887562 w 2067973"/>
              <a:gd name="connsiteY27" fmla="*/ 0 h 1956024"/>
              <a:gd name="connsiteX28" fmla="*/ 518086 w 2067973"/>
              <a:gd name="connsiteY28" fmla="*/ 39500 h 1956024"/>
              <a:gd name="connsiteX29" fmla="*/ 367571 w 2067973"/>
              <a:gd name="connsiteY29" fmla="*/ 96744 h 1956024"/>
              <a:gd name="connsiteX30" fmla="*/ 276131 w 2067973"/>
              <a:gd name="connsiteY30" fmla="*/ 127224 h 1956024"/>
              <a:gd name="connsiteX31" fmla="*/ 230411 w 2067973"/>
              <a:gd name="connsiteY31" fmla="*/ 142464 h 1956024"/>
              <a:gd name="connsiteX32" fmla="*/ 206122 w 2067973"/>
              <a:gd name="connsiteY32" fmla="*/ 179136 h 1956024"/>
              <a:gd name="connsiteX33" fmla="*/ 154211 w 2067973"/>
              <a:gd name="connsiteY33" fmla="*/ 249144 h 1956024"/>
              <a:gd name="connsiteX34" fmla="*/ 138971 w 2067973"/>
              <a:gd name="connsiteY34" fmla="*/ 294864 h 1956024"/>
              <a:gd name="connsiteX35" fmla="*/ 154211 w 2067973"/>
              <a:gd name="connsiteY35" fmla="*/ 416784 h 1956024"/>
              <a:gd name="connsiteX36" fmla="*/ 199931 w 2067973"/>
              <a:gd name="connsiteY36" fmla="*/ 508224 h 1956024"/>
              <a:gd name="connsiteX37" fmla="*/ 245651 w 2067973"/>
              <a:gd name="connsiteY37" fmla="*/ 645384 h 1956024"/>
              <a:gd name="connsiteX38" fmla="*/ 260891 w 2067973"/>
              <a:gd name="connsiteY38" fmla="*/ 691104 h 1956024"/>
              <a:gd name="connsiteX39" fmla="*/ 291371 w 2067973"/>
              <a:gd name="connsiteY39" fmla="*/ 736824 h 1956024"/>
              <a:gd name="connsiteX40" fmla="*/ 337091 w 2067973"/>
              <a:gd name="connsiteY40" fmla="*/ 889224 h 1956024"/>
              <a:gd name="connsiteX41" fmla="*/ 306611 w 2067973"/>
              <a:gd name="connsiteY41" fmla="*/ 1072104 h 1956024"/>
              <a:gd name="connsiteX42" fmla="*/ 276131 w 2067973"/>
              <a:gd name="connsiteY42" fmla="*/ 1194024 h 1956024"/>
              <a:gd name="connsiteX43" fmla="*/ 245651 w 2067973"/>
              <a:gd name="connsiteY43" fmla="*/ 1239744 h 1956024"/>
              <a:gd name="connsiteX44" fmla="*/ 184691 w 2067973"/>
              <a:gd name="connsiteY44" fmla="*/ 1315944 h 1956024"/>
              <a:gd name="connsiteX45" fmla="*/ 154211 w 2067973"/>
              <a:gd name="connsiteY45" fmla="*/ 1361664 h 1956024"/>
              <a:gd name="connsiteX46" fmla="*/ 11971 w 2067973"/>
              <a:gd name="connsiteY46" fmla="*/ 1446070 h 1956024"/>
              <a:gd name="connsiteX47" fmla="*/ 35417 w 2067973"/>
              <a:gd name="connsiteY47" fmla="*/ 1549233 h 1956024"/>
              <a:gd name="connsiteX48" fmla="*/ 108491 w 2067973"/>
              <a:gd name="connsiteY48" fmla="*/ 1498824 h 1956024"/>
              <a:gd name="connsiteX49" fmla="*/ 184691 w 2067973"/>
              <a:gd name="connsiteY49" fmla="*/ 1483584 h 1956024"/>
              <a:gd name="connsiteX50" fmla="*/ 276131 w 2067973"/>
              <a:gd name="connsiteY50" fmla="*/ 1453104 h 1956024"/>
              <a:gd name="connsiteX51" fmla="*/ 337091 w 2067973"/>
              <a:gd name="connsiteY51" fmla="*/ 1437864 h 1956024"/>
              <a:gd name="connsiteX52" fmla="*/ 375191 w 2067973"/>
              <a:gd name="connsiteY52" fmla="*/ 1538448 h 1956024"/>
              <a:gd name="connsiteX53" fmla="*/ 291371 w 2067973"/>
              <a:gd name="connsiteY53" fmla="*/ 1803624 h 1956024"/>
              <a:gd name="connsiteX54" fmla="*/ 215171 w 2067973"/>
              <a:gd name="connsiteY54" fmla="*/ 1940784 h 1956024"/>
              <a:gd name="connsiteX55" fmla="*/ 260891 w 2067973"/>
              <a:gd name="connsiteY55" fmla="*/ 1956024 h 1956024"/>
              <a:gd name="connsiteX56" fmla="*/ 504731 w 2067973"/>
              <a:gd name="connsiteY56" fmla="*/ 1925544 h 1956024"/>
              <a:gd name="connsiteX57" fmla="*/ 596171 w 2067973"/>
              <a:gd name="connsiteY57" fmla="*/ 1895064 h 1956024"/>
              <a:gd name="connsiteX58" fmla="*/ 764593 w 2067973"/>
              <a:gd name="connsiteY58" fmla="*/ 1838402 h 1956024"/>
              <a:gd name="connsiteX59" fmla="*/ 881432 w 2067973"/>
              <a:gd name="connsiteY59" fmla="*/ 1823944 h 1956024"/>
              <a:gd name="connsiteX60" fmla="*/ 1014684 w 2067973"/>
              <a:gd name="connsiteY60" fmla="*/ 1853250 h 1956024"/>
              <a:gd name="connsiteX61" fmla="*/ 1155361 w 2067973"/>
              <a:gd name="connsiteY61" fmla="*/ 1877480 h 1956024"/>
              <a:gd name="connsiteX62" fmla="*/ 1257352 w 2067973"/>
              <a:gd name="connsiteY62" fmla="*/ 1905614 h 1956024"/>
              <a:gd name="connsiteX63" fmla="*/ 1357389 w 2067973"/>
              <a:gd name="connsiteY63" fmla="*/ 1929843 h 1956024"/>
              <a:gd name="connsiteX64" fmla="*/ 1486698 w 2067973"/>
              <a:gd name="connsiteY64" fmla="*/ 1751036 h 1956024"/>
              <a:gd name="connsiteX65" fmla="*/ 1583971 w 2067973"/>
              <a:gd name="connsiteY65" fmla="*/ 1630519 h 1956024"/>
              <a:gd name="connsiteX0" fmla="*/ 1583971 w 2067973"/>
              <a:gd name="connsiteY0" fmla="*/ 1630519 h 1956024"/>
              <a:gd name="connsiteX1" fmla="*/ 1596895 w 2067973"/>
              <a:gd name="connsiteY1" fmla="*/ 1533020 h 1956024"/>
              <a:gd name="connsiteX2" fmla="*/ 1597380 w 2067973"/>
              <a:gd name="connsiteY2" fmla="*/ 1453104 h 1956024"/>
              <a:gd name="connsiteX3" fmla="*/ 1586771 w 2067973"/>
              <a:gd name="connsiteY3" fmla="*/ 1407384 h 1956024"/>
              <a:gd name="connsiteX4" fmla="*/ 1602011 w 2067973"/>
              <a:gd name="connsiteY4" fmla="*/ 1270224 h 1956024"/>
              <a:gd name="connsiteX5" fmla="*/ 1662971 w 2067973"/>
              <a:gd name="connsiteY5" fmla="*/ 1178784 h 1956024"/>
              <a:gd name="connsiteX6" fmla="*/ 1730391 w 2067973"/>
              <a:gd name="connsiteY6" fmla="*/ 1147076 h 1956024"/>
              <a:gd name="connsiteX7" fmla="*/ 1775019 w 2067973"/>
              <a:gd name="connsiteY7" fmla="*/ 1130675 h 1956024"/>
              <a:gd name="connsiteX8" fmla="*/ 1822263 w 2067973"/>
              <a:gd name="connsiteY8" fmla="*/ 1100196 h 1956024"/>
              <a:gd name="connsiteX9" fmla="*/ 1868711 w 2067973"/>
              <a:gd name="connsiteY9" fmla="*/ 1049244 h 1956024"/>
              <a:gd name="connsiteX10" fmla="*/ 1934107 w 2067973"/>
              <a:gd name="connsiteY10" fmla="*/ 1014556 h 1956024"/>
              <a:gd name="connsiteX11" fmla="*/ 1977211 w 2067973"/>
              <a:gd name="connsiteY11" fmla="*/ 909172 h 1956024"/>
              <a:gd name="connsiteX12" fmla="*/ 2031347 w 2067973"/>
              <a:gd name="connsiteY12" fmla="*/ 645384 h 1956024"/>
              <a:gd name="connsiteX13" fmla="*/ 2067558 w 2067973"/>
              <a:gd name="connsiteY13" fmla="*/ 526739 h 1956024"/>
              <a:gd name="connsiteX14" fmla="*/ 1999775 w 2067973"/>
              <a:gd name="connsiteY14" fmla="*/ 413736 h 1956024"/>
              <a:gd name="connsiteX15" fmla="*/ 1954055 w 2067973"/>
              <a:gd name="connsiteY15" fmla="*/ 378684 h 1956024"/>
              <a:gd name="connsiteX16" fmla="*/ 1906811 w 2067973"/>
              <a:gd name="connsiteY16" fmla="*/ 325344 h 1956024"/>
              <a:gd name="connsiteX17" fmla="*/ 1819943 w 2067973"/>
              <a:gd name="connsiteY17" fmla="*/ 276576 h 1956024"/>
              <a:gd name="connsiteX18" fmla="*/ 1782576 w 2067973"/>
              <a:gd name="connsiteY18" fmla="*/ 244997 h 1956024"/>
              <a:gd name="connsiteX19" fmla="*/ 1723931 w 2067973"/>
              <a:gd name="connsiteY19" fmla="*/ 218664 h 1956024"/>
              <a:gd name="connsiteX20" fmla="*/ 1687904 w 2067973"/>
              <a:gd name="connsiteY20" fmla="*/ 187268 h 1956024"/>
              <a:gd name="connsiteX21" fmla="*/ 1635722 w 2067973"/>
              <a:gd name="connsiteY21" fmla="*/ 156788 h 1956024"/>
              <a:gd name="connsiteX22" fmla="*/ 1582199 w 2067973"/>
              <a:gd name="connsiteY22" fmla="*/ 137892 h 1956024"/>
              <a:gd name="connsiteX23" fmla="*/ 1577627 w 2067973"/>
              <a:gd name="connsiteY23" fmla="*/ 122652 h 1956024"/>
              <a:gd name="connsiteX24" fmla="*/ 1499903 w 2067973"/>
              <a:gd name="connsiteY24" fmla="*/ 93696 h 1956024"/>
              <a:gd name="connsiteX25" fmla="*/ 1452659 w 2067973"/>
              <a:gd name="connsiteY25" fmla="*/ 69312 h 1956024"/>
              <a:gd name="connsiteX26" fmla="*/ 1231184 w 2067973"/>
              <a:gd name="connsiteY26" fmla="*/ 36027 h 1956024"/>
              <a:gd name="connsiteX27" fmla="*/ 887562 w 2067973"/>
              <a:gd name="connsiteY27" fmla="*/ 0 h 1956024"/>
              <a:gd name="connsiteX28" fmla="*/ 518086 w 2067973"/>
              <a:gd name="connsiteY28" fmla="*/ 39500 h 1956024"/>
              <a:gd name="connsiteX29" fmla="*/ 367571 w 2067973"/>
              <a:gd name="connsiteY29" fmla="*/ 96744 h 1956024"/>
              <a:gd name="connsiteX30" fmla="*/ 276131 w 2067973"/>
              <a:gd name="connsiteY30" fmla="*/ 127224 h 1956024"/>
              <a:gd name="connsiteX31" fmla="*/ 230411 w 2067973"/>
              <a:gd name="connsiteY31" fmla="*/ 142464 h 1956024"/>
              <a:gd name="connsiteX32" fmla="*/ 206122 w 2067973"/>
              <a:gd name="connsiteY32" fmla="*/ 179136 h 1956024"/>
              <a:gd name="connsiteX33" fmla="*/ 154211 w 2067973"/>
              <a:gd name="connsiteY33" fmla="*/ 249144 h 1956024"/>
              <a:gd name="connsiteX34" fmla="*/ 138971 w 2067973"/>
              <a:gd name="connsiteY34" fmla="*/ 294864 h 1956024"/>
              <a:gd name="connsiteX35" fmla="*/ 154211 w 2067973"/>
              <a:gd name="connsiteY35" fmla="*/ 416784 h 1956024"/>
              <a:gd name="connsiteX36" fmla="*/ 199931 w 2067973"/>
              <a:gd name="connsiteY36" fmla="*/ 508224 h 1956024"/>
              <a:gd name="connsiteX37" fmla="*/ 245651 w 2067973"/>
              <a:gd name="connsiteY37" fmla="*/ 645384 h 1956024"/>
              <a:gd name="connsiteX38" fmla="*/ 260891 w 2067973"/>
              <a:gd name="connsiteY38" fmla="*/ 691104 h 1956024"/>
              <a:gd name="connsiteX39" fmla="*/ 291371 w 2067973"/>
              <a:gd name="connsiteY39" fmla="*/ 736824 h 1956024"/>
              <a:gd name="connsiteX40" fmla="*/ 337091 w 2067973"/>
              <a:gd name="connsiteY40" fmla="*/ 889224 h 1956024"/>
              <a:gd name="connsiteX41" fmla="*/ 306611 w 2067973"/>
              <a:gd name="connsiteY41" fmla="*/ 1072104 h 1956024"/>
              <a:gd name="connsiteX42" fmla="*/ 276131 w 2067973"/>
              <a:gd name="connsiteY42" fmla="*/ 1194024 h 1956024"/>
              <a:gd name="connsiteX43" fmla="*/ 245651 w 2067973"/>
              <a:gd name="connsiteY43" fmla="*/ 1239744 h 1956024"/>
              <a:gd name="connsiteX44" fmla="*/ 184691 w 2067973"/>
              <a:gd name="connsiteY44" fmla="*/ 1315944 h 1956024"/>
              <a:gd name="connsiteX45" fmla="*/ 154211 w 2067973"/>
              <a:gd name="connsiteY45" fmla="*/ 1361664 h 1956024"/>
              <a:gd name="connsiteX46" fmla="*/ 11971 w 2067973"/>
              <a:gd name="connsiteY46" fmla="*/ 1446070 h 1956024"/>
              <a:gd name="connsiteX47" fmla="*/ 35417 w 2067973"/>
              <a:gd name="connsiteY47" fmla="*/ 1549233 h 1956024"/>
              <a:gd name="connsiteX48" fmla="*/ 108491 w 2067973"/>
              <a:gd name="connsiteY48" fmla="*/ 1498824 h 1956024"/>
              <a:gd name="connsiteX49" fmla="*/ 184691 w 2067973"/>
              <a:gd name="connsiteY49" fmla="*/ 1483584 h 1956024"/>
              <a:gd name="connsiteX50" fmla="*/ 276131 w 2067973"/>
              <a:gd name="connsiteY50" fmla="*/ 1453104 h 1956024"/>
              <a:gd name="connsiteX51" fmla="*/ 337091 w 2067973"/>
              <a:gd name="connsiteY51" fmla="*/ 1437864 h 1956024"/>
              <a:gd name="connsiteX52" fmla="*/ 375191 w 2067973"/>
              <a:gd name="connsiteY52" fmla="*/ 1538448 h 1956024"/>
              <a:gd name="connsiteX53" fmla="*/ 291371 w 2067973"/>
              <a:gd name="connsiteY53" fmla="*/ 1803624 h 1956024"/>
              <a:gd name="connsiteX54" fmla="*/ 215171 w 2067973"/>
              <a:gd name="connsiteY54" fmla="*/ 1940784 h 1956024"/>
              <a:gd name="connsiteX55" fmla="*/ 260891 w 2067973"/>
              <a:gd name="connsiteY55" fmla="*/ 1956024 h 1956024"/>
              <a:gd name="connsiteX56" fmla="*/ 504731 w 2067973"/>
              <a:gd name="connsiteY56" fmla="*/ 1925544 h 1956024"/>
              <a:gd name="connsiteX57" fmla="*/ 596171 w 2067973"/>
              <a:gd name="connsiteY57" fmla="*/ 1895064 h 1956024"/>
              <a:gd name="connsiteX58" fmla="*/ 764593 w 2067973"/>
              <a:gd name="connsiteY58" fmla="*/ 1838402 h 1956024"/>
              <a:gd name="connsiteX59" fmla="*/ 881432 w 2067973"/>
              <a:gd name="connsiteY59" fmla="*/ 1823944 h 1956024"/>
              <a:gd name="connsiteX60" fmla="*/ 1014684 w 2067973"/>
              <a:gd name="connsiteY60" fmla="*/ 1853250 h 1956024"/>
              <a:gd name="connsiteX61" fmla="*/ 1155361 w 2067973"/>
              <a:gd name="connsiteY61" fmla="*/ 1877480 h 1956024"/>
              <a:gd name="connsiteX62" fmla="*/ 1257352 w 2067973"/>
              <a:gd name="connsiteY62" fmla="*/ 1905614 h 1956024"/>
              <a:gd name="connsiteX63" fmla="*/ 1357389 w 2067973"/>
              <a:gd name="connsiteY63" fmla="*/ 1929843 h 1956024"/>
              <a:gd name="connsiteX64" fmla="*/ 1486698 w 2067973"/>
              <a:gd name="connsiteY64" fmla="*/ 1751036 h 1956024"/>
              <a:gd name="connsiteX65" fmla="*/ 1583971 w 2067973"/>
              <a:gd name="connsiteY65" fmla="*/ 1630519 h 1956024"/>
              <a:gd name="connsiteX0" fmla="*/ 1583971 w 2067973"/>
              <a:gd name="connsiteY0" fmla="*/ 1630519 h 1956024"/>
              <a:gd name="connsiteX1" fmla="*/ 1596895 w 2067973"/>
              <a:gd name="connsiteY1" fmla="*/ 1533020 h 1956024"/>
              <a:gd name="connsiteX2" fmla="*/ 1597380 w 2067973"/>
              <a:gd name="connsiteY2" fmla="*/ 1453104 h 1956024"/>
              <a:gd name="connsiteX3" fmla="*/ 1586771 w 2067973"/>
              <a:gd name="connsiteY3" fmla="*/ 1407384 h 1956024"/>
              <a:gd name="connsiteX4" fmla="*/ 1602011 w 2067973"/>
              <a:gd name="connsiteY4" fmla="*/ 1270224 h 1956024"/>
              <a:gd name="connsiteX5" fmla="*/ 1656148 w 2067973"/>
              <a:gd name="connsiteY5" fmla="*/ 1206080 h 1956024"/>
              <a:gd name="connsiteX6" fmla="*/ 1730391 w 2067973"/>
              <a:gd name="connsiteY6" fmla="*/ 1147076 h 1956024"/>
              <a:gd name="connsiteX7" fmla="*/ 1775019 w 2067973"/>
              <a:gd name="connsiteY7" fmla="*/ 1130675 h 1956024"/>
              <a:gd name="connsiteX8" fmla="*/ 1822263 w 2067973"/>
              <a:gd name="connsiteY8" fmla="*/ 1100196 h 1956024"/>
              <a:gd name="connsiteX9" fmla="*/ 1868711 w 2067973"/>
              <a:gd name="connsiteY9" fmla="*/ 1049244 h 1956024"/>
              <a:gd name="connsiteX10" fmla="*/ 1934107 w 2067973"/>
              <a:gd name="connsiteY10" fmla="*/ 1014556 h 1956024"/>
              <a:gd name="connsiteX11" fmla="*/ 1977211 w 2067973"/>
              <a:gd name="connsiteY11" fmla="*/ 909172 h 1956024"/>
              <a:gd name="connsiteX12" fmla="*/ 2031347 w 2067973"/>
              <a:gd name="connsiteY12" fmla="*/ 645384 h 1956024"/>
              <a:gd name="connsiteX13" fmla="*/ 2067558 w 2067973"/>
              <a:gd name="connsiteY13" fmla="*/ 526739 h 1956024"/>
              <a:gd name="connsiteX14" fmla="*/ 1999775 w 2067973"/>
              <a:gd name="connsiteY14" fmla="*/ 413736 h 1956024"/>
              <a:gd name="connsiteX15" fmla="*/ 1954055 w 2067973"/>
              <a:gd name="connsiteY15" fmla="*/ 378684 h 1956024"/>
              <a:gd name="connsiteX16" fmla="*/ 1906811 w 2067973"/>
              <a:gd name="connsiteY16" fmla="*/ 325344 h 1956024"/>
              <a:gd name="connsiteX17" fmla="*/ 1819943 w 2067973"/>
              <a:gd name="connsiteY17" fmla="*/ 276576 h 1956024"/>
              <a:gd name="connsiteX18" fmla="*/ 1782576 w 2067973"/>
              <a:gd name="connsiteY18" fmla="*/ 244997 h 1956024"/>
              <a:gd name="connsiteX19" fmla="*/ 1723931 w 2067973"/>
              <a:gd name="connsiteY19" fmla="*/ 218664 h 1956024"/>
              <a:gd name="connsiteX20" fmla="*/ 1687904 w 2067973"/>
              <a:gd name="connsiteY20" fmla="*/ 187268 h 1956024"/>
              <a:gd name="connsiteX21" fmla="*/ 1635722 w 2067973"/>
              <a:gd name="connsiteY21" fmla="*/ 156788 h 1956024"/>
              <a:gd name="connsiteX22" fmla="*/ 1582199 w 2067973"/>
              <a:gd name="connsiteY22" fmla="*/ 137892 h 1956024"/>
              <a:gd name="connsiteX23" fmla="*/ 1577627 w 2067973"/>
              <a:gd name="connsiteY23" fmla="*/ 122652 h 1956024"/>
              <a:gd name="connsiteX24" fmla="*/ 1499903 w 2067973"/>
              <a:gd name="connsiteY24" fmla="*/ 93696 h 1956024"/>
              <a:gd name="connsiteX25" fmla="*/ 1452659 w 2067973"/>
              <a:gd name="connsiteY25" fmla="*/ 69312 h 1956024"/>
              <a:gd name="connsiteX26" fmla="*/ 1231184 w 2067973"/>
              <a:gd name="connsiteY26" fmla="*/ 36027 h 1956024"/>
              <a:gd name="connsiteX27" fmla="*/ 887562 w 2067973"/>
              <a:gd name="connsiteY27" fmla="*/ 0 h 1956024"/>
              <a:gd name="connsiteX28" fmla="*/ 518086 w 2067973"/>
              <a:gd name="connsiteY28" fmla="*/ 39500 h 1956024"/>
              <a:gd name="connsiteX29" fmla="*/ 367571 w 2067973"/>
              <a:gd name="connsiteY29" fmla="*/ 96744 h 1956024"/>
              <a:gd name="connsiteX30" fmla="*/ 276131 w 2067973"/>
              <a:gd name="connsiteY30" fmla="*/ 127224 h 1956024"/>
              <a:gd name="connsiteX31" fmla="*/ 230411 w 2067973"/>
              <a:gd name="connsiteY31" fmla="*/ 142464 h 1956024"/>
              <a:gd name="connsiteX32" fmla="*/ 206122 w 2067973"/>
              <a:gd name="connsiteY32" fmla="*/ 179136 h 1956024"/>
              <a:gd name="connsiteX33" fmla="*/ 154211 w 2067973"/>
              <a:gd name="connsiteY33" fmla="*/ 249144 h 1956024"/>
              <a:gd name="connsiteX34" fmla="*/ 138971 w 2067973"/>
              <a:gd name="connsiteY34" fmla="*/ 294864 h 1956024"/>
              <a:gd name="connsiteX35" fmla="*/ 154211 w 2067973"/>
              <a:gd name="connsiteY35" fmla="*/ 416784 h 1956024"/>
              <a:gd name="connsiteX36" fmla="*/ 199931 w 2067973"/>
              <a:gd name="connsiteY36" fmla="*/ 508224 h 1956024"/>
              <a:gd name="connsiteX37" fmla="*/ 245651 w 2067973"/>
              <a:gd name="connsiteY37" fmla="*/ 645384 h 1956024"/>
              <a:gd name="connsiteX38" fmla="*/ 260891 w 2067973"/>
              <a:gd name="connsiteY38" fmla="*/ 691104 h 1956024"/>
              <a:gd name="connsiteX39" fmla="*/ 291371 w 2067973"/>
              <a:gd name="connsiteY39" fmla="*/ 736824 h 1956024"/>
              <a:gd name="connsiteX40" fmla="*/ 337091 w 2067973"/>
              <a:gd name="connsiteY40" fmla="*/ 889224 h 1956024"/>
              <a:gd name="connsiteX41" fmla="*/ 306611 w 2067973"/>
              <a:gd name="connsiteY41" fmla="*/ 1072104 h 1956024"/>
              <a:gd name="connsiteX42" fmla="*/ 276131 w 2067973"/>
              <a:gd name="connsiteY42" fmla="*/ 1194024 h 1956024"/>
              <a:gd name="connsiteX43" fmla="*/ 245651 w 2067973"/>
              <a:gd name="connsiteY43" fmla="*/ 1239744 h 1956024"/>
              <a:gd name="connsiteX44" fmla="*/ 184691 w 2067973"/>
              <a:gd name="connsiteY44" fmla="*/ 1315944 h 1956024"/>
              <a:gd name="connsiteX45" fmla="*/ 154211 w 2067973"/>
              <a:gd name="connsiteY45" fmla="*/ 1361664 h 1956024"/>
              <a:gd name="connsiteX46" fmla="*/ 11971 w 2067973"/>
              <a:gd name="connsiteY46" fmla="*/ 1446070 h 1956024"/>
              <a:gd name="connsiteX47" fmla="*/ 35417 w 2067973"/>
              <a:gd name="connsiteY47" fmla="*/ 1549233 h 1956024"/>
              <a:gd name="connsiteX48" fmla="*/ 108491 w 2067973"/>
              <a:gd name="connsiteY48" fmla="*/ 1498824 h 1956024"/>
              <a:gd name="connsiteX49" fmla="*/ 184691 w 2067973"/>
              <a:gd name="connsiteY49" fmla="*/ 1483584 h 1956024"/>
              <a:gd name="connsiteX50" fmla="*/ 276131 w 2067973"/>
              <a:gd name="connsiteY50" fmla="*/ 1453104 h 1956024"/>
              <a:gd name="connsiteX51" fmla="*/ 337091 w 2067973"/>
              <a:gd name="connsiteY51" fmla="*/ 1437864 h 1956024"/>
              <a:gd name="connsiteX52" fmla="*/ 375191 w 2067973"/>
              <a:gd name="connsiteY52" fmla="*/ 1538448 h 1956024"/>
              <a:gd name="connsiteX53" fmla="*/ 291371 w 2067973"/>
              <a:gd name="connsiteY53" fmla="*/ 1803624 h 1956024"/>
              <a:gd name="connsiteX54" fmla="*/ 215171 w 2067973"/>
              <a:gd name="connsiteY54" fmla="*/ 1940784 h 1956024"/>
              <a:gd name="connsiteX55" fmla="*/ 260891 w 2067973"/>
              <a:gd name="connsiteY55" fmla="*/ 1956024 h 1956024"/>
              <a:gd name="connsiteX56" fmla="*/ 504731 w 2067973"/>
              <a:gd name="connsiteY56" fmla="*/ 1925544 h 1956024"/>
              <a:gd name="connsiteX57" fmla="*/ 596171 w 2067973"/>
              <a:gd name="connsiteY57" fmla="*/ 1895064 h 1956024"/>
              <a:gd name="connsiteX58" fmla="*/ 764593 w 2067973"/>
              <a:gd name="connsiteY58" fmla="*/ 1838402 h 1956024"/>
              <a:gd name="connsiteX59" fmla="*/ 881432 w 2067973"/>
              <a:gd name="connsiteY59" fmla="*/ 1823944 h 1956024"/>
              <a:gd name="connsiteX60" fmla="*/ 1014684 w 2067973"/>
              <a:gd name="connsiteY60" fmla="*/ 1853250 h 1956024"/>
              <a:gd name="connsiteX61" fmla="*/ 1155361 w 2067973"/>
              <a:gd name="connsiteY61" fmla="*/ 1877480 h 1956024"/>
              <a:gd name="connsiteX62" fmla="*/ 1257352 w 2067973"/>
              <a:gd name="connsiteY62" fmla="*/ 1905614 h 1956024"/>
              <a:gd name="connsiteX63" fmla="*/ 1357389 w 2067973"/>
              <a:gd name="connsiteY63" fmla="*/ 1929843 h 1956024"/>
              <a:gd name="connsiteX64" fmla="*/ 1486698 w 2067973"/>
              <a:gd name="connsiteY64" fmla="*/ 1751036 h 1956024"/>
              <a:gd name="connsiteX65" fmla="*/ 1583971 w 2067973"/>
              <a:gd name="connsiteY65" fmla="*/ 1630519 h 1956024"/>
              <a:gd name="connsiteX0" fmla="*/ 1583971 w 2067973"/>
              <a:gd name="connsiteY0" fmla="*/ 1630519 h 1956024"/>
              <a:gd name="connsiteX1" fmla="*/ 1596895 w 2067973"/>
              <a:gd name="connsiteY1" fmla="*/ 1533020 h 1956024"/>
              <a:gd name="connsiteX2" fmla="*/ 1597380 w 2067973"/>
              <a:gd name="connsiteY2" fmla="*/ 1453104 h 1956024"/>
              <a:gd name="connsiteX3" fmla="*/ 1586771 w 2067973"/>
              <a:gd name="connsiteY3" fmla="*/ 1407384 h 1956024"/>
              <a:gd name="connsiteX4" fmla="*/ 1602011 w 2067973"/>
              <a:gd name="connsiteY4" fmla="*/ 1270224 h 1956024"/>
              <a:gd name="connsiteX5" fmla="*/ 1656148 w 2067973"/>
              <a:gd name="connsiteY5" fmla="*/ 1206080 h 1956024"/>
              <a:gd name="connsiteX6" fmla="*/ 1730391 w 2067973"/>
              <a:gd name="connsiteY6" fmla="*/ 1147076 h 1956024"/>
              <a:gd name="connsiteX7" fmla="*/ 1775019 w 2067973"/>
              <a:gd name="connsiteY7" fmla="*/ 1130675 h 1956024"/>
              <a:gd name="connsiteX8" fmla="*/ 1822263 w 2067973"/>
              <a:gd name="connsiteY8" fmla="*/ 1100196 h 1956024"/>
              <a:gd name="connsiteX9" fmla="*/ 1868711 w 2067973"/>
              <a:gd name="connsiteY9" fmla="*/ 1049244 h 1956024"/>
              <a:gd name="connsiteX10" fmla="*/ 1934107 w 2067973"/>
              <a:gd name="connsiteY10" fmla="*/ 1014556 h 1956024"/>
              <a:gd name="connsiteX11" fmla="*/ 1977211 w 2067973"/>
              <a:gd name="connsiteY11" fmla="*/ 909172 h 1956024"/>
              <a:gd name="connsiteX12" fmla="*/ 2031347 w 2067973"/>
              <a:gd name="connsiteY12" fmla="*/ 645384 h 1956024"/>
              <a:gd name="connsiteX13" fmla="*/ 2067558 w 2067973"/>
              <a:gd name="connsiteY13" fmla="*/ 526739 h 1956024"/>
              <a:gd name="connsiteX14" fmla="*/ 1999775 w 2067973"/>
              <a:gd name="connsiteY14" fmla="*/ 413736 h 1956024"/>
              <a:gd name="connsiteX15" fmla="*/ 1954055 w 2067973"/>
              <a:gd name="connsiteY15" fmla="*/ 378684 h 1956024"/>
              <a:gd name="connsiteX16" fmla="*/ 1882928 w 2067973"/>
              <a:gd name="connsiteY16" fmla="*/ 342404 h 1956024"/>
              <a:gd name="connsiteX17" fmla="*/ 1819943 w 2067973"/>
              <a:gd name="connsiteY17" fmla="*/ 276576 h 1956024"/>
              <a:gd name="connsiteX18" fmla="*/ 1782576 w 2067973"/>
              <a:gd name="connsiteY18" fmla="*/ 244997 h 1956024"/>
              <a:gd name="connsiteX19" fmla="*/ 1723931 w 2067973"/>
              <a:gd name="connsiteY19" fmla="*/ 218664 h 1956024"/>
              <a:gd name="connsiteX20" fmla="*/ 1687904 w 2067973"/>
              <a:gd name="connsiteY20" fmla="*/ 187268 h 1956024"/>
              <a:gd name="connsiteX21" fmla="*/ 1635722 w 2067973"/>
              <a:gd name="connsiteY21" fmla="*/ 156788 h 1956024"/>
              <a:gd name="connsiteX22" fmla="*/ 1582199 w 2067973"/>
              <a:gd name="connsiteY22" fmla="*/ 137892 h 1956024"/>
              <a:gd name="connsiteX23" fmla="*/ 1577627 w 2067973"/>
              <a:gd name="connsiteY23" fmla="*/ 122652 h 1956024"/>
              <a:gd name="connsiteX24" fmla="*/ 1499903 w 2067973"/>
              <a:gd name="connsiteY24" fmla="*/ 93696 h 1956024"/>
              <a:gd name="connsiteX25" fmla="*/ 1452659 w 2067973"/>
              <a:gd name="connsiteY25" fmla="*/ 69312 h 1956024"/>
              <a:gd name="connsiteX26" fmla="*/ 1231184 w 2067973"/>
              <a:gd name="connsiteY26" fmla="*/ 36027 h 1956024"/>
              <a:gd name="connsiteX27" fmla="*/ 887562 w 2067973"/>
              <a:gd name="connsiteY27" fmla="*/ 0 h 1956024"/>
              <a:gd name="connsiteX28" fmla="*/ 518086 w 2067973"/>
              <a:gd name="connsiteY28" fmla="*/ 39500 h 1956024"/>
              <a:gd name="connsiteX29" fmla="*/ 367571 w 2067973"/>
              <a:gd name="connsiteY29" fmla="*/ 96744 h 1956024"/>
              <a:gd name="connsiteX30" fmla="*/ 276131 w 2067973"/>
              <a:gd name="connsiteY30" fmla="*/ 127224 h 1956024"/>
              <a:gd name="connsiteX31" fmla="*/ 230411 w 2067973"/>
              <a:gd name="connsiteY31" fmla="*/ 142464 h 1956024"/>
              <a:gd name="connsiteX32" fmla="*/ 206122 w 2067973"/>
              <a:gd name="connsiteY32" fmla="*/ 179136 h 1956024"/>
              <a:gd name="connsiteX33" fmla="*/ 154211 w 2067973"/>
              <a:gd name="connsiteY33" fmla="*/ 249144 h 1956024"/>
              <a:gd name="connsiteX34" fmla="*/ 138971 w 2067973"/>
              <a:gd name="connsiteY34" fmla="*/ 294864 h 1956024"/>
              <a:gd name="connsiteX35" fmla="*/ 154211 w 2067973"/>
              <a:gd name="connsiteY35" fmla="*/ 416784 h 1956024"/>
              <a:gd name="connsiteX36" fmla="*/ 199931 w 2067973"/>
              <a:gd name="connsiteY36" fmla="*/ 508224 h 1956024"/>
              <a:gd name="connsiteX37" fmla="*/ 245651 w 2067973"/>
              <a:gd name="connsiteY37" fmla="*/ 645384 h 1956024"/>
              <a:gd name="connsiteX38" fmla="*/ 260891 w 2067973"/>
              <a:gd name="connsiteY38" fmla="*/ 691104 h 1956024"/>
              <a:gd name="connsiteX39" fmla="*/ 291371 w 2067973"/>
              <a:gd name="connsiteY39" fmla="*/ 736824 h 1956024"/>
              <a:gd name="connsiteX40" fmla="*/ 337091 w 2067973"/>
              <a:gd name="connsiteY40" fmla="*/ 889224 h 1956024"/>
              <a:gd name="connsiteX41" fmla="*/ 306611 w 2067973"/>
              <a:gd name="connsiteY41" fmla="*/ 1072104 h 1956024"/>
              <a:gd name="connsiteX42" fmla="*/ 276131 w 2067973"/>
              <a:gd name="connsiteY42" fmla="*/ 1194024 h 1956024"/>
              <a:gd name="connsiteX43" fmla="*/ 245651 w 2067973"/>
              <a:gd name="connsiteY43" fmla="*/ 1239744 h 1956024"/>
              <a:gd name="connsiteX44" fmla="*/ 184691 w 2067973"/>
              <a:gd name="connsiteY44" fmla="*/ 1315944 h 1956024"/>
              <a:gd name="connsiteX45" fmla="*/ 154211 w 2067973"/>
              <a:gd name="connsiteY45" fmla="*/ 1361664 h 1956024"/>
              <a:gd name="connsiteX46" fmla="*/ 11971 w 2067973"/>
              <a:gd name="connsiteY46" fmla="*/ 1446070 h 1956024"/>
              <a:gd name="connsiteX47" fmla="*/ 35417 w 2067973"/>
              <a:gd name="connsiteY47" fmla="*/ 1549233 h 1956024"/>
              <a:gd name="connsiteX48" fmla="*/ 108491 w 2067973"/>
              <a:gd name="connsiteY48" fmla="*/ 1498824 h 1956024"/>
              <a:gd name="connsiteX49" fmla="*/ 184691 w 2067973"/>
              <a:gd name="connsiteY49" fmla="*/ 1483584 h 1956024"/>
              <a:gd name="connsiteX50" fmla="*/ 276131 w 2067973"/>
              <a:gd name="connsiteY50" fmla="*/ 1453104 h 1956024"/>
              <a:gd name="connsiteX51" fmla="*/ 337091 w 2067973"/>
              <a:gd name="connsiteY51" fmla="*/ 1437864 h 1956024"/>
              <a:gd name="connsiteX52" fmla="*/ 375191 w 2067973"/>
              <a:gd name="connsiteY52" fmla="*/ 1538448 h 1956024"/>
              <a:gd name="connsiteX53" fmla="*/ 291371 w 2067973"/>
              <a:gd name="connsiteY53" fmla="*/ 1803624 h 1956024"/>
              <a:gd name="connsiteX54" fmla="*/ 215171 w 2067973"/>
              <a:gd name="connsiteY54" fmla="*/ 1940784 h 1956024"/>
              <a:gd name="connsiteX55" fmla="*/ 260891 w 2067973"/>
              <a:gd name="connsiteY55" fmla="*/ 1956024 h 1956024"/>
              <a:gd name="connsiteX56" fmla="*/ 504731 w 2067973"/>
              <a:gd name="connsiteY56" fmla="*/ 1925544 h 1956024"/>
              <a:gd name="connsiteX57" fmla="*/ 596171 w 2067973"/>
              <a:gd name="connsiteY57" fmla="*/ 1895064 h 1956024"/>
              <a:gd name="connsiteX58" fmla="*/ 764593 w 2067973"/>
              <a:gd name="connsiteY58" fmla="*/ 1838402 h 1956024"/>
              <a:gd name="connsiteX59" fmla="*/ 881432 w 2067973"/>
              <a:gd name="connsiteY59" fmla="*/ 1823944 h 1956024"/>
              <a:gd name="connsiteX60" fmla="*/ 1014684 w 2067973"/>
              <a:gd name="connsiteY60" fmla="*/ 1853250 h 1956024"/>
              <a:gd name="connsiteX61" fmla="*/ 1155361 w 2067973"/>
              <a:gd name="connsiteY61" fmla="*/ 1877480 h 1956024"/>
              <a:gd name="connsiteX62" fmla="*/ 1257352 w 2067973"/>
              <a:gd name="connsiteY62" fmla="*/ 1905614 h 1956024"/>
              <a:gd name="connsiteX63" fmla="*/ 1357389 w 2067973"/>
              <a:gd name="connsiteY63" fmla="*/ 1929843 h 1956024"/>
              <a:gd name="connsiteX64" fmla="*/ 1486698 w 2067973"/>
              <a:gd name="connsiteY64" fmla="*/ 1751036 h 1956024"/>
              <a:gd name="connsiteX65" fmla="*/ 1583971 w 2067973"/>
              <a:gd name="connsiteY65" fmla="*/ 1630519 h 1956024"/>
              <a:gd name="connsiteX0" fmla="*/ 1583971 w 2067973"/>
              <a:gd name="connsiteY0" fmla="*/ 1630519 h 1956024"/>
              <a:gd name="connsiteX1" fmla="*/ 1596895 w 2067973"/>
              <a:gd name="connsiteY1" fmla="*/ 1533020 h 1956024"/>
              <a:gd name="connsiteX2" fmla="*/ 1597380 w 2067973"/>
              <a:gd name="connsiteY2" fmla="*/ 1453104 h 1956024"/>
              <a:gd name="connsiteX3" fmla="*/ 1586771 w 2067973"/>
              <a:gd name="connsiteY3" fmla="*/ 1407384 h 1956024"/>
              <a:gd name="connsiteX4" fmla="*/ 1602011 w 2067973"/>
              <a:gd name="connsiteY4" fmla="*/ 1270224 h 1956024"/>
              <a:gd name="connsiteX5" fmla="*/ 1656148 w 2067973"/>
              <a:gd name="connsiteY5" fmla="*/ 1206080 h 1956024"/>
              <a:gd name="connsiteX6" fmla="*/ 1730391 w 2067973"/>
              <a:gd name="connsiteY6" fmla="*/ 1147076 h 1956024"/>
              <a:gd name="connsiteX7" fmla="*/ 1775019 w 2067973"/>
              <a:gd name="connsiteY7" fmla="*/ 1130675 h 1956024"/>
              <a:gd name="connsiteX8" fmla="*/ 1822263 w 2067973"/>
              <a:gd name="connsiteY8" fmla="*/ 1100196 h 1956024"/>
              <a:gd name="connsiteX9" fmla="*/ 1868711 w 2067973"/>
              <a:gd name="connsiteY9" fmla="*/ 1049244 h 1956024"/>
              <a:gd name="connsiteX10" fmla="*/ 1934107 w 2067973"/>
              <a:gd name="connsiteY10" fmla="*/ 1014556 h 1956024"/>
              <a:gd name="connsiteX11" fmla="*/ 1977211 w 2067973"/>
              <a:gd name="connsiteY11" fmla="*/ 909172 h 1956024"/>
              <a:gd name="connsiteX12" fmla="*/ 2031347 w 2067973"/>
              <a:gd name="connsiteY12" fmla="*/ 645384 h 1956024"/>
              <a:gd name="connsiteX13" fmla="*/ 2067558 w 2067973"/>
              <a:gd name="connsiteY13" fmla="*/ 526739 h 1956024"/>
              <a:gd name="connsiteX14" fmla="*/ 1999775 w 2067973"/>
              <a:gd name="connsiteY14" fmla="*/ 413736 h 1956024"/>
              <a:gd name="connsiteX15" fmla="*/ 1954055 w 2067973"/>
              <a:gd name="connsiteY15" fmla="*/ 378684 h 1956024"/>
              <a:gd name="connsiteX16" fmla="*/ 1882928 w 2067973"/>
              <a:gd name="connsiteY16" fmla="*/ 342404 h 1956024"/>
              <a:gd name="connsiteX17" fmla="*/ 1799471 w 2067973"/>
              <a:gd name="connsiteY17" fmla="*/ 279988 h 1956024"/>
              <a:gd name="connsiteX18" fmla="*/ 1782576 w 2067973"/>
              <a:gd name="connsiteY18" fmla="*/ 244997 h 1956024"/>
              <a:gd name="connsiteX19" fmla="*/ 1723931 w 2067973"/>
              <a:gd name="connsiteY19" fmla="*/ 218664 h 1956024"/>
              <a:gd name="connsiteX20" fmla="*/ 1687904 w 2067973"/>
              <a:gd name="connsiteY20" fmla="*/ 187268 h 1956024"/>
              <a:gd name="connsiteX21" fmla="*/ 1635722 w 2067973"/>
              <a:gd name="connsiteY21" fmla="*/ 156788 h 1956024"/>
              <a:gd name="connsiteX22" fmla="*/ 1582199 w 2067973"/>
              <a:gd name="connsiteY22" fmla="*/ 137892 h 1956024"/>
              <a:gd name="connsiteX23" fmla="*/ 1577627 w 2067973"/>
              <a:gd name="connsiteY23" fmla="*/ 122652 h 1956024"/>
              <a:gd name="connsiteX24" fmla="*/ 1499903 w 2067973"/>
              <a:gd name="connsiteY24" fmla="*/ 93696 h 1956024"/>
              <a:gd name="connsiteX25" fmla="*/ 1452659 w 2067973"/>
              <a:gd name="connsiteY25" fmla="*/ 69312 h 1956024"/>
              <a:gd name="connsiteX26" fmla="*/ 1231184 w 2067973"/>
              <a:gd name="connsiteY26" fmla="*/ 36027 h 1956024"/>
              <a:gd name="connsiteX27" fmla="*/ 887562 w 2067973"/>
              <a:gd name="connsiteY27" fmla="*/ 0 h 1956024"/>
              <a:gd name="connsiteX28" fmla="*/ 518086 w 2067973"/>
              <a:gd name="connsiteY28" fmla="*/ 39500 h 1956024"/>
              <a:gd name="connsiteX29" fmla="*/ 367571 w 2067973"/>
              <a:gd name="connsiteY29" fmla="*/ 96744 h 1956024"/>
              <a:gd name="connsiteX30" fmla="*/ 276131 w 2067973"/>
              <a:gd name="connsiteY30" fmla="*/ 127224 h 1956024"/>
              <a:gd name="connsiteX31" fmla="*/ 230411 w 2067973"/>
              <a:gd name="connsiteY31" fmla="*/ 142464 h 1956024"/>
              <a:gd name="connsiteX32" fmla="*/ 206122 w 2067973"/>
              <a:gd name="connsiteY32" fmla="*/ 179136 h 1956024"/>
              <a:gd name="connsiteX33" fmla="*/ 154211 w 2067973"/>
              <a:gd name="connsiteY33" fmla="*/ 249144 h 1956024"/>
              <a:gd name="connsiteX34" fmla="*/ 138971 w 2067973"/>
              <a:gd name="connsiteY34" fmla="*/ 294864 h 1956024"/>
              <a:gd name="connsiteX35" fmla="*/ 154211 w 2067973"/>
              <a:gd name="connsiteY35" fmla="*/ 416784 h 1956024"/>
              <a:gd name="connsiteX36" fmla="*/ 199931 w 2067973"/>
              <a:gd name="connsiteY36" fmla="*/ 508224 h 1956024"/>
              <a:gd name="connsiteX37" fmla="*/ 245651 w 2067973"/>
              <a:gd name="connsiteY37" fmla="*/ 645384 h 1956024"/>
              <a:gd name="connsiteX38" fmla="*/ 260891 w 2067973"/>
              <a:gd name="connsiteY38" fmla="*/ 691104 h 1956024"/>
              <a:gd name="connsiteX39" fmla="*/ 291371 w 2067973"/>
              <a:gd name="connsiteY39" fmla="*/ 736824 h 1956024"/>
              <a:gd name="connsiteX40" fmla="*/ 337091 w 2067973"/>
              <a:gd name="connsiteY40" fmla="*/ 889224 h 1956024"/>
              <a:gd name="connsiteX41" fmla="*/ 306611 w 2067973"/>
              <a:gd name="connsiteY41" fmla="*/ 1072104 h 1956024"/>
              <a:gd name="connsiteX42" fmla="*/ 276131 w 2067973"/>
              <a:gd name="connsiteY42" fmla="*/ 1194024 h 1956024"/>
              <a:gd name="connsiteX43" fmla="*/ 245651 w 2067973"/>
              <a:gd name="connsiteY43" fmla="*/ 1239744 h 1956024"/>
              <a:gd name="connsiteX44" fmla="*/ 184691 w 2067973"/>
              <a:gd name="connsiteY44" fmla="*/ 1315944 h 1956024"/>
              <a:gd name="connsiteX45" fmla="*/ 154211 w 2067973"/>
              <a:gd name="connsiteY45" fmla="*/ 1361664 h 1956024"/>
              <a:gd name="connsiteX46" fmla="*/ 11971 w 2067973"/>
              <a:gd name="connsiteY46" fmla="*/ 1446070 h 1956024"/>
              <a:gd name="connsiteX47" fmla="*/ 35417 w 2067973"/>
              <a:gd name="connsiteY47" fmla="*/ 1549233 h 1956024"/>
              <a:gd name="connsiteX48" fmla="*/ 108491 w 2067973"/>
              <a:gd name="connsiteY48" fmla="*/ 1498824 h 1956024"/>
              <a:gd name="connsiteX49" fmla="*/ 184691 w 2067973"/>
              <a:gd name="connsiteY49" fmla="*/ 1483584 h 1956024"/>
              <a:gd name="connsiteX50" fmla="*/ 276131 w 2067973"/>
              <a:gd name="connsiteY50" fmla="*/ 1453104 h 1956024"/>
              <a:gd name="connsiteX51" fmla="*/ 337091 w 2067973"/>
              <a:gd name="connsiteY51" fmla="*/ 1437864 h 1956024"/>
              <a:gd name="connsiteX52" fmla="*/ 375191 w 2067973"/>
              <a:gd name="connsiteY52" fmla="*/ 1538448 h 1956024"/>
              <a:gd name="connsiteX53" fmla="*/ 291371 w 2067973"/>
              <a:gd name="connsiteY53" fmla="*/ 1803624 h 1956024"/>
              <a:gd name="connsiteX54" fmla="*/ 215171 w 2067973"/>
              <a:gd name="connsiteY54" fmla="*/ 1940784 h 1956024"/>
              <a:gd name="connsiteX55" fmla="*/ 260891 w 2067973"/>
              <a:gd name="connsiteY55" fmla="*/ 1956024 h 1956024"/>
              <a:gd name="connsiteX56" fmla="*/ 504731 w 2067973"/>
              <a:gd name="connsiteY56" fmla="*/ 1925544 h 1956024"/>
              <a:gd name="connsiteX57" fmla="*/ 596171 w 2067973"/>
              <a:gd name="connsiteY57" fmla="*/ 1895064 h 1956024"/>
              <a:gd name="connsiteX58" fmla="*/ 764593 w 2067973"/>
              <a:gd name="connsiteY58" fmla="*/ 1838402 h 1956024"/>
              <a:gd name="connsiteX59" fmla="*/ 881432 w 2067973"/>
              <a:gd name="connsiteY59" fmla="*/ 1823944 h 1956024"/>
              <a:gd name="connsiteX60" fmla="*/ 1014684 w 2067973"/>
              <a:gd name="connsiteY60" fmla="*/ 1853250 h 1956024"/>
              <a:gd name="connsiteX61" fmla="*/ 1155361 w 2067973"/>
              <a:gd name="connsiteY61" fmla="*/ 1877480 h 1956024"/>
              <a:gd name="connsiteX62" fmla="*/ 1257352 w 2067973"/>
              <a:gd name="connsiteY62" fmla="*/ 1905614 h 1956024"/>
              <a:gd name="connsiteX63" fmla="*/ 1357389 w 2067973"/>
              <a:gd name="connsiteY63" fmla="*/ 1929843 h 1956024"/>
              <a:gd name="connsiteX64" fmla="*/ 1486698 w 2067973"/>
              <a:gd name="connsiteY64" fmla="*/ 1751036 h 1956024"/>
              <a:gd name="connsiteX65" fmla="*/ 1583971 w 2067973"/>
              <a:gd name="connsiteY65" fmla="*/ 1630519 h 1956024"/>
              <a:gd name="connsiteX0" fmla="*/ 1583971 w 2067973"/>
              <a:gd name="connsiteY0" fmla="*/ 1630519 h 1956024"/>
              <a:gd name="connsiteX1" fmla="*/ 1596895 w 2067973"/>
              <a:gd name="connsiteY1" fmla="*/ 1533020 h 1956024"/>
              <a:gd name="connsiteX2" fmla="*/ 1597380 w 2067973"/>
              <a:gd name="connsiteY2" fmla="*/ 1453104 h 1956024"/>
              <a:gd name="connsiteX3" fmla="*/ 1586771 w 2067973"/>
              <a:gd name="connsiteY3" fmla="*/ 1407384 h 1956024"/>
              <a:gd name="connsiteX4" fmla="*/ 1602011 w 2067973"/>
              <a:gd name="connsiteY4" fmla="*/ 1270224 h 1956024"/>
              <a:gd name="connsiteX5" fmla="*/ 1656148 w 2067973"/>
              <a:gd name="connsiteY5" fmla="*/ 1206080 h 1956024"/>
              <a:gd name="connsiteX6" fmla="*/ 1730391 w 2067973"/>
              <a:gd name="connsiteY6" fmla="*/ 1147076 h 1956024"/>
              <a:gd name="connsiteX7" fmla="*/ 1775019 w 2067973"/>
              <a:gd name="connsiteY7" fmla="*/ 1130675 h 1956024"/>
              <a:gd name="connsiteX8" fmla="*/ 1822263 w 2067973"/>
              <a:gd name="connsiteY8" fmla="*/ 1100196 h 1956024"/>
              <a:gd name="connsiteX9" fmla="*/ 1868711 w 2067973"/>
              <a:gd name="connsiteY9" fmla="*/ 1049244 h 1956024"/>
              <a:gd name="connsiteX10" fmla="*/ 1934107 w 2067973"/>
              <a:gd name="connsiteY10" fmla="*/ 1014556 h 1956024"/>
              <a:gd name="connsiteX11" fmla="*/ 1977211 w 2067973"/>
              <a:gd name="connsiteY11" fmla="*/ 909172 h 1956024"/>
              <a:gd name="connsiteX12" fmla="*/ 2031347 w 2067973"/>
              <a:gd name="connsiteY12" fmla="*/ 645384 h 1956024"/>
              <a:gd name="connsiteX13" fmla="*/ 2067558 w 2067973"/>
              <a:gd name="connsiteY13" fmla="*/ 526739 h 1956024"/>
              <a:gd name="connsiteX14" fmla="*/ 1999775 w 2067973"/>
              <a:gd name="connsiteY14" fmla="*/ 413736 h 1956024"/>
              <a:gd name="connsiteX15" fmla="*/ 1954055 w 2067973"/>
              <a:gd name="connsiteY15" fmla="*/ 378684 h 1956024"/>
              <a:gd name="connsiteX16" fmla="*/ 1882928 w 2067973"/>
              <a:gd name="connsiteY16" fmla="*/ 342404 h 1956024"/>
              <a:gd name="connsiteX17" fmla="*/ 1799471 w 2067973"/>
              <a:gd name="connsiteY17" fmla="*/ 279988 h 1956024"/>
              <a:gd name="connsiteX18" fmla="*/ 1758693 w 2067973"/>
              <a:gd name="connsiteY18" fmla="*/ 248409 h 1956024"/>
              <a:gd name="connsiteX19" fmla="*/ 1723931 w 2067973"/>
              <a:gd name="connsiteY19" fmla="*/ 218664 h 1956024"/>
              <a:gd name="connsiteX20" fmla="*/ 1687904 w 2067973"/>
              <a:gd name="connsiteY20" fmla="*/ 187268 h 1956024"/>
              <a:gd name="connsiteX21" fmla="*/ 1635722 w 2067973"/>
              <a:gd name="connsiteY21" fmla="*/ 156788 h 1956024"/>
              <a:gd name="connsiteX22" fmla="*/ 1582199 w 2067973"/>
              <a:gd name="connsiteY22" fmla="*/ 137892 h 1956024"/>
              <a:gd name="connsiteX23" fmla="*/ 1577627 w 2067973"/>
              <a:gd name="connsiteY23" fmla="*/ 122652 h 1956024"/>
              <a:gd name="connsiteX24" fmla="*/ 1499903 w 2067973"/>
              <a:gd name="connsiteY24" fmla="*/ 93696 h 1956024"/>
              <a:gd name="connsiteX25" fmla="*/ 1452659 w 2067973"/>
              <a:gd name="connsiteY25" fmla="*/ 69312 h 1956024"/>
              <a:gd name="connsiteX26" fmla="*/ 1231184 w 2067973"/>
              <a:gd name="connsiteY26" fmla="*/ 36027 h 1956024"/>
              <a:gd name="connsiteX27" fmla="*/ 887562 w 2067973"/>
              <a:gd name="connsiteY27" fmla="*/ 0 h 1956024"/>
              <a:gd name="connsiteX28" fmla="*/ 518086 w 2067973"/>
              <a:gd name="connsiteY28" fmla="*/ 39500 h 1956024"/>
              <a:gd name="connsiteX29" fmla="*/ 367571 w 2067973"/>
              <a:gd name="connsiteY29" fmla="*/ 96744 h 1956024"/>
              <a:gd name="connsiteX30" fmla="*/ 276131 w 2067973"/>
              <a:gd name="connsiteY30" fmla="*/ 127224 h 1956024"/>
              <a:gd name="connsiteX31" fmla="*/ 230411 w 2067973"/>
              <a:gd name="connsiteY31" fmla="*/ 142464 h 1956024"/>
              <a:gd name="connsiteX32" fmla="*/ 206122 w 2067973"/>
              <a:gd name="connsiteY32" fmla="*/ 179136 h 1956024"/>
              <a:gd name="connsiteX33" fmla="*/ 154211 w 2067973"/>
              <a:gd name="connsiteY33" fmla="*/ 249144 h 1956024"/>
              <a:gd name="connsiteX34" fmla="*/ 138971 w 2067973"/>
              <a:gd name="connsiteY34" fmla="*/ 294864 h 1956024"/>
              <a:gd name="connsiteX35" fmla="*/ 154211 w 2067973"/>
              <a:gd name="connsiteY35" fmla="*/ 416784 h 1956024"/>
              <a:gd name="connsiteX36" fmla="*/ 199931 w 2067973"/>
              <a:gd name="connsiteY36" fmla="*/ 508224 h 1956024"/>
              <a:gd name="connsiteX37" fmla="*/ 245651 w 2067973"/>
              <a:gd name="connsiteY37" fmla="*/ 645384 h 1956024"/>
              <a:gd name="connsiteX38" fmla="*/ 260891 w 2067973"/>
              <a:gd name="connsiteY38" fmla="*/ 691104 h 1956024"/>
              <a:gd name="connsiteX39" fmla="*/ 291371 w 2067973"/>
              <a:gd name="connsiteY39" fmla="*/ 736824 h 1956024"/>
              <a:gd name="connsiteX40" fmla="*/ 337091 w 2067973"/>
              <a:gd name="connsiteY40" fmla="*/ 889224 h 1956024"/>
              <a:gd name="connsiteX41" fmla="*/ 306611 w 2067973"/>
              <a:gd name="connsiteY41" fmla="*/ 1072104 h 1956024"/>
              <a:gd name="connsiteX42" fmla="*/ 276131 w 2067973"/>
              <a:gd name="connsiteY42" fmla="*/ 1194024 h 1956024"/>
              <a:gd name="connsiteX43" fmla="*/ 245651 w 2067973"/>
              <a:gd name="connsiteY43" fmla="*/ 1239744 h 1956024"/>
              <a:gd name="connsiteX44" fmla="*/ 184691 w 2067973"/>
              <a:gd name="connsiteY44" fmla="*/ 1315944 h 1956024"/>
              <a:gd name="connsiteX45" fmla="*/ 154211 w 2067973"/>
              <a:gd name="connsiteY45" fmla="*/ 1361664 h 1956024"/>
              <a:gd name="connsiteX46" fmla="*/ 11971 w 2067973"/>
              <a:gd name="connsiteY46" fmla="*/ 1446070 h 1956024"/>
              <a:gd name="connsiteX47" fmla="*/ 35417 w 2067973"/>
              <a:gd name="connsiteY47" fmla="*/ 1549233 h 1956024"/>
              <a:gd name="connsiteX48" fmla="*/ 108491 w 2067973"/>
              <a:gd name="connsiteY48" fmla="*/ 1498824 h 1956024"/>
              <a:gd name="connsiteX49" fmla="*/ 184691 w 2067973"/>
              <a:gd name="connsiteY49" fmla="*/ 1483584 h 1956024"/>
              <a:gd name="connsiteX50" fmla="*/ 276131 w 2067973"/>
              <a:gd name="connsiteY50" fmla="*/ 1453104 h 1956024"/>
              <a:gd name="connsiteX51" fmla="*/ 337091 w 2067973"/>
              <a:gd name="connsiteY51" fmla="*/ 1437864 h 1956024"/>
              <a:gd name="connsiteX52" fmla="*/ 375191 w 2067973"/>
              <a:gd name="connsiteY52" fmla="*/ 1538448 h 1956024"/>
              <a:gd name="connsiteX53" fmla="*/ 291371 w 2067973"/>
              <a:gd name="connsiteY53" fmla="*/ 1803624 h 1956024"/>
              <a:gd name="connsiteX54" fmla="*/ 215171 w 2067973"/>
              <a:gd name="connsiteY54" fmla="*/ 1940784 h 1956024"/>
              <a:gd name="connsiteX55" fmla="*/ 260891 w 2067973"/>
              <a:gd name="connsiteY55" fmla="*/ 1956024 h 1956024"/>
              <a:gd name="connsiteX56" fmla="*/ 504731 w 2067973"/>
              <a:gd name="connsiteY56" fmla="*/ 1925544 h 1956024"/>
              <a:gd name="connsiteX57" fmla="*/ 596171 w 2067973"/>
              <a:gd name="connsiteY57" fmla="*/ 1895064 h 1956024"/>
              <a:gd name="connsiteX58" fmla="*/ 764593 w 2067973"/>
              <a:gd name="connsiteY58" fmla="*/ 1838402 h 1956024"/>
              <a:gd name="connsiteX59" fmla="*/ 881432 w 2067973"/>
              <a:gd name="connsiteY59" fmla="*/ 1823944 h 1956024"/>
              <a:gd name="connsiteX60" fmla="*/ 1014684 w 2067973"/>
              <a:gd name="connsiteY60" fmla="*/ 1853250 h 1956024"/>
              <a:gd name="connsiteX61" fmla="*/ 1155361 w 2067973"/>
              <a:gd name="connsiteY61" fmla="*/ 1877480 h 1956024"/>
              <a:gd name="connsiteX62" fmla="*/ 1257352 w 2067973"/>
              <a:gd name="connsiteY62" fmla="*/ 1905614 h 1956024"/>
              <a:gd name="connsiteX63" fmla="*/ 1357389 w 2067973"/>
              <a:gd name="connsiteY63" fmla="*/ 1929843 h 1956024"/>
              <a:gd name="connsiteX64" fmla="*/ 1486698 w 2067973"/>
              <a:gd name="connsiteY64" fmla="*/ 1751036 h 1956024"/>
              <a:gd name="connsiteX65" fmla="*/ 1583971 w 2067973"/>
              <a:gd name="connsiteY65" fmla="*/ 1630519 h 1956024"/>
              <a:gd name="connsiteX0" fmla="*/ 1583971 w 2067973"/>
              <a:gd name="connsiteY0" fmla="*/ 1630519 h 1956024"/>
              <a:gd name="connsiteX1" fmla="*/ 1596895 w 2067973"/>
              <a:gd name="connsiteY1" fmla="*/ 1533020 h 1956024"/>
              <a:gd name="connsiteX2" fmla="*/ 1597380 w 2067973"/>
              <a:gd name="connsiteY2" fmla="*/ 1453104 h 1956024"/>
              <a:gd name="connsiteX3" fmla="*/ 1586771 w 2067973"/>
              <a:gd name="connsiteY3" fmla="*/ 1407384 h 1956024"/>
              <a:gd name="connsiteX4" fmla="*/ 1602011 w 2067973"/>
              <a:gd name="connsiteY4" fmla="*/ 1270224 h 1956024"/>
              <a:gd name="connsiteX5" fmla="*/ 1656148 w 2067973"/>
              <a:gd name="connsiteY5" fmla="*/ 1206080 h 1956024"/>
              <a:gd name="connsiteX6" fmla="*/ 1730391 w 2067973"/>
              <a:gd name="connsiteY6" fmla="*/ 1147076 h 1956024"/>
              <a:gd name="connsiteX7" fmla="*/ 1775019 w 2067973"/>
              <a:gd name="connsiteY7" fmla="*/ 1130675 h 1956024"/>
              <a:gd name="connsiteX8" fmla="*/ 1822263 w 2067973"/>
              <a:gd name="connsiteY8" fmla="*/ 1100196 h 1956024"/>
              <a:gd name="connsiteX9" fmla="*/ 1868711 w 2067973"/>
              <a:gd name="connsiteY9" fmla="*/ 1049244 h 1956024"/>
              <a:gd name="connsiteX10" fmla="*/ 1934107 w 2067973"/>
              <a:gd name="connsiteY10" fmla="*/ 1014556 h 1956024"/>
              <a:gd name="connsiteX11" fmla="*/ 1977211 w 2067973"/>
              <a:gd name="connsiteY11" fmla="*/ 909172 h 1956024"/>
              <a:gd name="connsiteX12" fmla="*/ 2031347 w 2067973"/>
              <a:gd name="connsiteY12" fmla="*/ 645384 h 1956024"/>
              <a:gd name="connsiteX13" fmla="*/ 2067558 w 2067973"/>
              <a:gd name="connsiteY13" fmla="*/ 526739 h 1956024"/>
              <a:gd name="connsiteX14" fmla="*/ 1999775 w 2067973"/>
              <a:gd name="connsiteY14" fmla="*/ 413736 h 1956024"/>
              <a:gd name="connsiteX15" fmla="*/ 1954055 w 2067973"/>
              <a:gd name="connsiteY15" fmla="*/ 378684 h 1956024"/>
              <a:gd name="connsiteX16" fmla="*/ 1882928 w 2067973"/>
              <a:gd name="connsiteY16" fmla="*/ 342404 h 1956024"/>
              <a:gd name="connsiteX17" fmla="*/ 1799471 w 2067973"/>
              <a:gd name="connsiteY17" fmla="*/ 279988 h 1956024"/>
              <a:gd name="connsiteX18" fmla="*/ 1758693 w 2067973"/>
              <a:gd name="connsiteY18" fmla="*/ 248409 h 1956024"/>
              <a:gd name="connsiteX19" fmla="*/ 1723931 w 2067973"/>
              <a:gd name="connsiteY19" fmla="*/ 218664 h 1956024"/>
              <a:gd name="connsiteX20" fmla="*/ 1687904 w 2067973"/>
              <a:gd name="connsiteY20" fmla="*/ 187268 h 1956024"/>
              <a:gd name="connsiteX21" fmla="*/ 1635722 w 2067973"/>
              <a:gd name="connsiteY21" fmla="*/ 156788 h 1956024"/>
              <a:gd name="connsiteX22" fmla="*/ 1582199 w 2067973"/>
              <a:gd name="connsiteY22" fmla="*/ 137892 h 1956024"/>
              <a:gd name="connsiteX23" fmla="*/ 1577627 w 2067973"/>
              <a:gd name="connsiteY23" fmla="*/ 122652 h 1956024"/>
              <a:gd name="connsiteX24" fmla="*/ 1499903 w 2067973"/>
              <a:gd name="connsiteY24" fmla="*/ 93696 h 1956024"/>
              <a:gd name="connsiteX25" fmla="*/ 1452659 w 2067973"/>
              <a:gd name="connsiteY25" fmla="*/ 69312 h 1956024"/>
              <a:gd name="connsiteX26" fmla="*/ 1231184 w 2067973"/>
              <a:gd name="connsiteY26" fmla="*/ 36027 h 1956024"/>
              <a:gd name="connsiteX27" fmla="*/ 887562 w 2067973"/>
              <a:gd name="connsiteY27" fmla="*/ 0 h 1956024"/>
              <a:gd name="connsiteX28" fmla="*/ 518086 w 2067973"/>
              <a:gd name="connsiteY28" fmla="*/ 39500 h 1956024"/>
              <a:gd name="connsiteX29" fmla="*/ 367571 w 2067973"/>
              <a:gd name="connsiteY29" fmla="*/ 96744 h 1956024"/>
              <a:gd name="connsiteX30" fmla="*/ 276131 w 2067973"/>
              <a:gd name="connsiteY30" fmla="*/ 127224 h 1956024"/>
              <a:gd name="connsiteX31" fmla="*/ 230411 w 2067973"/>
              <a:gd name="connsiteY31" fmla="*/ 142464 h 1956024"/>
              <a:gd name="connsiteX32" fmla="*/ 206122 w 2067973"/>
              <a:gd name="connsiteY32" fmla="*/ 179136 h 1956024"/>
              <a:gd name="connsiteX33" fmla="*/ 154211 w 2067973"/>
              <a:gd name="connsiteY33" fmla="*/ 249144 h 1956024"/>
              <a:gd name="connsiteX34" fmla="*/ 138971 w 2067973"/>
              <a:gd name="connsiteY34" fmla="*/ 294864 h 1956024"/>
              <a:gd name="connsiteX35" fmla="*/ 154211 w 2067973"/>
              <a:gd name="connsiteY35" fmla="*/ 416784 h 1956024"/>
              <a:gd name="connsiteX36" fmla="*/ 199931 w 2067973"/>
              <a:gd name="connsiteY36" fmla="*/ 508224 h 1956024"/>
              <a:gd name="connsiteX37" fmla="*/ 245651 w 2067973"/>
              <a:gd name="connsiteY37" fmla="*/ 645384 h 1956024"/>
              <a:gd name="connsiteX38" fmla="*/ 260891 w 2067973"/>
              <a:gd name="connsiteY38" fmla="*/ 691104 h 1956024"/>
              <a:gd name="connsiteX39" fmla="*/ 291371 w 2067973"/>
              <a:gd name="connsiteY39" fmla="*/ 736824 h 1956024"/>
              <a:gd name="connsiteX40" fmla="*/ 337091 w 2067973"/>
              <a:gd name="connsiteY40" fmla="*/ 889224 h 1956024"/>
              <a:gd name="connsiteX41" fmla="*/ 306611 w 2067973"/>
              <a:gd name="connsiteY41" fmla="*/ 1072104 h 1956024"/>
              <a:gd name="connsiteX42" fmla="*/ 276131 w 2067973"/>
              <a:gd name="connsiteY42" fmla="*/ 1194024 h 1956024"/>
              <a:gd name="connsiteX43" fmla="*/ 245651 w 2067973"/>
              <a:gd name="connsiteY43" fmla="*/ 1239744 h 1956024"/>
              <a:gd name="connsiteX44" fmla="*/ 184691 w 2067973"/>
              <a:gd name="connsiteY44" fmla="*/ 1315944 h 1956024"/>
              <a:gd name="connsiteX45" fmla="*/ 154211 w 2067973"/>
              <a:gd name="connsiteY45" fmla="*/ 1361664 h 1956024"/>
              <a:gd name="connsiteX46" fmla="*/ 11971 w 2067973"/>
              <a:gd name="connsiteY46" fmla="*/ 1446070 h 1956024"/>
              <a:gd name="connsiteX47" fmla="*/ 35417 w 2067973"/>
              <a:gd name="connsiteY47" fmla="*/ 1549233 h 1956024"/>
              <a:gd name="connsiteX48" fmla="*/ 108491 w 2067973"/>
              <a:gd name="connsiteY48" fmla="*/ 1498824 h 1956024"/>
              <a:gd name="connsiteX49" fmla="*/ 184691 w 2067973"/>
              <a:gd name="connsiteY49" fmla="*/ 1483584 h 1956024"/>
              <a:gd name="connsiteX50" fmla="*/ 276131 w 2067973"/>
              <a:gd name="connsiteY50" fmla="*/ 1453104 h 1956024"/>
              <a:gd name="connsiteX51" fmla="*/ 337091 w 2067973"/>
              <a:gd name="connsiteY51" fmla="*/ 1465159 h 1956024"/>
              <a:gd name="connsiteX52" fmla="*/ 375191 w 2067973"/>
              <a:gd name="connsiteY52" fmla="*/ 1538448 h 1956024"/>
              <a:gd name="connsiteX53" fmla="*/ 291371 w 2067973"/>
              <a:gd name="connsiteY53" fmla="*/ 1803624 h 1956024"/>
              <a:gd name="connsiteX54" fmla="*/ 215171 w 2067973"/>
              <a:gd name="connsiteY54" fmla="*/ 1940784 h 1956024"/>
              <a:gd name="connsiteX55" fmla="*/ 260891 w 2067973"/>
              <a:gd name="connsiteY55" fmla="*/ 1956024 h 1956024"/>
              <a:gd name="connsiteX56" fmla="*/ 504731 w 2067973"/>
              <a:gd name="connsiteY56" fmla="*/ 1925544 h 1956024"/>
              <a:gd name="connsiteX57" fmla="*/ 596171 w 2067973"/>
              <a:gd name="connsiteY57" fmla="*/ 1895064 h 1956024"/>
              <a:gd name="connsiteX58" fmla="*/ 764593 w 2067973"/>
              <a:gd name="connsiteY58" fmla="*/ 1838402 h 1956024"/>
              <a:gd name="connsiteX59" fmla="*/ 881432 w 2067973"/>
              <a:gd name="connsiteY59" fmla="*/ 1823944 h 1956024"/>
              <a:gd name="connsiteX60" fmla="*/ 1014684 w 2067973"/>
              <a:gd name="connsiteY60" fmla="*/ 1853250 h 1956024"/>
              <a:gd name="connsiteX61" fmla="*/ 1155361 w 2067973"/>
              <a:gd name="connsiteY61" fmla="*/ 1877480 h 1956024"/>
              <a:gd name="connsiteX62" fmla="*/ 1257352 w 2067973"/>
              <a:gd name="connsiteY62" fmla="*/ 1905614 h 1956024"/>
              <a:gd name="connsiteX63" fmla="*/ 1357389 w 2067973"/>
              <a:gd name="connsiteY63" fmla="*/ 1929843 h 1956024"/>
              <a:gd name="connsiteX64" fmla="*/ 1486698 w 2067973"/>
              <a:gd name="connsiteY64" fmla="*/ 1751036 h 1956024"/>
              <a:gd name="connsiteX65" fmla="*/ 1583971 w 2067973"/>
              <a:gd name="connsiteY65" fmla="*/ 1630519 h 1956024"/>
              <a:gd name="connsiteX0" fmla="*/ 1583789 w 2067791"/>
              <a:gd name="connsiteY0" fmla="*/ 1630519 h 1956024"/>
              <a:gd name="connsiteX1" fmla="*/ 1596713 w 2067791"/>
              <a:gd name="connsiteY1" fmla="*/ 1533020 h 1956024"/>
              <a:gd name="connsiteX2" fmla="*/ 1597198 w 2067791"/>
              <a:gd name="connsiteY2" fmla="*/ 1453104 h 1956024"/>
              <a:gd name="connsiteX3" fmla="*/ 1586589 w 2067791"/>
              <a:gd name="connsiteY3" fmla="*/ 1407384 h 1956024"/>
              <a:gd name="connsiteX4" fmla="*/ 1601829 w 2067791"/>
              <a:gd name="connsiteY4" fmla="*/ 1270224 h 1956024"/>
              <a:gd name="connsiteX5" fmla="*/ 1655966 w 2067791"/>
              <a:gd name="connsiteY5" fmla="*/ 1206080 h 1956024"/>
              <a:gd name="connsiteX6" fmla="*/ 1730209 w 2067791"/>
              <a:gd name="connsiteY6" fmla="*/ 1147076 h 1956024"/>
              <a:gd name="connsiteX7" fmla="*/ 1774837 w 2067791"/>
              <a:gd name="connsiteY7" fmla="*/ 1130675 h 1956024"/>
              <a:gd name="connsiteX8" fmla="*/ 1822081 w 2067791"/>
              <a:gd name="connsiteY8" fmla="*/ 1100196 h 1956024"/>
              <a:gd name="connsiteX9" fmla="*/ 1868529 w 2067791"/>
              <a:gd name="connsiteY9" fmla="*/ 1049244 h 1956024"/>
              <a:gd name="connsiteX10" fmla="*/ 1933925 w 2067791"/>
              <a:gd name="connsiteY10" fmla="*/ 1014556 h 1956024"/>
              <a:gd name="connsiteX11" fmla="*/ 1977029 w 2067791"/>
              <a:gd name="connsiteY11" fmla="*/ 909172 h 1956024"/>
              <a:gd name="connsiteX12" fmla="*/ 2031165 w 2067791"/>
              <a:gd name="connsiteY12" fmla="*/ 645384 h 1956024"/>
              <a:gd name="connsiteX13" fmla="*/ 2067376 w 2067791"/>
              <a:gd name="connsiteY13" fmla="*/ 526739 h 1956024"/>
              <a:gd name="connsiteX14" fmla="*/ 1999593 w 2067791"/>
              <a:gd name="connsiteY14" fmla="*/ 413736 h 1956024"/>
              <a:gd name="connsiteX15" fmla="*/ 1953873 w 2067791"/>
              <a:gd name="connsiteY15" fmla="*/ 378684 h 1956024"/>
              <a:gd name="connsiteX16" fmla="*/ 1882746 w 2067791"/>
              <a:gd name="connsiteY16" fmla="*/ 342404 h 1956024"/>
              <a:gd name="connsiteX17" fmla="*/ 1799289 w 2067791"/>
              <a:gd name="connsiteY17" fmla="*/ 279988 h 1956024"/>
              <a:gd name="connsiteX18" fmla="*/ 1758511 w 2067791"/>
              <a:gd name="connsiteY18" fmla="*/ 248409 h 1956024"/>
              <a:gd name="connsiteX19" fmla="*/ 1723749 w 2067791"/>
              <a:gd name="connsiteY19" fmla="*/ 218664 h 1956024"/>
              <a:gd name="connsiteX20" fmla="*/ 1687722 w 2067791"/>
              <a:gd name="connsiteY20" fmla="*/ 187268 h 1956024"/>
              <a:gd name="connsiteX21" fmla="*/ 1635540 w 2067791"/>
              <a:gd name="connsiteY21" fmla="*/ 156788 h 1956024"/>
              <a:gd name="connsiteX22" fmla="*/ 1582017 w 2067791"/>
              <a:gd name="connsiteY22" fmla="*/ 137892 h 1956024"/>
              <a:gd name="connsiteX23" fmla="*/ 1577445 w 2067791"/>
              <a:gd name="connsiteY23" fmla="*/ 122652 h 1956024"/>
              <a:gd name="connsiteX24" fmla="*/ 1499721 w 2067791"/>
              <a:gd name="connsiteY24" fmla="*/ 93696 h 1956024"/>
              <a:gd name="connsiteX25" fmla="*/ 1452477 w 2067791"/>
              <a:gd name="connsiteY25" fmla="*/ 69312 h 1956024"/>
              <a:gd name="connsiteX26" fmla="*/ 1231002 w 2067791"/>
              <a:gd name="connsiteY26" fmla="*/ 36027 h 1956024"/>
              <a:gd name="connsiteX27" fmla="*/ 887380 w 2067791"/>
              <a:gd name="connsiteY27" fmla="*/ 0 h 1956024"/>
              <a:gd name="connsiteX28" fmla="*/ 517904 w 2067791"/>
              <a:gd name="connsiteY28" fmla="*/ 39500 h 1956024"/>
              <a:gd name="connsiteX29" fmla="*/ 367389 w 2067791"/>
              <a:gd name="connsiteY29" fmla="*/ 96744 h 1956024"/>
              <a:gd name="connsiteX30" fmla="*/ 275949 w 2067791"/>
              <a:gd name="connsiteY30" fmla="*/ 127224 h 1956024"/>
              <a:gd name="connsiteX31" fmla="*/ 230229 w 2067791"/>
              <a:gd name="connsiteY31" fmla="*/ 142464 h 1956024"/>
              <a:gd name="connsiteX32" fmla="*/ 205940 w 2067791"/>
              <a:gd name="connsiteY32" fmla="*/ 179136 h 1956024"/>
              <a:gd name="connsiteX33" fmla="*/ 154029 w 2067791"/>
              <a:gd name="connsiteY33" fmla="*/ 249144 h 1956024"/>
              <a:gd name="connsiteX34" fmla="*/ 138789 w 2067791"/>
              <a:gd name="connsiteY34" fmla="*/ 294864 h 1956024"/>
              <a:gd name="connsiteX35" fmla="*/ 154029 w 2067791"/>
              <a:gd name="connsiteY35" fmla="*/ 416784 h 1956024"/>
              <a:gd name="connsiteX36" fmla="*/ 199749 w 2067791"/>
              <a:gd name="connsiteY36" fmla="*/ 508224 h 1956024"/>
              <a:gd name="connsiteX37" fmla="*/ 245469 w 2067791"/>
              <a:gd name="connsiteY37" fmla="*/ 645384 h 1956024"/>
              <a:gd name="connsiteX38" fmla="*/ 260709 w 2067791"/>
              <a:gd name="connsiteY38" fmla="*/ 691104 h 1956024"/>
              <a:gd name="connsiteX39" fmla="*/ 291189 w 2067791"/>
              <a:gd name="connsiteY39" fmla="*/ 736824 h 1956024"/>
              <a:gd name="connsiteX40" fmla="*/ 336909 w 2067791"/>
              <a:gd name="connsiteY40" fmla="*/ 889224 h 1956024"/>
              <a:gd name="connsiteX41" fmla="*/ 306429 w 2067791"/>
              <a:gd name="connsiteY41" fmla="*/ 1072104 h 1956024"/>
              <a:gd name="connsiteX42" fmla="*/ 275949 w 2067791"/>
              <a:gd name="connsiteY42" fmla="*/ 1194024 h 1956024"/>
              <a:gd name="connsiteX43" fmla="*/ 245469 w 2067791"/>
              <a:gd name="connsiteY43" fmla="*/ 1239744 h 1956024"/>
              <a:gd name="connsiteX44" fmla="*/ 184509 w 2067791"/>
              <a:gd name="connsiteY44" fmla="*/ 1315944 h 1956024"/>
              <a:gd name="connsiteX45" fmla="*/ 154029 w 2067791"/>
              <a:gd name="connsiteY45" fmla="*/ 1361664 h 1956024"/>
              <a:gd name="connsiteX46" fmla="*/ 11789 w 2067791"/>
              <a:gd name="connsiteY46" fmla="*/ 1446070 h 1956024"/>
              <a:gd name="connsiteX47" fmla="*/ 35235 w 2067791"/>
              <a:gd name="connsiteY47" fmla="*/ 1549233 h 1956024"/>
              <a:gd name="connsiteX48" fmla="*/ 101485 w 2067791"/>
              <a:gd name="connsiteY48" fmla="*/ 1539767 h 1956024"/>
              <a:gd name="connsiteX49" fmla="*/ 184509 w 2067791"/>
              <a:gd name="connsiteY49" fmla="*/ 1483584 h 1956024"/>
              <a:gd name="connsiteX50" fmla="*/ 275949 w 2067791"/>
              <a:gd name="connsiteY50" fmla="*/ 1453104 h 1956024"/>
              <a:gd name="connsiteX51" fmla="*/ 336909 w 2067791"/>
              <a:gd name="connsiteY51" fmla="*/ 1465159 h 1956024"/>
              <a:gd name="connsiteX52" fmla="*/ 375009 w 2067791"/>
              <a:gd name="connsiteY52" fmla="*/ 1538448 h 1956024"/>
              <a:gd name="connsiteX53" fmla="*/ 291189 w 2067791"/>
              <a:gd name="connsiteY53" fmla="*/ 1803624 h 1956024"/>
              <a:gd name="connsiteX54" fmla="*/ 214989 w 2067791"/>
              <a:gd name="connsiteY54" fmla="*/ 1940784 h 1956024"/>
              <a:gd name="connsiteX55" fmla="*/ 260709 w 2067791"/>
              <a:gd name="connsiteY55" fmla="*/ 1956024 h 1956024"/>
              <a:gd name="connsiteX56" fmla="*/ 504549 w 2067791"/>
              <a:gd name="connsiteY56" fmla="*/ 1925544 h 1956024"/>
              <a:gd name="connsiteX57" fmla="*/ 595989 w 2067791"/>
              <a:gd name="connsiteY57" fmla="*/ 1895064 h 1956024"/>
              <a:gd name="connsiteX58" fmla="*/ 764411 w 2067791"/>
              <a:gd name="connsiteY58" fmla="*/ 1838402 h 1956024"/>
              <a:gd name="connsiteX59" fmla="*/ 881250 w 2067791"/>
              <a:gd name="connsiteY59" fmla="*/ 1823944 h 1956024"/>
              <a:gd name="connsiteX60" fmla="*/ 1014502 w 2067791"/>
              <a:gd name="connsiteY60" fmla="*/ 1853250 h 1956024"/>
              <a:gd name="connsiteX61" fmla="*/ 1155179 w 2067791"/>
              <a:gd name="connsiteY61" fmla="*/ 1877480 h 1956024"/>
              <a:gd name="connsiteX62" fmla="*/ 1257170 w 2067791"/>
              <a:gd name="connsiteY62" fmla="*/ 1905614 h 1956024"/>
              <a:gd name="connsiteX63" fmla="*/ 1357207 w 2067791"/>
              <a:gd name="connsiteY63" fmla="*/ 1929843 h 1956024"/>
              <a:gd name="connsiteX64" fmla="*/ 1486516 w 2067791"/>
              <a:gd name="connsiteY64" fmla="*/ 1751036 h 1956024"/>
              <a:gd name="connsiteX65" fmla="*/ 1583789 w 2067791"/>
              <a:gd name="connsiteY65" fmla="*/ 1630519 h 1956024"/>
              <a:gd name="connsiteX0" fmla="*/ 1577458 w 2061460"/>
              <a:gd name="connsiteY0" fmla="*/ 1630519 h 1956024"/>
              <a:gd name="connsiteX1" fmla="*/ 1590382 w 2061460"/>
              <a:gd name="connsiteY1" fmla="*/ 1533020 h 1956024"/>
              <a:gd name="connsiteX2" fmla="*/ 1590867 w 2061460"/>
              <a:gd name="connsiteY2" fmla="*/ 1453104 h 1956024"/>
              <a:gd name="connsiteX3" fmla="*/ 1580258 w 2061460"/>
              <a:gd name="connsiteY3" fmla="*/ 1407384 h 1956024"/>
              <a:gd name="connsiteX4" fmla="*/ 1595498 w 2061460"/>
              <a:gd name="connsiteY4" fmla="*/ 1270224 h 1956024"/>
              <a:gd name="connsiteX5" fmla="*/ 1649635 w 2061460"/>
              <a:gd name="connsiteY5" fmla="*/ 1206080 h 1956024"/>
              <a:gd name="connsiteX6" fmla="*/ 1723878 w 2061460"/>
              <a:gd name="connsiteY6" fmla="*/ 1147076 h 1956024"/>
              <a:gd name="connsiteX7" fmla="*/ 1768506 w 2061460"/>
              <a:gd name="connsiteY7" fmla="*/ 1130675 h 1956024"/>
              <a:gd name="connsiteX8" fmla="*/ 1815750 w 2061460"/>
              <a:gd name="connsiteY8" fmla="*/ 1100196 h 1956024"/>
              <a:gd name="connsiteX9" fmla="*/ 1862198 w 2061460"/>
              <a:gd name="connsiteY9" fmla="*/ 1049244 h 1956024"/>
              <a:gd name="connsiteX10" fmla="*/ 1927594 w 2061460"/>
              <a:gd name="connsiteY10" fmla="*/ 1014556 h 1956024"/>
              <a:gd name="connsiteX11" fmla="*/ 1970698 w 2061460"/>
              <a:gd name="connsiteY11" fmla="*/ 909172 h 1956024"/>
              <a:gd name="connsiteX12" fmla="*/ 2024834 w 2061460"/>
              <a:gd name="connsiteY12" fmla="*/ 645384 h 1956024"/>
              <a:gd name="connsiteX13" fmla="*/ 2061045 w 2061460"/>
              <a:gd name="connsiteY13" fmla="*/ 526739 h 1956024"/>
              <a:gd name="connsiteX14" fmla="*/ 1993262 w 2061460"/>
              <a:gd name="connsiteY14" fmla="*/ 413736 h 1956024"/>
              <a:gd name="connsiteX15" fmla="*/ 1947542 w 2061460"/>
              <a:gd name="connsiteY15" fmla="*/ 378684 h 1956024"/>
              <a:gd name="connsiteX16" fmla="*/ 1876415 w 2061460"/>
              <a:gd name="connsiteY16" fmla="*/ 342404 h 1956024"/>
              <a:gd name="connsiteX17" fmla="*/ 1792958 w 2061460"/>
              <a:gd name="connsiteY17" fmla="*/ 279988 h 1956024"/>
              <a:gd name="connsiteX18" fmla="*/ 1752180 w 2061460"/>
              <a:gd name="connsiteY18" fmla="*/ 248409 h 1956024"/>
              <a:gd name="connsiteX19" fmla="*/ 1717418 w 2061460"/>
              <a:gd name="connsiteY19" fmla="*/ 218664 h 1956024"/>
              <a:gd name="connsiteX20" fmla="*/ 1681391 w 2061460"/>
              <a:gd name="connsiteY20" fmla="*/ 187268 h 1956024"/>
              <a:gd name="connsiteX21" fmla="*/ 1629209 w 2061460"/>
              <a:gd name="connsiteY21" fmla="*/ 156788 h 1956024"/>
              <a:gd name="connsiteX22" fmla="*/ 1575686 w 2061460"/>
              <a:gd name="connsiteY22" fmla="*/ 137892 h 1956024"/>
              <a:gd name="connsiteX23" fmla="*/ 1571114 w 2061460"/>
              <a:gd name="connsiteY23" fmla="*/ 122652 h 1956024"/>
              <a:gd name="connsiteX24" fmla="*/ 1493390 w 2061460"/>
              <a:gd name="connsiteY24" fmla="*/ 93696 h 1956024"/>
              <a:gd name="connsiteX25" fmla="*/ 1446146 w 2061460"/>
              <a:gd name="connsiteY25" fmla="*/ 69312 h 1956024"/>
              <a:gd name="connsiteX26" fmla="*/ 1224671 w 2061460"/>
              <a:gd name="connsiteY26" fmla="*/ 36027 h 1956024"/>
              <a:gd name="connsiteX27" fmla="*/ 881049 w 2061460"/>
              <a:gd name="connsiteY27" fmla="*/ 0 h 1956024"/>
              <a:gd name="connsiteX28" fmla="*/ 511573 w 2061460"/>
              <a:gd name="connsiteY28" fmla="*/ 39500 h 1956024"/>
              <a:gd name="connsiteX29" fmla="*/ 361058 w 2061460"/>
              <a:gd name="connsiteY29" fmla="*/ 96744 h 1956024"/>
              <a:gd name="connsiteX30" fmla="*/ 269618 w 2061460"/>
              <a:gd name="connsiteY30" fmla="*/ 127224 h 1956024"/>
              <a:gd name="connsiteX31" fmla="*/ 223898 w 2061460"/>
              <a:gd name="connsiteY31" fmla="*/ 142464 h 1956024"/>
              <a:gd name="connsiteX32" fmla="*/ 199609 w 2061460"/>
              <a:gd name="connsiteY32" fmla="*/ 179136 h 1956024"/>
              <a:gd name="connsiteX33" fmla="*/ 147698 w 2061460"/>
              <a:gd name="connsiteY33" fmla="*/ 249144 h 1956024"/>
              <a:gd name="connsiteX34" fmla="*/ 132458 w 2061460"/>
              <a:gd name="connsiteY34" fmla="*/ 294864 h 1956024"/>
              <a:gd name="connsiteX35" fmla="*/ 147698 w 2061460"/>
              <a:gd name="connsiteY35" fmla="*/ 416784 h 1956024"/>
              <a:gd name="connsiteX36" fmla="*/ 193418 w 2061460"/>
              <a:gd name="connsiteY36" fmla="*/ 508224 h 1956024"/>
              <a:gd name="connsiteX37" fmla="*/ 239138 w 2061460"/>
              <a:gd name="connsiteY37" fmla="*/ 645384 h 1956024"/>
              <a:gd name="connsiteX38" fmla="*/ 254378 w 2061460"/>
              <a:gd name="connsiteY38" fmla="*/ 691104 h 1956024"/>
              <a:gd name="connsiteX39" fmla="*/ 284858 w 2061460"/>
              <a:gd name="connsiteY39" fmla="*/ 736824 h 1956024"/>
              <a:gd name="connsiteX40" fmla="*/ 330578 w 2061460"/>
              <a:gd name="connsiteY40" fmla="*/ 889224 h 1956024"/>
              <a:gd name="connsiteX41" fmla="*/ 300098 w 2061460"/>
              <a:gd name="connsiteY41" fmla="*/ 1072104 h 1956024"/>
              <a:gd name="connsiteX42" fmla="*/ 269618 w 2061460"/>
              <a:gd name="connsiteY42" fmla="*/ 1194024 h 1956024"/>
              <a:gd name="connsiteX43" fmla="*/ 239138 w 2061460"/>
              <a:gd name="connsiteY43" fmla="*/ 1239744 h 1956024"/>
              <a:gd name="connsiteX44" fmla="*/ 178178 w 2061460"/>
              <a:gd name="connsiteY44" fmla="*/ 1315944 h 1956024"/>
              <a:gd name="connsiteX45" fmla="*/ 147698 w 2061460"/>
              <a:gd name="connsiteY45" fmla="*/ 1361664 h 1956024"/>
              <a:gd name="connsiteX46" fmla="*/ 5458 w 2061460"/>
              <a:gd name="connsiteY46" fmla="*/ 1446070 h 1956024"/>
              <a:gd name="connsiteX47" fmla="*/ 35728 w 2061460"/>
              <a:gd name="connsiteY47" fmla="*/ 1579940 h 1956024"/>
              <a:gd name="connsiteX48" fmla="*/ 95154 w 2061460"/>
              <a:gd name="connsiteY48" fmla="*/ 1539767 h 1956024"/>
              <a:gd name="connsiteX49" fmla="*/ 178178 w 2061460"/>
              <a:gd name="connsiteY49" fmla="*/ 1483584 h 1956024"/>
              <a:gd name="connsiteX50" fmla="*/ 269618 w 2061460"/>
              <a:gd name="connsiteY50" fmla="*/ 1453104 h 1956024"/>
              <a:gd name="connsiteX51" fmla="*/ 330578 w 2061460"/>
              <a:gd name="connsiteY51" fmla="*/ 1465159 h 1956024"/>
              <a:gd name="connsiteX52" fmla="*/ 368678 w 2061460"/>
              <a:gd name="connsiteY52" fmla="*/ 1538448 h 1956024"/>
              <a:gd name="connsiteX53" fmla="*/ 284858 w 2061460"/>
              <a:gd name="connsiteY53" fmla="*/ 1803624 h 1956024"/>
              <a:gd name="connsiteX54" fmla="*/ 208658 w 2061460"/>
              <a:gd name="connsiteY54" fmla="*/ 1940784 h 1956024"/>
              <a:gd name="connsiteX55" fmla="*/ 254378 w 2061460"/>
              <a:gd name="connsiteY55" fmla="*/ 1956024 h 1956024"/>
              <a:gd name="connsiteX56" fmla="*/ 498218 w 2061460"/>
              <a:gd name="connsiteY56" fmla="*/ 1925544 h 1956024"/>
              <a:gd name="connsiteX57" fmla="*/ 589658 w 2061460"/>
              <a:gd name="connsiteY57" fmla="*/ 1895064 h 1956024"/>
              <a:gd name="connsiteX58" fmla="*/ 758080 w 2061460"/>
              <a:gd name="connsiteY58" fmla="*/ 1838402 h 1956024"/>
              <a:gd name="connsiteX59" fmla="*/ 874919 w 2061460"/>
              <a:gd name="connsiteY59" fmla="*/ 1823944 h 1956024"/>
              <a:gd name="connsiteX60" fmla="*/ 1008171 w 2061460"/>
              <a:gd name="connsiteY60" fmla="*/ 1853250 h 1956024"/>
              <a:gd name="connsiteX61" fmla="*/ 1148848 w 2061460"/>
              <a:gd name="connsiteY61" fmla="*/ 1877480 h 1956024"/>
              <a:gd name="connsiteX62" fmla="*/ 1250839 w 2061460"/>
              <a:gd name="connsiteY62" fmla="*/ 1905614 h 1956024"/>
              <a:gd name="connsiteX63" fmla="*/ 1350876 w 2061460"/>
              <a:gd name="connsiteY63" fmla="*/ 1929843 h 1956024"/>
              <a:gd name="connsiteX64" fmla="*/ 1480185 w 2061460"/>
              <a:gd name="connsiteY64" fmla="*/ 1751036 h 1956024"/>
              <a:gd name="connsiteX65" fmla="*/ 1577458 w 2061460"/>
              <a:gd name="connsiteY65" fmla="*/ 1630519 h 1956024"/>
              <a:gd name="connsiteX0" fmla="*/ 1596509 w 2080511"/>
              <a:gd name="connsiteY0" fmla="*/ 1630519 h 1956024"/>
              <a:gd name="connsiteX1" fmla="*/ 1609433 w 2080511"/>
              <a:gd name="connsiteY1" fmla="*/ 1533020 h 1956024"/>
              <a:gd name="connsiteX2" fmla="*/ 1609918 w 2080511"/>
              <a:gd name="connsiteY2" fmla="*/ 1453104 h 1956024"/>
              <a:gd name="connsiteX3" fmla="*/ 1599309 w 2080511"/>
              <a:gd name="connsiteY3" fmla="*/ 1407384 h 1956024"/>
              <a:gd name="connsiteX4" fmla="*/ 1614549 w 2080511"/>
              <a:gd name="connsiteY4" fmla="*/ 1270224 h 1956024"/>
              <a:gd name="connsiteX5" fmla="*/ 1668686 w 2080511"/>
              <a:gd name="connsiteY5" fmla="*/ 1206080 h 1956024"/>
              <a:gd name="connsiteX6" fmla="*/ 1742929 w 2080511"/>
              <a:gd name="connsiteY6" fmla="*/ 1147076 h 1956024"/>
              <a:gd name="connsiteX7" fmla="*/ 1787557 w 2080511"/>
              <a:gd name="connsiteY7" fmla="*/ 1130675 h 1956024"/>
              <a:gd name="connsiteX8" fmla="*/ 1834801 w 2080511"/>
              <a:gd name="connsiteY8" fmla="*/ 1100196 h 1956024"/>
              <a:gd name="connsiteX9" fmla="*/ 1881249 w 2080511"/>
              <a:gd name="connsiteY9" fmla="*/ 1049244 h 1956024"/>
              <a:gd name="connsiteX10" fmla="*/ 1946645 w 2080511"/>
              <a:gd name="connsiteY10" fmla="*/ 1014556 h 1956024"/>
              <a:gd name="connsiteX11" fmla="*/ 1989749 w 2080511"/>
              <a:gd name="connsiteY11" fmla="*/ 909172 h 1956024"/>
              <a:gd name="connsiteX12" fmla="*/ 2043885 w 2080511"/>
              <a:gd name="connsiteY12" fmla="*/ 645384 h 1956024"/>
              <a:gd name="connsiteX13" fmla="*/ 2080096 w 2080511"/>
              <a:gd name="connsiteY13" fmla="*/ 526739 h 1956024"/>
              <a:gd name="connsiteX14" fmla="*/ 2012313 w 2080511"/>
              <a:gd name="connsiteY14" fmla="*/ 413736 h 1956024"/>
              <a:gd name="connsiteX15" fmla="*/ 1966593 w 2080511"/>
              <a:gd name="connsiteY15" fmla="*/ 378684 h 1956024"/>
              <a:gd name="connsiteX16" fmla="*/ 1895466 w 2080511"/>
              <a:gd name="connsiteY16" fmla="*/ 342404 h 1956024"/>
              <a:gd name="connsiteX17" fmla="*/ 1812009 w 2080511"/>
              <a:gd name="connsiteY17" fmla="*/ 279988 h 1956024"/>
              <a:gd name="connsiteX18" fmla="*/ 1771231 w 2080511"/>
              <a:gd name="connsiteY18" fmla="*/ 248409 h 1956024"/>
              <a:gd name="connsiteX19" fmla="*/ 1736469 w 2080511"/>
              <a:gd name="connsiteY19" fmla="*/ 218664 h 1956024"/>
              <a:gd name="connsiteX20" fmla="*/ 1700442 w 2080511"/>
              <a:gd name="connsiteY20" fmla="*/ 187268 h 1956024"/>
              <a:gd name="connsiteX21" fmla="*/ 1648260 w 2080511"/>
              <a:gd name="connsiteY21" fmla="*/ 156788 h 1956024"/>
              <a:gd name="connsiteX22" fmla="*/ 1594737 w 2080511"/>
              <a:gd name="connsiteY22" fmla="*/ 137892 h 1956024"/>
              <a:gd name="connsiteX23" fmla="*/ 1590165 w 2080511"/>
              <a:gd name="connsiteY23" fmla="*/ 122652 h 1956024"/>
              <a:gd name="connsiteX24" fmla="*/ 1512441 w 2080511"/>
              <a:gd name="connsiteY24" fmla="*/ 93696 h 1956024"/>
              <a:gd name="connsiteX25" fmla="*/ 1465197 w 2080511"/>
              <a:gd name="connsiteY25" fmla="*/ 69312 h 1956024"/>
              <a:gd name="connsiteX26" fmla="*/ 1243722 w 2080511"/>
              <a:gd name="connsiteY26" fmla="*/ 36027 h 1956024"/>
              <a:gd name="connsiteX27" fmla="*/ 900100 w 2080511"/>
              <a:gd name="connsiteY27" fmla="*/ 0 h 1956024"/>
              <a:gd name="connsiteX28" fmla="*/ 530624 w 2080511"/>
              <a:gd name="connsiteY28" fmla="*/ 39500 h 1956024"/>
              <a:gd name="connsiteX29" fmla="*/ 380109 w 2080511"/>
              <a:gd name="connsiteY29" fmla="*/ 96744 h 1956024"/>
              <a:gd name="connsiteX30" fmla="*/ 288669 w 2080511"/>
              <a:gd name="connsiteY30" fmla="*/ 127224 h 1956024"/>
              <a:gd name="connsiteX31" fmla="*/ 242949 w 2080511"/>
              <a:gd name="connsiteY31" fmla="*/ 142464 h 1956024"/>
              <a:gd name="connsiteX32" fmla="*/ 218660 w 2080511"/>
              <a:gd name="connsiteY32" fmla="*/ 179136 h 1956024"/>
              <a:gd name="connsiteX33" fmla="*/ 166749 w 2080511"/>
              <a:gd name="connsiteY33" fmla="*/ 249144 h 1956024"/>
              <a:gd name="connsiteX34" fmla="*/ 151509 w 2080511"/>
              <a:gd name="connsiteY34" fmla="*/ 294864 h 1956024"/>
              <a:gd name="connsiteX35" fmla="*/ 166749 w 2080511"/>
              <a:gd name="connsiteY35" fmla="*/ 416784 h 1956024"/>
              <a:gd name="connsiteX36" fmla="*/ 212469 w 2080511"/>
              <a:gd name="connsiteY36" fmla="*/ 508224 h 1956024"/>
              <a:gd name="connsiteX37" fmla="*/ 258189 w 2080511"/>
              <a:gd name="connsiteY37" fmla="*/ 645384 h 1956024"/>
              <a:gd name="connsiteX38" fmla="*/ 273429 w 2080511"/>
              <a:gd name="connsiteY38" fmla="*/ 691104 h 1956024"/>
              <a:gd name="connsiteX39" fmla="*/ 303909 w 2080511"/>
              <a:gd name="connsiteY39" fmla="*/ 736824 h 1956024"/>
              <a:gd name="connsiteX40" fmla="*/ 349629 w 2080511"/>
              <a:gd name="connsiteY40" fmla="*/ 889224 h 1956024"/>
              <a:gd name="connsiteX41" fmla="*/ 319149 w 2080511"/>
              <a:gd name="connsiteY41" fmla="*/ 1072104 h 1956024"/>
              <a:gd name="connsiteX42" fmla="*/ 288669 w 2080511"/>
              <a:gd name="connsiteY42" fmla="*/ 1194024 h 1956024"/>
              <a:gd name="connsiteX43" fmla="*/ 258189 w 2080511"/>
              <a:gd name="connsiteY43" fmla="*/ 1239744 h 1956024"/>
              <a:gd name="connsiteX44" fmla="*/ 197229 w 2080511"/>
              <a:gd name="connsiteY44" fmla="*/ 1315944 h 1956024"/>
              <a:gd name="connsiteX45" fmla="*/ 166749 w 2080511"/>
              <a:gd name="connsiteY45" fmla="*/ 1361664 h 1956024"/>
              <a:gd name="connsiteX46" fmla="*/ 4038 w 2080511"/>
              <a:gd name="connsiteY46" fmla="*/ 1510897 h 1956024"/>
              <a:gd name="connsiteX47" fmla="*/ 54779 w 2080511"/>
              <a:gd name="connsiteY47" fmla="*/ 1579940 h 1956024"/>
              <a:gd name="connsiteX48" fmla="*/ 114205 w 2080511"/>
              <a:gd name="connsiteY48" fmla="*/ 1539767 h 1956024"/>
              <a:gd name="connsiteX49" fmla="*/ 197229 w 2080511"/>
              <a:gd name="connsiteY49" fmla="*/ 1483584 h 1956024"/>
              <a:gd name="connsiteX50" fmla="*/ 288669 w 2080511"/>
              <a:gd name="connsiteY50" fmla="*/ 1453104 h 1956024"/>
              <a:gd name="connsiteX51" fmla="*/ 349629 w 2080511"/>
              <a:gd name="connsiteY51" fmla="*/ 1465159 h 1956024"/>
              <a:gd name="connsiteX52" fmla="*/ 387729 w 2080511"/>
              <a:gd name="connsiteY52" fmla="*/ 1538448 h 1956024"/>
              <a:gd name="connsiteX53" fmla="*/ 303909 w 2080511"/>
              <a:gd name="connsiteY53" fmla="*/ 1803624 h 1956024"/>
              <a:gd name="connsiteX54" fmla="*/ 227709 w 2080511"/>
              <a:gd name="connsiteY54" fmla="*/ 1940784 h 1956024"/>
              <a:gd name="connsiteX55" fmla="*/ 273429 w 2080511"/>
              <a:gd name="connsiteY55" fmla="*/ 1956024 h 1956024"/>
              <a:gd name="connsiteX56" fmla="*/ 517269 w 2080511"/>
              <a:gd name="connsiteY56" fmla="*/ 1925544 h 1956024"/>
              <a:gd name="connsiteX57" fmla="*/ 608709 w 2080511"/>
              <a:gd name="connsiteY57" fmla="*/ 1895064 h 1956024"/>
              <a:gd name="connsiteX58" fmla="*/ 777131 w 2080511"/>
              <a:gd name="connsiteY58" fmla="*/ 1838402 h 1956024"/>
              <a:gd name="connsiteX59" fmla="*/ 893970 w 2080511"/>
              <a:gd name="connsiteY59" fmla="*/ 1823944 h 1956024"/>
              <a:gd name="connsiteX60" fmla="*/ 1027222 w 2080511"/>
              <a:gd name="connsiteY60" fmla="*/ 1853250 h 1956024"/>
              <a:gd name="connsiteX61" fmla="*/ 1167899 w 2080511"/>
              <a:gd name="connsiteY61" fmla="*/ 1877480 h 1956024"/>
              <a:gd name="connsiteX62" fmla="*/ 1269890 w 2080511"/>
              <a:gd name="connsiteY62" fmla="*/ 1905614 h 1956024"/>
              <a:gd name="connsiteX63" fmla="*/ 1369927 w 2080511"/>
              <a:gd name="connsiteY63" fmla="*/ 1929843 h 1956024"/>
              <a:gd name="connsiteX64" fmla="*/ 1499236 w 2080511"/>
              <a:gd name="connsiteY64" fmla="*/ 1751036 h 1956024"/>
              <a:gd name="connsiteX65" fmla="*/ 1596509 w 2080511"/>
              <a:gd name="connsiteY65" fmla="*/ 1630519 h 1956024"/>
              <a:gd name="connsiteX0" fmla="*/ 1596509 w 2080511"/>
              <a:gd name="connsiteY0" fmla="*/ 1630519 h 1956024"/>
              <a:gd name="connsiteX1" fmla="*/ 1609433 w 2080511"/>
              <a:gd name="connsiteY1" fmla="*/ 1533020 h 1956024"/>
              <a:gd name="connsiteX2" fmla="*/ 1609918 w 2080511"/>
              <a:gd name="connsiteY2" fmla="*/ 1453104 h 1956024"/>
              <a:gd name="connsiteX3" fmla="*/ 1599309 w 2080511"/>
              <a:gd name="connsiteY3" fmla="*/ 1407384 h 1956024"/>
              <a:gd name="connsiteX4" fmla="*/ 1614549 w 2080511"/>
              <a:gd name="connsiteY4" fmla="*/ 1270224 h 1956024"/>
              <a:gd name="connsiteX5" fmla="*/ 1668686 w 2080511"/>
              <a:gd name="connsiteY5" fmla="*/ 1206080 h 1956024"/>
              <a:gd name="connsiteX6" fmla="*/ 1742929 w 2080511"/>
              <a:gd name="connsiteY6" fmla="*/ 1147076 h 1956024"/>
              <a:gd name="connsiteX7" fmla="*/ 1787557 w 2080511"/>
              <a:gd name="connsiteY7" fmla="*/ 1130675 h 1956024"/>
              <a:gd name="connsiteX8" fmla="*/ 1834801 w 2080511"/>
              <a:gd name="connsiteY8" fmla="*/ 1100196 h 1956024"/>
              <a:gd name="connsiteX9" fmla="*/ 1881249 w 2080511"/>
              <a:gd name="connsiteY9" fmla="*/ 1049244 h 1956024"/>
              <a:gd name="connsiteX10" fmla="*/ 1946645 w 2080511"/>
              <a:gd name="connsiteY10" fmla="*/ 1014556 h 1956024"/>
              <a:gd name="connsiteX11" fmla="*/ 1989749 w 2080511"/>
              <a:gd name="connsiteY11" fmla="*/ 909172 h 1956024"/>
              <a:gd name="connsiteX12" fmla="*/ 2043885 w 2080511"/>
              <a:gd name="connsiteY12" fmla="*/ 645384 h 1956024"/>
              <a:gd name="connsiteX13" fmla="*/ 2080096 w 2080511"/>
              <a:gd name="connsiteY13" fmla="*/ 526739 h 1956024"/>
              <a:gd name="connsiteX14" fmla="*/ 2012313 w 2080511"/>
              <a:gd name="connsiteY14" fmla="*/ 413736 h 1956024"/>
              <a:gd name="connsiteX15" fmla="*/ 1966593 w 2080511"/>
              <a:gd name="connsiteY15" fmla="*/ 378684 h 1956024"/>
              <a:gd name="connsiteX16" fmla="*/ 1895466 w 2080511"/>
              <a:gd name="connsiteY16" fmla="*/ 342404 h 1956024"/>
              <a:gd name="connsiteX17" fmla="*/ 1812009 w 2080511"/>
              <a:gd name="connsiteY17" fmla="*/ 279988 h 1956024"/>
              <a:gd name="connsiteX18" fmla="*/ 1771231 w 2080511"/>
              <a:gd name="connsiteY18" fmla="*/ 248409 h 1956024"/>
              <a:gd name="connsiteX19" fmla="*/ 1736469 w 2080511"/>
              <a:gd name="connsiteY19" fmla="*/ 218664 h 1956024"/>
              <a:gd name="connsiteX20" fmla="*/ 1700442 w 2080511"/>
              <a:gd name="connsiteY20" fmla="*/ 187268 h 1956024"/>
              <a:gd name="connsiteX21" fmla="*/ 1648260 w 2080511"/>
              <a:gd name="connsiteY21" fmla="*/ 156788 h 1956024"/>
              <a:gd name="connsiteX22" fmla="*/ 1594737 w 2080511"/>
              <a:gd name="connsiteY22" fmla="*/ 137892 h 1956024"/>
              <a:gd name="connsiteX23" fmla="*/ 1590165 w 2080511"/>
              <a:gd name="connsiteY23" fmla="*/ 122652 h 1956024"/>
              <a:gd name="connsiteX24" fmla="*/ 1512441 w 2080511"/>
              <a:gd name="connsiteY24" fmla="*/ 93696 h 1956024"/>
              <a:gd name="connsiteX25" fmla="*/ 1465197 w 2080511"/>
              <a:gd name="connsiteY25" fmla="*/ 69312 h 1956024"/>
              <a:gd name="connsiteX26" fmla="*/ 1243722 w 2080511"/>
              <a:gd name="connsiteY26" fmla="*/ 36027 h 1956024"/>
              <a:gd name="connsiteX27" fmla="*/ 900100 w 2080511"/>
              <a:gd name="connsiteY27" fmla="*/ 0 h 1956024"/>
              <a:gd name="connsiteX28" fmla="*/ 530624 w 2080511"/>
              <a:gd name="connsiteY28" fmla="*/ 39500 h 1956024"/>
              <a:gd name="connsiteX29" fmla="*/ 380109 w 2080511"/>
              <a:gd name="connsiteY29" fmla="*/ 96744 h 1956024"/>
              <a:gd name="connsiteX30" fmla="*/ 288669 w 2080511"/>
              <a:gd name="connsiteY30" fmla="*/ 127224 h 1956024"/>
              <a:gd name="connsiteX31" fmla="*/ 242949 w 2080511"/>
              <a:gd name="connsiteY31" fmla="*/ 142464 h 1956024"/>
              <a:gd name="connsiteX32" fmla="*/ 218660 w 2080511"/>
              <a:gd name="connsiteY32" fmla="*/ 179136 h 1956024"/>
              <a:gd name="connsiteX33" fmla="*/ 166749 w 2080511"/>
              <a:gd name="connsiteY33" fmla="*/ 249144 h 1956024"/>
              <a:gd name="connsiteX34" fmla="*/ 151509 w 2080511"/>
              <a:gd name="connsiteY34" fmla="*/ 294864 h 1956024"/>
              <a:gd name="connsiteX35" fmla="*/ 166749 w 2080511"/>
              <a:gd name="connsiteY35" fmla="*/ 416784 h 1956024"/>
              <a:gd name="connsiteX36" fmla="*/ 212469 w 2080511"/>
              <a:gd name="connsiteY36" fmla="*/ 508224 h 1956024"/>
              <a:gd name="connsiteX37" fmla="*/ 258189 w 2080511"/>
              <a:gd name="connsiteY37" fmla="*/ 645384 h 1956024"/>
              <a:gd name="connsiteX38" fmla="*/ 273429 w 2080511"/>
              <a:gd name="connsiteY38" fmla="*/ 691104 h 1956024"/>
              <a:gd name="connsiteX39" fmla="*/ 303909 w 2080511"/>
              <a:gd name="connsiteY39" fmla="*/ 736824 h 1956024"/>
              <a:gd name="connsiteX40" fmla="*/ 349629 w 2080511"/>
              <a:gd name="connsiteY40" fmla="*/ 889224 h 1956024"/>
              <a:gd name="connsiteX41" fmla="*/ 319149 w 2080511"/>
              <a:gd name="connsiteY41" fmla="*/ 1072104 h 1956024"/>
              <a:gd name="connsiteX42" fmla="*/ 288669 w 2080511"/>
              <a:gd name="connsiteY42" fmla="*/ 1194024 h 1956024"/>
              <a:gd name="connsiteX43" fmla="*/ 282073 w 2080511"/>
              <a:gd name="connsiteY43" fmla="*/ 1243155 h 1956024"/>
              <a:gd name="connsiteX44" fmla="*/ 197229 w 2080511"/>
              <a:gd name="connsiteY44" fmla="*/ 1315944 h 1956024"/>
              <a:gd name="connsiteX45" fmla="*/ 166749 w 2080511"/>
              <a:gd name="connsiteY45" fmla="*/ 1361664 h 1956024"/>
              <a:gd name="connsiteX46" fmla="*/ 4038 w 2080511"/>
              <a:gd name="connsiteY46" fmla="*/ 1510897 h 1956024"/>
              <a:gd name="connsiteX47" fmla="*/ 54779 w 2080511"/>
              <a:gd name="connsiteY47" fmla="*/ 1579940 h 1956024"/>
              <a:gd name="connsiteX48" fmla="*/ 114205 w 2080511"/>
              <a:gd name="connsiteY48" fmla="*/ 1539767 h 1956024"/>
              <a:gd name="connsiteX49" fmla="*/ 197229 w 2080511"/>
              <a:gd name="connsiteY49" fmla="*/ 1483584 h 1956024"/>
              <a:gd name="connsiteX50" fmla="*/ 288669 w 2080511"/>
              <a:gd name="connsiteY50" fmla="*/ 1453104 h 1956024"/>
              <a:gd name="connsiteX51" fmla="*/ 349629 w 2080511"/>
              <a:gd name="connsiteY51" fmla="*/ 1465159 h 1956024"/>
              <a:gd name="connsiteX52" fmla="*/ 387729 w 2080511"/>
              <a:gd name="connsiteY52" fmla="*/ 1538448 h 1956024"/>
              <a:gd name="connsiteX53" fmla="*/ 303909 w 2080511"/>
              <a:gd name="connsiteY53" fmla="*/ 1803624 h 1956024"/>
              <a:gd name="connsiteX54" fmla="*/ 227709 w 2080511"/>
              <a:gd name="connsiteY54" fmla="*/ 1940784 h 1956024"/>
              <a:gd name="connsiteX55" fmla="*/ 273429 w 2080511"/>
              <a:gd name="connsiteY55" fmla="*/ 1956024 h 1956024"/>
              <a:gd name="connsiteX56" fmla="*/ 517269 w 2080511"/>
              <a:gd name="connsiteY56" fmla="*/ 1925544 h 1956024"/>
              <a:gd name="connsiteX57" fmla="*/ 608709 w 2080511"/>
              <a:gd name="connsiteY57" fmla="*/ 1895064 h 1956024"/>
              <a:gd name="connsiteX58" fmla="*/ 777131 w 2080511"/>
              <a:gd name="connsiteY58" fmla="*/ 1838402 h 1956024"/>
              <a:gd name="connsiteX59" fmla="*/ 893970 w 2080511"/>
              <a:gd name="connsiteY59" fmla="*/ 1823944 h 1956024"/>
              <a:gd name="connsiteX60" fmla="*/ 1027222 w 2080511"/>
              <a:gd name="connsiteY60" fmla="*/ 1853250 h 1956024"/>
              <a:gd name="connsiteX61" fmla="*/ 1167899 w 2080511"/>
              <a:gd name="connsiteY61" fmla="*/ 1877480 h 1956024"/>
              <a:gd name="connsiteX62" fmla="*/ 1269890 w 2080511"/>
              <a:gd name="connsiteY62" fmla="*/ 1905614 h 1956024"/>
              <a:gd name="connsiteX63" fmla="*/ 1369927 w 2080511"/>
              <a:gd name="connsiteY63" fmla="*/ 1929843 h 1956024"/>
              <a:gd name="connsiteX64" fmla="*/ 1499236 w 2080511"/>
              <a:gd name="connsiteY64" fmla="*/ 1751036 h 1956024"/>
              <a:gd name="connsiteX65" fmla="*/ 1596509 w 2080511"/>
              <a:gd name="connsiteY65" fmla="*/ 1630519 h 1956024"/>
              <a:gd name="connsiteX0" fmla="*/ 1596509 w 2080511"/>
              <a:gd name="connsiteY0" fmla="*/ 1630519 h 1956024"/>
              <a:gd name="connsiteX1" fmla="*/ 1609433 w 2080511"/>
              <a:gd name="connsiteY1" fmla="*/ 1533020 h 1956024"/>
              <a:gd name="connsiteX2" fmla="*/ 1609918 w 2080511"/>
              <a:gd name="connsiteY2" fmla="*/ 1453104 h 1956024"/>
              <a:gd name="connsiteX3" fmla="*/ 1599309 w 2080511"/>
              <a:gd name="connsiteY3" fmla="*/ 1407384 h 1956024"/>
              <a:gd name="connsiteX4" fmla="*/ 1614549 w 2080511"/>
              <a:gd name="connsiteY4" fmla="*/ 1270224 h 1956024"/>
              <a:gd name="connsiteX5" fmla="*/ 1668686 w 2080511"/>
              <a:gd name="connsiteY5" fmla="*/ 1206080 h 1956024"/>
              <a:gd name="connsiteX6" fmla="*/ 1742929 w 2080511"/>
              <a:gd name="connsiteY6" fmla="*/ 1147076 h 1956024"/>
              <a:gd name="connsiteX7" fmla="*/ 1787557 w 2080511"/>
              <a:gd name="connsiteY7" fmla="*/ 1130675 h 1956024"/>
              <a:gd name="connsiteX8" fmla="*/ 1834801 w 2080511"/>
              <a:gd name="connsiteY8" fmla="*/ 1100196 h 1956024"/>
              <a:gd name="connsiteX9" fmla="*/ 1881249 w 2080511"/>
              <a:gd name="connsiteY9" fmla="*/ 1049244 h 1956024"/>
              <a:gd name="connsiteX10" fmla="*/ 1946645 w 2080511"/>
              <a:gd name="connsiteY10" fmla="*/ 1014556 h 1956024"/>
              <a:gd name="connsiteX11" fmla="*/ 1989749 w 2080511"/>
              <a:gd name="connsiteY11" fmla="*/ 909172 h 1956024"/>
              <a:gd name="connsiteX12" fmla="*/ 2043885 w 2080511"/>
              <a:gd name="connsiteY12" fmla="*/ 645384 h 1956024"/>
              <a:gd name="connsiteX13" fmla="*/ 2080096 w 2080511"/>
              <a:gd name="connsiteY13" fmla="*/ 526739 h 1956024"/>
              <a:gd name="connsiteX14" fmla="*/ 2012313 w 2080511"/>
              <a:gd name="connsiteY14" fmla="*/ 413736 h 1956024"/>
              <a:gd name="connsiteX15" fmla="*/ 1966593 w 2080511"/>
              <a:gd name="connsiteY15" fmla="*/ 378684 h 1956024"/>
              <a:gd name="connsiteX16" fmla="*/ 1895466 w 2080511"/>
              <a:gd name="connsiteY16" fmla="*/ 342404 h 1956024"/>
              <a:gd name="connsiteX17" fmla="*/ 1812009 w 2080511"/>
              <a:gd name="connsiteY17" fmla="*/ 279988 h 1956024"/>
              <a:gd name="connsiteX18" fmla="*/ 1771231 w 2080511"/>
              <a:gd name="connsiteY18" fmla="*/ 248409 h 1956024"/>
              <a:gd name="connsiteX19" fmla="*/ 1736469 w 2080511"/>
              <a:gd name="connsiteY19" fmla="*/ 218664 h 1956024"/>
              <a:gd name="connsiteX20" fmla="*/ 1700442 w 2080511"/>
              <a:gd name="connsiteY20" fmla="*/ 187268 h 1956024"/>
              <a:gd name="connsiteX21" fmla="*/ 1648260 w 2080511"/>
              <a:gd name="connsiteY21" fmla="*/ 156788 h 1956024"/>
              <a:gd name="connsiteX22" fmla="*/ 1594737 w 2080511"/>
              <a:gd name="connsiteY22" fmla="*/ 137892 h 1956024"/>
              <a:gd name="connsiteX23" fmla="*/ 1590165 w 2080511"/>
              <a:gd name="connsiteY23" fmla="*/ 122652 h 1956024"/>
              <a:gd name="connsiteX24" fmla="*/ 1512441 w 2080511"/>
              <a:gd name="connsiteY24" fmla="*/ 93696 h 1956024"/>
              <a:gd name="connsiteX25" fmla="*/ 1465197 w 2080511"/>
              <a:gd name="connsiteY25" fmla="*/ 69312 h 1956024"/>
              <a:gd name="connsiteX26" fmla="*/ 1243722 w 2080511"/>
              <a:gd name="connsiteY26" fmla="*/ 36027 h 1956024"/>
              <a:gd name="connsiteX27" fmla="*/ 900100 w 2080511"/>
              <a:gd name="connsiteY27" fmla="*/ 0 h 1956024"/>
              <a:gd name="connsiteX28" fmla="*/ 530624 w 2080511"/>
              <a:gd name="connsiteY28" fmla="*/ 39500 h 1956024"/>
              <a:gd name="connsiteX29" fmla="*/ 380109 w 2080511"/>
              <a:gd name="connsiteY29" fmla="*/ 96744 h 1956024"/>
              <a:gd name="connsiteX30" fmla="*/ 288669 w 2080511"/>
              <a:gd name="connsiteY30" fmla="*/ 127224 h 1956024"/>
              <a:gd name="connsiteX31" fmla="*/ 242949 w 2080511"/>
              <a:gd name="connsiteY31" fmla="*/ 142464 h 1956024"/>
              <a:gd name="connsiteX32" fmla="*/ 218660 w 2080511"/>
              <a:gd name="connsiteY32" fmla="*/ 179136 h 1956024"/>
              <a:gd name="connsiteX33" fmla="*/ 166749 w 2080511"/>
              <a:gd name="connsiteY33" fmla="*/ 249144 h 1956024"/>
              <a:gd name="connsiteX34" fmla="*/ 151509 w 2080511"/>
              <a:gd name="connsiteY34" fmla="*/ 294864 h 1956024"/>
              <a:gd name="connsiteX35" fmla="*/ 166749 w 2080511"/>
              <a:gd name="connsiteY35" fmla="*/ 416784 h 1956024"/>
              <a:gd name="connsiteX36" fmla="*/ 212469 w 2080511"/>
              <a:gd name="connsiteY36" fmla="*/ 508224 h 1956024"/>
              <a:gd name="connsiteX37" fmla="*/ 258189 w 2080511"/>
              <a:gd name="connsiteY37" fmla="*/ 645384 h 1956024"/>
              <a:gd name="connsiteX38" fmla="*/ 273429 w 2080511"/>
              <a:gd name="connsiteY38" fmla="*/ 691104 h 1956024"/>
              <a:gd name="connsiteX39" fmla="*/ 303909 w 2080511"/>
              <a:gd name="connsiteY39" fmla="*/ 736824 h 1956024"/>
              <a:gd name="connsiteX40" fmla="*/ 349629 w 2080511"/>
              <a:gd name="connsiteY40" fmla="*/ 889224 h 1956024"/>
              <a:gd name="connsiteX41" fmla="*/ 319149 w 2080511"/>
              <a:gd name="connsiteY41" fmla="*/ 1072104 h 1956024"/>
              <a:gd name="connsiteX42" fmla="*/ 319376 w 2080511"/>
              <a:gd name="connsiteY42" fmla="*/ 1176965 h 1956024"/>
              <a:gd name="connsiteX43" fmla="*/ 282073 w 2080511"/>
              <a:gd name="connsiteY43" fmla="*/ 1243155 h 1956024"/>
              <a:gd name="connsiteX44" fmla="*/ 197229 w 2080511"/>
              <a:gd name="connsiteY44" fmla="*/ 1315944 h 1956024"/>
              <a:gd name="connsiteX45" fmla="*/ 166749 w 2080511"/>
              <a:gd name="connsiteY45" fmla="*/ 1361664 h 1956024"/>
              <a:gd name="connsiteX46" fmla="*/ 4038 w 2080511"/>
              <a:gd name="connsiteY46" fmla="*/ 1510897 h 1956024"/>
              <a:gd name="connsiteX47" fmla="*/ 54779 w 2080511"/>
              <a:gd name="connsiteY47" fmla="*/ 1579940 h 1956024"/>
              <a:gd name="connsiteX48" fmla="*/ 114205 w 2080511"/>
              <a:gd name="connsiteY48" fmla="*/ 1539767 h 1956024"/>
              <a:gd name="connsiteX49" fmla="*/ 197229 w 2080511"/>
              <a:gd name="connsiteY49" fmla="*/ 1483584 h 1956024"/>
              <a:gd name="connsiteX50" fmla="*/ 288669 w 2080511"/>
              <a:gd name="connsiteY50" fmla="*/ 1453104 h 1956024"/>
              <a:gd name="connsiteX51" fmla="*/ 349629 w 2080511"/>
              <a:gd name="connsiteY51" fmla="*/ 1465159 h 1956024"/>
              <a:gd name="connsiteX52" fmla="*/ 387729 w 2080511"/>
              <a:gd name="connsiteY52" fmla="*/ 1538448 h 1956024"/>
              <a:gd name="connsiteX53" fmla="*/ 303909 w 2080511"/>
              <a:gd name="connsiteY53" fmla="*/ 1803624 h 1956024"/>
              <a:gd name="connsiteX54" fmla="*/ 227709 w 2080511"/>
              <a:gd name="connsiteY54" fmla="*/ 1940784 h 1956024"/>
              <a:gd name="connsiteX55" fmla="*/ 273429 w 2080511"/>
              <a:gd name="connsiteY55" fmla="*/ 1956024 h 1956024"/>
              <a:gd name="connsiteX56" fmla="*/ 517269 w 2080511"/>
              <a:gd name="connsiteY56" fmla="*/ 1925544 h 1956024"/>
              <a:gd name="connsiteX57" fmla="*/ 608709 w 2080511"/>
              <a:gd name="connsiteY57" fmla="*/ 1895064 h 1956024"/>
              <a:gd name="connsiteX58" fmla="*/ 777131 w 2080511"/>
              <a:gd name="connsiteY58" fmla="*/ 1838402 h 1956024"/>
              <a:gd name="connsiteX59" fmla="*/ 893970 w 2080511"/>
              <a:gd name="connsiteY59" fmla="*/ 1823944 h 1956024"/>
              <a:gd name="connsiteX60" fmla="*/ 1027222 w 2080511"/>
              <a:gd name="connsiteY60" fmla="*/ 1853250 h 1956024"/>
              <a:gd name="connsiteX61" fmla="*/ 1167899 w 2080511"/>
              <a:gd name="connsiteY61" fmla="*/ 1877480 h 1956024"/>
              <a:gd name="connsiteX62" fmla="*/ 1269890 w 2080511"/>
              <a:gd name="connsiteY62" fmla="*/ 1905614 h 1956024"/>
              <a:gd name="connsiteX63" fmla="*/ 1369927 w 2080511"/>
              <a:gd name="connsiteY63" fmla="*/ 1929843 h 1956024"/>
              <a:gd name="connsiteX64" fmla="*/ 1499236 w 2080511"/>
              <a:gd name="connsiteY64" fmla="*/ 1751036 h 1956024"/>
              <a:gd name="connsiteX65" fmla="*/ 1596509 w 2080511"/>
              <a:gd name="connsiteY65" fmla="*/ 1630519 h 1956024"/>
              <a:gd name="connsiteX0" fmla="*/ 1596509 w 2080511"/>
              <a:gd name="connsiteY0" fmla="*/ 1630519 h 1956024"/>
              <a:gd name="connsiteX1" fmla="*/ 1609433 w 2080511"/>
              <a:gd name="connsiteY1" fmla="*/ 1533020 h 1956024"/>
              <a:gd name="connsiteX2" fmla="*/ 1609918 w 2080511"/>
              <a:gd name="connsiteY2" fmla="*/ 1453104 h 1956024"/>
              <a:gd name="connsiteX3" fmla="*/ 1599309 w 2080511"/>
              <a:gd name="connsiteY3" fmla="*/ 1407384 h 1956024"/>
              <a:gd name="connsiteX4" fmla="*/ 1614549 w 2080511"/>
              <a:gd name="connsiteY4" fmla="*/ 1270224 h 1956024"/>
              <a:gd name="connsiteX5" fmla="*/ 1668686 w 2080511"/>
              <a:gd name="connsiteY5" fmla="*/ 1206080 h 1956024"/>
              <a:gd name="connsiteX6" fmla="*/ 1742929 w 2080511"/>
              <a:gd name="connsiteY6" fmla="*/ 1147076 h 1956024"/>
              <a:gd name="connsiteX7" fmla="*/ 1787557 w 2080511"/>
              <a:gd name="connsiteY7" fmla="*/ 1130675 h 1956024"/>
              <a:gd name="connsiteX8" fmla="*/ 1834801 w 2080511"/>
              <a:gd name="connsiteY8" fmla="*/ 1100196 h 1956024"/>
              <a:gd name="connsiteX9" fmla="*/ 1881249 w 2080511"/>
              <a:gd name="connsiteY9" fmla="*/ 1049244 h 1956024"/>
              <a:gd name="connsiteX10" fmla="*/ 1946645 w 2080511"/>
              <a:gd name="connsiteY10" fmla="*/ 1014556 h 1956024"/>
              <a:gd name="connsiteX11" fmla="*/ 1989749 w 2080511"/>
              <a:gd name="connsiteY11" fmla="*/ 909172 h 1956024"/>
              <a:gd name="connsiteX12" fmla="*/ 2043885 w 2080511"/>
              <a:gd name="connsiteY12" fmla="*/ 645384 h 1956024"/>
              <a:gd name="connsiteX13" fmla="*/ 2080096 w 2080511"/>
              <a:gd name="connsiteY13" fmla="*/ 526739 h 1956024"/>
              <a:gd name="connsiteX14" fmla="*/ 2012313 w 2080511"/>
              <a:gd name="connsiteY14" fmla="*/ 413736 h 1956024"/>
              <a:gd name="connsiteX15" fmla="*/ 1966593 w 2080511"/>
              <a:gd name="connsiteY15" fmla="*/ 378684 h 1956024"/>
              <a:gd name="connsiteX16" fmla="*/ 1895466 w 2080511"/>
              <a:gd name="connsiteY16" fmla="*/ 342404 h 1956024"/>
              <a:gd name="connsiteX17" fmla="*/ 1812009 w 2080511"/>
              <a:gd name="connsiteY17" fmla="*/ 279988 h 1956024"/>
              <a:gd name="connsiteX18" fmla="*/ 1771231 w 2080511"/>
              <a:gd name="connsiteY18" fmla="*/ 248409 h 1956024"/>
              <a:gd name="connsiteX19" fmla="*/ 1736469 w 2080511"/>
              <a:gd name="connsiteY19" fmla="*/ 218664 h 1956024"/>
              <a:gd name="connsiteX20" fmla="*/ 1700442 w 2080511"/>
              <a:gd name="connsiteY20" fmla="*/ 187268 h 1956024"/>
              <a:gd name="connsiteX21" fmla="*/ 1648260 w 2080511"/>
              <a:gd name="connsiteY21" fmla="*/ 156788 h 1956024"/>
              <a:gd name="connsiteX22" fmla="*/ 1594737 w 2080511"/>
              <a:gd name="connsiteY22" fmla="*/ 137892 h 1956024"/>
              <a:gd name="connsiteX23" fmla="*/ 1590165 w 2080511"/>
              <a:gd name="connsiteY23" fmla="*/ 122652 h 1956024"/>
              <a:gd name="connsiteX24" fmla="*/ 1512441 w 2080511"/>
              <a:gd name="connsiteY24" fmla="*/ 93696 h 1956024"/>
              <a:gd name="connsiteX25" fmla="*/ 1465197 w 2080511"/>
              <a:gd name="connsiteY25" fmla="*/ 69312 h 1956024"/>
              <a:gd name="connsiteX26" fmla="*/ 1243722 w 2080511"/>
              <a:gd name="connsiteY26" fmla="*/ 36027 h 1956024"/>
              <a:gd name="connsiteX27" fmla="*/ 900100 w 2080511"/>
              <a:gd name="connsiteY27" fmla="*/ 0 h 1956024"/>
              <a:gd name="connsiteX28" fmla="*/ 530624 w 2080511"/>
              <a:gd name="connsiteY28" fmla="*/ 39500 h 1956024"/>
              <a:gd name="connsiteX29" fmla="*/ 380109 w 2080511"/>
              <a:gd name="connsiteY29" fmla="*/ 96744 h 1956024"/>
              <a:gd name="connsiteX30" fmla="*/ 288669 w 2080511"/>
              <a:gd name="connsiteY30" fmla="*/ 127224 h 1956024"/>
              <a:gd name="connsiteX31" fmla="*/ 242949 w 2080511"/>
              <a:gd name="connsiteY31" fmla="*/ 142464 h 1956024"/>
              <a:gd name="connsiteX32" fmla="*/ 218660 w 2080511"/>
              <a:gd name="connsiteY32" fmla="*/ 179136 h 1956024"/>
              <a:gd name="connsiteX33" fmla="*/ 166749 w 2080511"/>
              <a:gd name="connsiteY33" fmla="*/ 249144 h 1956024"/>
              <a:gd name="connsiteX34" fmla="*/ 151509 w 2080511"/>
              <a:gd name="connsiteY34" fmla="*/ 294864 h 1956024"/>
              <a:gd name="connsiteX35" fmla="*/ 166749 w 2080511"/>
              <a:gd name="connsiteY35" fmla="*/ 416784 h 1956024"/>
              <a:gd name="connsiteX36" fmla="*/ 212469 w 2080511"/>
              <a:gd name="connsiteY36" fmla="*/ 508224 h 1956024"/>
              <a:gd name="connsiteX37" fmla="*/ 258189 w 2080511"/>
              <a:gd name="connsiteY37" fmla="*/ 645384 h 1956024"/>
              <a:gd name="connsiteX38" fmla="*/ 273429 w 2080511"/>
              <a:gd name="connsiteY38" fmla="*/ 691104 h 1956024"/>
              <a:gd name="connsiteX39" fmla="*/ 303909 w 2080511"/>
              <a:gd name="connsiteY39" fmla="*/ 736824 h 1956024"/>
              <a:gd name="connsiteX40" fmla="*/ 349629 w 2080511"/>
              <a:gd name="connsiteY40" fmla="*/ 889224 h 1956024"/>
              <a:gd name="connsiteX41" fmla="*/ 336209 w 2080511"/>
              <a:gd name="connsiteY41" fmla="*/ 1051633 h 1956024"/>
              <a:gd name="connsiteX42" fmla="*/ 319376 w 2080511"/>
              <a:gd name="connsiteY42" fmla="*/ 1176965 h 1956024"/>
              <a:gd name="connsiteX43" fmla="*/ 282073 w 2080511"/>
              <a:gd name="connsiteY43" fmla="*/ 1243155 h 1956024"/>
              <a:gd name="connsiteX44" fmla="*/ 197229 w 2080511"/>
              <a:gd name="connsiteY44" fmla="*/ 1315944 h 1956024"/>
              <a:gd name="connsiteX45" fmla="*/ 166749 w 2080511"/>
              <a:gd name="connsiteY45" fmla="*/ 1361664 h 1956024"/>
              <a:gd name="connsiteX46" fmla="*/ 4038 w 2080511"/>
              <a:gd name="connsiteY46" fmla="*/ 1510897 h 1956024"/>
              <a:gd name="connsiteX47" fmla="*/ 54779 w 2080511"/>
              <a:gd name="connsiteY47" fmla="*/ 1579940 h 1956024"/>
              <a:gd name="connsiteX48" fmla="*/ 114205 w 2080511"/>
              <a:gd name="connsiteY48" fmla="*/ 1539767 h 1956024"/>
              <a:gd name="connsiteX49" fmla="*/ 197229 w 2080511"/>
              <a:gd name="connsiteY49" fmla="*/ 1483584 h 1956024"/>
              <a:gd name="connsiteX50" fmla="*/ 288669 w 2080511"/>
              <a:gd name="connsiteY50" fmla="*/ 1453104 h 1956024"/>
              <a:gd name="connsiteX51" fmla="*/ 349629 w 2080511"/>
              <a:gd name="connsiteY51" fmla="*/ 1465159 h 1956024"/>
              <a:gd name="connsiteX52" fmla="*/ 387729 w 2080511"/>
              <a:gd name="connsiteY52" fmla="*/ 1538448 h 1956024"/>
              <a:gd name="connsiteX53" fmla="*/ 303909 w 2080511"/>
              <a:gd name="connsiteY53" fmla="*/ 1803624 h 1956024"/>
              <a:gd name="connsiteX54" fmla="*/ 227709 w 2080511"/>
              <a:gd name="connsiteY54" fmla="*/ 1940784 h 1956024"/>
              <a:gd name="connsiteX55" fmla="*/ 273429 w 2080511"/>
              <a:gd name="connsiteY55" fmla="*/ 1956024 h 1956024"/>
              <a:gd name="connsiteX56" fmla="*/ 517269 w 2080511"/>
              <a:gd name="connsiteY56" fmla="*/ 1925544 h 1956024"/>
              <a:gd name="connsiteX57" fmla="*/ 608709 w 2080511"/>
              <a:gd name="connsiteY57" fmla="*/ 1895064 h 1956024"/>
              <a:gd name="connsiteX58" fmla="*/ 777131 w 2080511"/>
              <a:gd name="connsiteY58" fmla="*/ 1838402 h 1956024"/>
              <a:gd name="connsiteX59" fmla="*/ 893970 w 2080511"/>
              <a:gd name="connsiteY59" fmla="*/ 1823944 h 1956024"/>
              <a:gd name="connsiteX60" fmla="*/ 1027222 w 2080511"/>
              <a:gd name="connsiteY60" fmla="*/ 1853250 h 1956024"/>
              <a:gd name="connsiteX61" fmla="*/ 1167899 w 2080511"/>
              <a:gd name="connsiteY61" fmla="*/ 1877480 h 1956024"/>
              <a:gd name="connsiteX62" fmla="*/ 1269890 w 2080511"/>
              <a:gd name="connsiteY62" fmla="*/ 1905614 h 1956024"/>
              <a:gd name="connsiteX63" fmla="*/ 1369927 w 2080511"/>
              <a:gd name="connsiteY63" fmla="*/ 1929843 h 1956024"/>
              <a:gd name="connsiteX64" fmla="*/ 1499236 w 2080511"/>
              <a:gd name="connsiteY64" fmla="*/ 1751036 h 1956024"/>
              <a:gd name="connsiteX65" fmla="*/ 1596509 w 2080511"/>
              <a:gd name="connsiteY65" fmla="*/ 1630519 h 1956024"/>
              <a:gd name="connsiteX0" fmla="*/ 1596509 w 2080511"/>
              <a:gd name="connsiteY0" fmla="*/ 1630519 h 1956024"/>
              <a:gd name="connsiteX1" fmla="*/ 1609433 w 2080511"/>
              <a:gd name="connsiteY1" fmla="*/ 1533020 h 1956024"/>
              <a:gd name="connsiteX2" fmla="*/ 1609918 w 2080511"/>
              <a:gd name="connsiteY2" fmla="*/ 1453104 h 1956024"/>
              <a:gd name="connsiteX3" fmla="*/ 1599309 w 2080511"/>
              <a:gd name="connsiteY3" fmla="*/ 1407384 h 1956024"/>
              <a:gd name="connsiteX4" fmla="*/ 1614549 w 2080511"/>
              <a:gd name="connsiteY4" fmla="*/ 1270224 h 1956024"/>
              <a:gd name="connsiteX5" fmla="*/ 1668686 w 2080511"/>
              <a:gd name="connsiteY5" fmla="*/ 1206080 h 1956024"/>
              <a:gd name="connsiteX6" fmla="*/ 1742929 w 2080511"/>
              <a:gd name="connsiteY6" fmla="*/ 1147076 h 1956024"/>
              <a:gd name="connsiteX7" fmla="*/ 1787557 w 2080511"/>
              <a:gd name="connsiteY7" fmla="*/ 1130675 h 1956024"/>
              <a:gd name="connsiteX8" fmla="*/ 1834801 w 2080511"/>
              <a:gd name="connsiteY8" fmla="*/ 1100196 h 1956024"/>
              <a:gd name="connsiteX9" fmla="*/ 1881249 w 2080511"/>
              <a:gd name="connsiteY9" fmla="*/ 1049244 h 1956024"/>
              <a:gd name="connsiteX10" fmla="*/ 1946645 w 2080511"/>
              <a:gd name="connsiteY10" fmla="*/ 1014556 h 1956024"/>
              <a:gd name="connsiteX11" fmla="*/ 1989749 w 2080511"/>
              <a:gd name="connsiteY11" fmla="*/ 909172 h 1956024"/>
              <a:gd name="connsiteX12" fmla="*/ 2043885 w 2080511"/>
              <a:gd name="connsiteY12" fmla="*/ 645384 h 1956024"/>
              <a:gd name="connsiteX13" fmla="*/ 2080096 w 2080511"/>
              <a:gd name="connsiteY13" fmla="*/ 526739 h 1956024"/>
              <a:gd name="connsiteX14" fmla="*/ 2012313 w 2080511"/>
              <a:gd name="connsiteY14" fmla="*/ 413736 h 1956024"/>
              <a:gd name="connsiteX15" fmla="*/ 1966593 w 2080511"/>
              <a:gd name="connsiteY15" fmla="*/ 378684 h 1956024"/>
              <a:gd name="connsiteX16" fmla="*/ 1895466 w 2080511"/>
              <a:gd name="connsiteY16" fmla="*/ 342404 h 1956024"/>
              <a:gd name="connsiteX17" fmla="*/ 1812009 w 2080511"/>
              <a:gd name="connsiteY17" fmla="*/ 279988 h 1956024"/>
              <a:gd name="connsiteX18" fmla="*/ 1771231 w 2080511"/>
              <a:gd name="connsiteY18" fmla="*/ 248409 h 1956024"/>
              <a:gd name="connsiteX19" fmla="*/ 1736469 w 2080511"/>
              <a:gd name="connsiteY19" fmla="*/ 218664 h 1956024"/>
              <a:gd name="connsiteX20" fmla="*/ 1700442 w 2080511"/>
              <a:gd name="connsiteY20" fmla="*/ 187268 h 1956024"/>
              <a:gd name="connsiteX21" fmla="*/ 1648260 w 2080511"/>
              <a:gd name="connsiteY21" fmla="*/ 156788 h 1956024"/>
              <a:gd name="connsiteX22" fmla="*/ 1594737 w 2080511"/>
              <a:gd name="connsiteY22" fmla="*/ 137892 h 1956024"/>
              <a:gd name="connsiteX23" fmla="*/ 1590165 w 2080511"/>
              <a:gd name="connsiteY23" fmla="*/ 122652 h 1956024"/>
              <a:gd name="connsiteX24" fmla="*/ 1512441 w 2080511"/>
              <a:gd name="connsiteY24" fmla="*/ 93696 h 1956024"/>
              <a:gd name="connsiteX25" fmla="*/ 1465197 w 2080511"/>
              <a:gd name="connsiteY25" fmla="*/ 69312 h 1956024"/>
              <a:gd name="connsiteX26" fmla="*/ 1243722 w 2080511"/>
              <a:gd name="connsiteY26" fmla="*/ 36027 h 1956024"/>
              <a:gd name="connsiteX27" fmla="*/ 900100 w 2080511"/>
              <a:gd name="connsiteY27" fmla="*/ 0 h 1956024"/>
              <a:gd name="connsiteX28" fmla="*/ 530624 w 2080511"/>
              <a:gd name="connsiteY28" fmla="*/ 39500 h 1956024"/>
              <a:gd name="connsiteX29" fmla="*/ 380109 w 2080511"/>
              <a:gd name="connsiteY29" fmla="*/ 96744 h 1956024"/>
              <a:gd name="connsiteX30" fmla="*/ 288669 w 2080511"/>
              <a:gd name="connsiteY30" fmla="*/ 127224 h 1956024"/>
              <a:gd name="connsiteX31" fmla="*/ 242949 w 2080511"/>
              <a:gd name="connsiteY31" fmla="*/ 142464 h 1956024"/>
              <a:gd name="connsiteX32" fmla="*/ 218660 w 2080511"/>
              <a:gd name="connsiteY32" fmla="*/ 179136 h 1956024"/>
              <a:gd name="connsiteX33" fmla="*/ 166749 w 2080511"/>
              <a:gd name="connsiteY33" fmla="*/ 249144 h 1956024"/>
              <a:gd name="connsiteX34" fmla="*/ 151509 w 2080511"/>
              <a:gd name="connsiteY34" fmla="*/ 294864 h 1956024"/>
              <a:gd name="connsiteX35" fmla="*/ 166749 w 2080511"/>
              <a:gd name="connsiteY35" fmla="*/ 416784 h 1956024"/>
              <a:gd name="connsiteX36" fmla="*/ 212469 w 2080511"/>
              <a:gd name="connsiteY36" fmla="*/ 508224 h 1956024"/>
              <a:gd name="connsiteX37" fmla="*/ 258189 w 2080511"/>
              <a:gd name="connsiteY37" fmla="*/ 645384 h 1956024"/>
              <a:gd name="connsiteX38" fmla="*/ 273429 w 2080511"/>
              <a:gd name="connsiteY38" fmla="*/ 691104 h 1956024"/>
              <a:gd name="connsiteX39" fmla="*/ 293674 w 2080511"/>
              <a:gd name="connsiteY39" fmla="*/ 723176 h 1956024"/>
              <a:gd name="connsiteX40" fmla="*/ 349629 w 2080511"/>
              <a:gd name="connsiteY40" fmla="*/ 889224 h 1956024"/>
              <a:gd name="connsiteX41" fmla="*/ 336209 w 2080511"/>
              <a:gd name="connsiteY41" fmla="*/ 1051633 h 1956024"/>
              <a:gd name="connsiteX42" fmla="*/ 319376 w 2080511"/>
              <a:gd name="connsiteY42" fmla="*/ 1176965 h 1956024"/>
              <a:gd name="connsiteX43" fmla="*/ 282073 w 2080511"/>
              <a:gd name="connsiteY43" fmla="*/ 1243155 h 1956024"/>
              <a:gd name="connsiteX44" fmla="*/ 197229 w 2080511"/>
              <a:gd name="connsiteY44" fmla="*/ 1315944 h 1956024"/>
              <a:gd name="connsiteX45" fmla="*/ 166749 w 2080511"/>
              <a:gd name="connsiteY45" fmla="*/ 1361664 h 1956024"/>
              <a:gd name="connsiteX46" fmla="*/ 4038 w 2080511"/>
              <a:gd name="connsiteY46" fmla="*/ 1510897 h 1956024"/>
              <a:gd name="connsiteX47" fmla="*/ 54779 w 2080511"/>
              <a:gd name="connsiteY47" fmla="*/ 1579940 h 1956024"/>
              <a:gd name="connsiteX48" fmla="*/ 114205 w 2080511"/>
              <a:gd name="connsiteY48" fmla="*/ 1539767 h 1956024"/>
              <a:gd name="connsiteX49" fmla="*/ 197229 w 2080511"/>
              <a:gd name="connsiteY49" fmla="*/ 1483584 h 1956024"/>
              <a:gd name="connsiteX50" fmla="*/ 288669 w 2080511"/>
              <a:gd name="connsiteY50" fmla="*/ 1453104 h 1956024"/>
              <a:gd name="connsiteX51" fmla="*/ 349629 w 2080511"/>
              <a:gd name="connsiteY51" fmla="*/ 1465159 h 1956024"/>
              <a:gd name="connsiteX52" fmla="*/ 387729 w 2080511"/>
              <a:gd name="connsiteY52" fmla="*/ 1538448 h 1956024"/>
              <a:gd name="connsiteX53" fmla="*/ 303909 w 2080511"/>
              <a:gd name="connsiteY53" fmla="*/ 1803624 h 1956024"/>
              <a:gd name="connsiteX54" fmla="*/ 227709 w 2080511"/>
              <a:gd name="connsiteY54" fmla="*/ 1940784 h 1956024"/>
              <a:gd name="connsiteX55" fmla="*/ 273429 w 2080511"/>
              <a:gd name="connsiteY55" fmla="*/ 1956024 h 1956024"/>
              <a:gd name="connsiteX56" fmla="*/ 517269 w 2080511"/>
              <a:gd name="connsiteY56" fmla="*/ 1925544 h 1956024"/>
              <a:gd name="connsiteX57" fmla="*/ 608709 w 2080511"/>
              <a:gd name="connsiteY57" fmla="*/ 1895064 h 1956024"/>
              <a:gd name="connsiteX58" fmla="*/ 777131 w 2080511"/>
              <a:gd name="connsiteY58" fmla="*/ 1838402 h 1956024"/>
              <a:gd name="connsiteX59" fmla="*/ 893970 w 2080511"/>
              <a:gd name="connsiteY59" fmla="*/ 1823944 h 1956024"/>
              <a:gd name="connsiteX60" fmla="*/ 1027222 w 2080511"/>
              <a:gd name="connsiteY60" fmla="*/ 1853250 h 1956024"/>
              <a:gd name="connsiteX61" fmla="*/ 1167899 w 2080511"/>
              <a:gd name="connsiteY61" fmla="*/ 1877480 h 1956024"/>
              <a:gd name="connsiteX62" fmla="*/ 1269890 w 2080511"/>
              <a:gd name="connsiteY62" fmla="*/ 1905614 h 1956024"/>
              <a:gd name="connsiteX63" fmla="*/ 1369927 w 2080511"/>
              <a:gd name="connsiteY63" fmla="*/ 1929843 h 1956024"/>
              <a:gd name="connsiteX64" fmla="*/ 1499236 w 2080511"/>
              <a:gd name="connsiteY64" fmla="*/ 1751036 h 1956024"/>
              <a:gd name="connsiteX65" fmla="*/ 1596509 w 2080511"/>
              <a:gd name="connsiteY65" fmla="*/ 1630519 h 1956024"/>
              <a:gd name="connsiteX0" fmla="*/ 1596509 w 2080511"/>
              <a:gd name="connsiteY0" fmla="*/ 1630519 h 1956024"/>
              <a:gd name="connsiteX1" fmla="*/ 1609433 w 2080511"/>
              <a:gd name="connsiteY1" fmla="*/ 1533020 h 1956024"/>
              <a:gd name="connsiteX2" fmla="*/ 1609918 w 2080511"/>
              <a:gd name="connsiteY2" fmla="*/ 1453104 h 1956024"/>
              <a:gd name="connsiteX3" fmla="*/ 1599309 w 2080511"/>
              <a:gd name="connsiteY3" fmla="*/ 1407384 h 1956024"/>
              <a:gd name="connsiteX4" fmla="*/ 1614549 w 2080511"/>
              <a:gd name="connsiteY4" fmla="*/ 1270224 h 1956024"/>
              <a:gd name="connsiteX5" fmla="*/ 1668686 w 2080511"/>
              <a:gd name="connsiteY5" fmla="*/ 1206080 h 1956024"/>
              <a:gd name="connsiteX6" fmla="*/ 1742929 w 2080511"/>
              <a:gd name="connsiteY6" fmla="*/ 1147076 h 1956024"/>
              <a:gd name="connsiteX7" fmla="*/ 1787557 w 2080511"/>
              <a:gd name="connsiteY7" fmla="*/ 1130675 h 1956024"/>
              <a:gd name="connsiteX8" fmla="*/ 1834801 w 2080511"/>
              <a:gd name="connsiteY8" fmla="*/ 1100196 h 1956024"/>
              <a:gd name="connsiteX9" fmla="*/ 1881249 w 2080511"/>
              <a:gd name="connsiteY9" fmla="*/ 1049244 h 1956024"/>
              <a:gd name="connsiteX10" fmla="*/ 1946645 w 2080511"/>
              <a:gd name="connsiteY10" fmla="*/ 1014556 h 1956024"/>
              <a:gd name="connsiteX11" fmla="*/ 1989749 w 2080511"/>
              <a:gd name="connsiteY11" fmla="*/ 909172 h 1956024"/>
              <a:gd name="connsiteX12" fmla="*/ 2043885 w 2080511"/>
              <a:gd name="connsiteY12" fmla="*/ 645384 h 1956024"/>
              <a:gd name="connsiteX13" fmla="*/ 2080096 w 2080511"/>
              <a:gd name="connsiteY13" fmla="*/ 526739 h 1956024"/>
              <a:gd name="connsiteX14" fmla="*/ 2012313 w 2080511"/>
              <a:gd name="connsiteY14" fmla="*/ 413736 h 1956024"/>
              <a:gd name="connsiteX15" fmla="*/ 1966593 w 2080511"/>
              <a:gd name="connsiteY15" fmla="*/ 378684 h 1956024"/>
              <a:gd name="connsiteX16" fmla="*/ 1895466 w 2080511"/>
              <a:gd name="connsiteY16" fmla="*/ 342404 h 1956024"/>
              <a:gd name="connsiteX17" fmla="*/ 1812009 w 2080511"/>
              <a:gd name="connsiteY17" fmla="*/ 279988 h 1956024"/>
              <a:gd name="connsiteX18" fmla="*/ 1771231 w 2080511"/>
              <a:gd name="connsiteY18" fmla="*/ 248409 h 1956024"/>
              <a:gd name="connsiteX19" fmla="*/ 1736469 w 2080511"/>
              <a:gd name="connsiteY19" fmla="*/ 218664 h 1956024"/>
              <a:gd name="connsiteX20" fmla="*/ 1700442 w 2080511"/>
              <a:gd name="connsiteY20" fmla="*/ 187268 h 1956024"/>
              <a:gd name="connsiteX21" fmla="*/ 1648260 w 2080511"/>
              <a:gd name="connsiteY21" fmla="*/ 156788 h 1956024"/>
              <a:gd name="connsiteX22" fmla="*/ 1594737 w 2080511"/>
              <a:gd name="connsiteY22" fmla="*/ 137892 h 1956024"/>
              <a:gd name="connsiteX23" fmla="*/ 1590165 w 2080511"/>
              <a:gd name="connsiteY23" fmla="*/ 122652 h 1956024"/>
              <a:gd name="connsiteX24" fmla="*/ 1512441 w 2080511"/>
              <a:gd name="connsiteY24" fmla="*/ 93696 h 1956024"/>
              <a:gd name="connsiteX25" fmla="*/ 1465197 w 2080511"/>
              <a:gd name="connsiteY25" fmla="*/ 69312 h 1956024"/>
              <a:gd name="connsiteX26" fmla="*/ 1243722 w 2080511"/>
              <a:gd name="connsiteY26" fmla="*/ 36027 h 1956024"/>
              <a:gd name="connsiteX27" fmla="*/ 900100 w 2080511"/>
              <a:gd name="connsiteY27" fmla="*/ 0 h 1956024"/>
              <a:gd name="connsiteX28" fmla="*/ 530624 w 2080511"/>
              <a:gd name="connsiteY28" fmla="*/ 39500 h 1956024"/>
              <a:gd name="connsiteX29" fmla="*/ 380109 w 2080511"/>
              <a:gd name="connsiteY29" fmla="*/ 96744 h 1956024"/>
              <a:gd name="connsiteX30" fmla="*/ 288669 w 2080511"/>
              <a:gd name="connsiteY30" fmla="*/ 127224 h 1956024"/>
              <a:gd name="connsiteX31" fmla="*/ 242949 w 2080511"/>
              <a:gd name="connsiteY31" fmla="*/ 142464 h 1956024"/>
              <a:gd name="connsiteX32" fmla="*/ 218660 w 2080511"/>
              <a:gd name="connsiteY32" fmla="*/ 179136 h 1956024"/>
              <a:gd name="connsiteX33" fmla="*/ 166749 w 2080511"/>
              <a:gd name="connsiteY33" fmla="*/ 249144 h 1956024"/>
              <a:gd name="connsiteX34" fmla="*/ 151509 w 2080511"/>
              <a:gd name="connsiteY34" fmla="*/ 294864 h 1956024"/>
              <a:gd name="connsiteX35" fmla="*/ 166749 w 2080511"/>
              <a:gd name="connsiteY35" fmla="*/ 416784 h 1956024"/>
              <a:gd name="connsiteX36" fmla="*/ 212469 w 2080511"/>
              <a:gd name="connsiteY36" fmla="*/ 508224 h 1956024"/>
              <a:gd name="connsiteX37" fmla="*/ 258189 w 2080511"/>
              <a:gd name="connsiteY37" fmla="*/ 645384 h 1956024"/>
              <a:gd name="connsiteX38" fmla="*/ 273429 w 2080511"/>
              <a:gd name="connsiteY38" fmla="*/ 691104 h 1956024"/>
              <a:gd name="connsiteX39" fmla="*/ 293674 w 2080511"/>
              <a:gd name="connsiteY39" fmla="*/ 723176 h 1956024"/>
              <a:gd name="connsiteX40" fmla="*/ 346218 w 2080511"/>
              <a:gd name="connsiteY40" fmla="*/ 872165 h 1956024"/>
              <a:gd name="connsiteX41" fmla="*/ 336209 w 2080511"/>
              <a:gd name="connsiteY41" fmla="*/ 1051633 h 1956024"/>
              <a:gd name="connsiteX42" fmla="*/ 319376 w 2080511"/>
              <a:gd name="connsiteY42" fmla="*/ 1176965 h 1956024"/>
              <a:gd name="connsiteX43" fmla="*/ 282073 w 2080511"/>
              <a:gd name="connsiteY43" fmla="*/ 1243155 h 1956024"/>
              <a:gd name="connsiteX44" fmla="*/ 197229 w 2080511"/>
              <a:gd name="connsiteY44" fmla="*/ 1315944 h 1956024"/>
              <a:gd name="connsiteX45" fmla="*/ 166749 w 2080511"/>
              <a:gd name="connsiteY45" fmla="*/ 1361664 h 1956024"/>
              <a:gd name="connsiteX46" fmla="*/ 4038 w 2080511"/>
              <a:gd name="connsiteY46" fmla="*/ 1510897 h 1956024"/>
              <a:gd name="connsiteX47" fmla="*/ 54779 w 2080511"/>
              <a:gd name="connsiteY47" fmla="*/ 1579940 h 1956024"/>
              <a:gd name="connsiteX48" fmla="*/ 114205 w 2080511"/>
              <a:gd name="connsiteY48" fmla="*/ 1539767 h 1956024"/>
              <a:gd name="connsiteX49" fmla="*/ 197229 w 2080511"/>
              <a:gd name="connsiteY49" fmla="*/ 1483584 h 1956024"/>
              <a:gd name="connsiteX50" fmla="*/ 288669 w 2080511"/>
              <a:gd name="connsiteY50" fmla="*/ 1453104 h 1956024"/>
              <a:gd name="connsiteX51" fmla="*/ 349629 w 2080511"/>
              <a:gd name="connsiteY51" fmla="*/ 1465159 h 1956024"/>
              <a:gd name="connsiteX52" fmla="*/ 387729 w 2080511"/>
              <a:gd name="connsiteY52" fmla="*/ 1538448 h 1956024"/>
              <a:gd name="connsiteX53" fmla="*/ 303909 w 2080511"/>
              <a:gd name="connsiteY53" fmla="*/ 1803624 h 1956024"/>
              <a:gd name="connsiteX54" fmla="*/ 227709 w 2080511"/>
              <a:gd name="connsiteY54" fmla="*/ 1940784 h 1956024"/>
              <a:gd name="connsiteX55" fmla="*/ 273429 w 2080511"/>
              <a:gd name="connsiteY55" fmla="*/ 1956024 h 1956024"/>
              <a:gd name="connsiteX56" fmla="*/ 517269 w 2080511"/>
              <a:gd name="connsiteY56" fmla="*/ 1925544 h 1956024"/>
              <a:gd name="connsiteX57" fmla="*/ 608709 w 2080511"/>
              <a:gd name="connsiteY57" fmla="*/ 1895064 h 1956024"/>
              <a:gd name="connsiteX58" fmla="*/ 777131 w 2080511"/>
              <a:gd name="connsiteY58" fmla="*/ 1838402 h 1956024"/>
              <a:gd name="connsiteX59" fmla="*/ 893970 w 2080511"/>
              <a:gd name="connsiteY59" fmla="*/ 1823944 h 1956024"/>
              <a:gd name="connsiteX60" fmla="*/ 1027222 w 2080511"/>
              <a:gd name="connsiteY60" fmla="*/ 1853250 h 1956024"/>
              <a:gd name="connsiteX61" fmla="*/ 1167899 w 2080511"/>
              <a:gd name="connsiteY61" fmla="*/ 1877480 h 1956024"/>
              <a:gd name="connsiteX62" fmla="*/ 1269890 w 2080511"/>
              <a:gd name="connsiteY62" fmla="*/ 1905614 h 1956024"/>
              <a:gd name="connsiteX63" fmla="*/ 1369927 w 2080511"/>
              <a:gd name="connsiteY63" fmla="*/ 1929843 h 1956024"/>
              <a:gd name="connsiteX64" fmla="*/ 1499236 w 2080511"/>
              <a:gd name="connsiteY64" fmla="*/ 1751036 h 1956024"/>
              <a:gd name="connsiteX65" fmla="*/ 1596509 w 2080511"/>
              <a:gd name="connsiteY65" fmla="*/ 1630519 h 1956024"/>
              <a:gd name="connsiteX0" fmla="*/ 1596509 w 2080511"/>
              <a:gd name="connsiteY0" fmla="*/ 1630519 h 1956024"/>
              <a:gd name="connsiteX1" fmla="*/ 1609433 w 2080511"/>
              <a:gd name="connsiteY1" fmla="*/ 1533020 h 1956024"/>
              <a:gd name="connsiteX2" fmla="*/ 1609918 w 2080511"/>
              <a:gd name="connsiteY2" fmla="*/ 1453104 h 1956024"/>
              <a:gd name="connsiteX3" fmla="*/ 1599309 w 2080511"/>
              <a:gd name="connsiteY3" fmla="*/ 1407384 h 1956024"/>
              <a:gd name="connsiteX4" fmla="*/ 1614549 w 2080511"/>
              <a:gd name="connsiteY4" fmla="*/ 1270224 h 1956024"/>
              <a:gd name="connsiteX5" fmla="*/ 1668686 w 2080511"/>
              <a:gd name="connsiteY5" fmla="*/ 1206080 h 1956024"/>
              <a:gd name="connsiteX6" fmla="*/ 1742929 w 2080511"/>
              <a:gd name="connsiteY6" fmla="*/ 1147076 h 1956024"/>
              <a:gd name="connsiteX7" fmla="*/ 1787557 w 2080511"/>
              <a:gd name="connsiteY7" fmla="*/ 1130675 h 1956024"/>
              <a:gd name="connsiteX8" fmla="*/ 1834801 w 2080511"/>
              <a:gd name="connsiteY8" fmla="*/ 1100196 h 1956024"/>
              <a:gd name="connsiteX9" fmla="*/ 1881249 w 2080511"/>
              <a:gd name="connsiteY9" fmla="*/ 1049244 h 1956024"/>
              <a:gd name="connsiteX10" fmla="*/ 1946645 w 2080511"/>
              <a:gd name="connsiteY10" fmla="*/ 1014556 h 1956024"/>
              <a:gd name="connsiteX11" fmla="*/ 1989749 w 2080511"/>
              <a:gd name="connsiteY11" fmla="*/ 909172 h 1956024"/>
              <a:gd name="connsiteX12" fmla="*/ 2043885 w 2080511"/>
              <a:gd name="connsiteY12" fmla="*/ 645384 h 1956024"/>
              <a:gd name="connsiteX13" fmla="*/ 2080096 w 2080511"/>
              <a:gd name="connsiteY13" fmla="*/ 526739 h 1956024"/>
              <a:gd name="connsiteX14" fmla="*/ 2012313 w 2080511"/>
              <a:gd name="connsiteY14" fmla="*/ 413736 h 1956024"/>
              <a:gd name="connsiteX15" fmla="*/ 1966593 w 2080511"/>
              <a:gd name="connsiteY15" fmla="*/ 378684 h 1956024"/>
              <a:gd name="connsiteX16" fmla="*/ 1895466 w 2080511"/>
              <a:gd name="connsiteY16" fmla="*/ 342404 h 1956024"/>
              <a:gd name="connsiteX17" fmla="*/ 1812009 w 2080511"/>
              <a:gd name="connsiteY17" fmla="*/ 279988 h 1956024"/>
              <a:gd name="connsiteX18" fmla="*/ 1771231 w 2080511"/>
              <a:gd name="connsiteY18" fmla="*/ 248409 h 1956024"/>
              <a:gd name="connsiteX19" fmla="*/ 1736469 w 2080511"/>
              <a:gd name="connsiteY19" fmla="*/ 218664 h 1956024"/>
              <a:gd name="connsiteX20" fmla="*/ 1700442 w 2080511"/>
              <a:gd name="connsiteY20" fmla="*/ 187268 h 1956024"/>
              <a:gd name="connsiteX21" fmla="*/ 1648260 w 2080511"/>
              <a:gd name="connsiteY21" fmla="*/ 156788 h 1956024"/>
              <a:gd name="connsiteX22" fmla="*/ 1594737 w 2080511"/>
              <a:gd name="connsiteY22" fmla="*/ 137892 h 1956024"/>
              <a:gd name="connsiteX23" fmla="*/ 1590165 w 2080511"/>
              <a:gd name="connsiteY23" fmla="*/ 122652 h 1956024"/>
              <a:gd name="connsiteX24" fmla="*/ 1512441 w 2080511"/>
              <a:gd name="connsiteY24" fmla="*/ 93696 h 1956024"/>
              <a:gd name="connsiteX25" fmla="*/ 1465197 w 2080511"/>
              <a:gd name="connsiteY25" fmla="*/ 69312 h 1956024"/>
              <a:gd name="connsiteX26" fmla="*/ 1243722 w 2080511"/>
              <a:gd name="connsiteY26" fmla="*/ 36027 h 1956024"/>
              <a:gd name="connsiteX27" fmla="*/ 900100 w 2080511"/>
              <a:gd name="connsiteY27" fmla="*/ 0 h 1956024"/>
              <a:gd name="connsiteX28" fmla="*/ 530624 w 2080511"/>
              <a:gd name="connsiteY28" fmla="*/ 39500 h 1956024"/>
              <a:gd name="connsiteX29" fmla="*/ 380109 w 2080511"/>
              <a:gd name="connsiteY29" fmla="*/ 96744 h 1956024"/>
              <a:gd name="connsiteX30" fmla="*/ 288669 w 2080511"/>
              <a:gd name="connsiteY30" fmla="*/ 127224 h 1956024"/>
              <a:gd name="connsiteX31" fmla="*/ 242949 w 2080511"/>
              <a:gd name="connsiteY31" fmla="*/ 142464 h 1956024"/>
              <a:gd name="connsiteX32" fmla="*/ 218660 w 2080511"/>
              <a:gd name="connsiteY32" fmla="*/ 179136 h 1956024"/>
              <a:gd name="connsiteX33" fmla="*/ 166749 w 2080511"/>
              <a:gd name="connsiteY33" fmla="*/ 249144 h 1956024"/>
              <a:gd name="connsiteX34" fmla="*/ 151509 w 2080511"/>
              <a:gd name="connsiteY34" fmla="*/ 294864 h 1956024"/>
              <a:gd name="connsiteX35" fmla="*/ 166749 w 2080511"/>
              <a:gd name="connsiteY35" fmla="*/ 416784 h 1956024"/>
              <a:gd name="connsiteX36" fmla="*/ 212469 w 2080511"/>
              <a:gd name="connsiteY36" fmla="*/ 508224 h 1956024"/>
              <a:gd name="connsiteX37" fmla="*/ 258189 w 2080511"/>
              <a:gd name="connsiteY37" fmla="*/ 645384 h 1956024"/>
              <a:gd name="connsiteX38" fmla="*/ 273429 w 2080511"/>
              <a:gd name="connsiteY38" fmla="*/ 691104 h 1956024"/>
              <a:gd name="connsiteX39" fmla="*/ 314145 w 2080511"/>
              <a:gd name="connsiteY39" fmla="*/ 805063 h 1956024"/>
              <a:gd name="connsiteX40" fmla="*/ 346218 w 2080511"/>
              <a:gd name="connsiteY40" fmla="*/ 872165 h 1956024"/>
              <a:gd name="connsiteX41" fmla="*/ 336209 w 2080511"/>
              <a:gd name="connsiteY41" fmla="*/ 1051633 h 1956024"/>
              <a:gd name="connsiteX42" fmla="*/ 319376 w 2080511"/>
              <a:gd name="connsiteY42" fmla="*/ 1176965 h 1956024"/>
              <a:gd name="connsiteX43" fmla="*/ 282073 w 2080511"/>
              <a:gd name="connsiteY43" fmla="*/ 1243155 h 1956024"/>
              <a:gd name="connsiteX44" fmla="*/ 197229 w 2080511"/>
              <a:gd name="connsiteY44" fmla="*/ 1315944 h 1956024"/>
              <a:gd name="connsiteX45" fmla="*/ 166749 w 2080511"/>
              <a:gd name="connsiteY45" fmla="*/ 1361664 h 1956024"/>
              <a:gd name="connsiteX46" fmla="*/ 4038 w 2080511"/>
              <a:gd name="connsiteY46" fmla="*/ 1510897 h 1956024"/>
              <a:gd name="connsiteX47" fmla="*/ 54779 w 2080511"/>
              <a:gd name="connsiteY47" fmla="*/ 1579940 h 1956024"/>
              <a:gd name="connsiteX48" fmla="*/ 114205 w 2080511"/>
              <a:gd name="connsiteY48" fmla="*/ 1539767 h 1956024"/>
              <a:gd name="connsiteX49" fmla="*/ 197229 w 2080511"/>
              <a:gd name="connsiteY49" fmla="*/ 1483584 h 1956024"/>
              <a:gd name="connsiteX50" fmla="*/ 288669 w 2080511"/>
              <a:gd name="connsiteY50" fmla="*/ 1453104 h 1956024"/>
              <a:gd name="connsiteX51" fmla="*/ 349629 w 2080511"/>
              <a:gd name="connsiteY51" fmla="*/ 1465159 h 1956024"/>
              <a:gd name="connsiteX52" fmla="*/ 387729 w 2080511"/>
              <a:gd name="connsiteY52" fmla="*/ 1538448 h 1956024"/>
              <a:gd name="connsiteX53" fmla="*/ 303909 w 2080511"/>
              <a:gd name="connsiteY53" fmla="*/ 1803624 h 1956024"/>
              <a:gd name="connsiteX54" fmla="*/ 227709 w 2080511"/>
              <a:gd name="connsiteY54" fmla="*/ 1940784 h 1956024"/>
              <a:gd name="connsiteX55" fmla="*/ 273429 w 2080511"/>
              <a:gd name="connsiteY55" fmla="*/ 1956024 h 1956024"/>
              <a:gd name="connsiteX56" fmla="*/ 517269 w 2080511"/>
              <a:gd name="connsiteY56" fmla="*/ 1925544 h 1956024"/>
              <a:gd name="connsiteX57" fmla="*/ 608709 w 2080511"/>
              <a:gd name="connsiteY57" fmla="*/ 1895064 h 1956024"/>
              <a:gd name="connsiteX58" fmla="*/ 777131 w 2080511"/>
              <a:gd name="connsiteY58" fmla="*/ 1838402 h 1956024"/>
              <a:gd name="connsiteX59" fmla="*/ 893970 w 2080511"/>
              <a:gd name="connsiteY59" fmla="*/ 1823944 h 1956024"/>
              <a:gd name="connsiteX60" fmla="*/ 1027222 w 2080511"/>
              <a:gd name="connsiteY60" fmla="*/ 1853250 h 1956024"/>
              <a:gd name="connsiteX61" fmla="*/ 1167899 w 2080511"/>
              <a:gd name="connsiteY61" fmla="*/ 1877480 h 1956024"/>
              <a:gd name="connsiteX62" fmla="*/ 1269890 w 2080511"/>
              <a:gd name="connsiteY62" fmla="*/ 1905614 h 1956024"/>
              <a:gd name="connsiteX63" fmla="*/ 1369927 w 2080511"/>
              <a:gd name="connsiteY63" fmla="*/ 1929843 h 1956024"/>
              <a:gd name="connsiteX64" fmla="*/ 1499236 w 2080511"/>
              <a:gd name="connsiteY64" fmla="*/ 1751036 h 1956024"/>
              <a:gd name="connsiteX65" fmla="*/ 1596509 w 2080511"/>
              <a:gd name="connsiteY65" fmla="*/ 1630519 h 1956024"/>
              <a:gd name="connsiteX0" fmla="*/ 1596509 w 2080511"/>
              <a:gd name="connsiteY0" fmla="*/ 1630519 h 1956024"/>
              <a:gd name="connsiteX1" fmla="*/ 1609433 w 2080511"/>
              <a:gd name="connsiteY1" fmla="*/ 1533020 h 1956024"/>
              <a:gd name="connsiteX2" fmla="*/ 1609918 w 2080511"/>
              <a:gd name="connsiteY2" fmla="*/ 1453104 h 1956024"/>
              <a:gd name="connsiteX3" fmla="*/ 1599309 w 2080511"/>
              <a:gd name="connsiteY3" fmla="*/ 1407384 h 1956024"/>
              <a:gd name="connsiteX4" fmla="*/ 1614549 w 2080511"/>
              <a:gd name="connsiteY4" fmla="*/ 1270224 h 1956024"/>
              <a:gd name="connsiteX5" fmla="*/ 1668686 w 2080511"/>
              <a:gd name="connsiteY5" fmla="*/ 1206080 h 1956024"/>
              <a:gd name="connsiteX6" fmla="*/ 1742929 w 2080511"/>
              <a:gd name="connsiteY6" fmla="*/ 1147076 h 1956024"/>
              <a:gd name="connsiteX7" fmla="*/ 1787557 w 2080511"/>
              <a:gd name="connsiteY7" fmla="*/ 1130675 h 1956024"/>
              <a:gd name="connsiteX8" fmla="*/ 1834801 w 2080511"/>
              <a:gd name="connsiteY8" fmla="*/ 1100196 h 1956024"/>
              <a:gd name="connsiteX9" fmla="*/ 1881249 w 2080511"/>
              <a:gd name="connsiteY9" fmla="*/ 1049244 h 1956024"/>
              <a:gd name="connsiteX10" fmla="*/ 1946645 w 2080511"/>
              <a:gd name="connsiteY10" fmla="*/ 1014556 h 1956024"/>
              <a:gd name="connsiteX11" fmla="*/ 1989749 w 2080511"/>
              <a:gd name="connsiteY11" fmla="*/ 909172 h 1956024"/>
              <a:gd name="connsiteX12" fmla="*/ 2043885 w 2080511"/>
              <a:gd name="connsiteY12" fmla="*/ 645384 h 1956024"/>
              <a:gd name="connsiteX13" fmla="*/ 2080096 w 2080511"/>
              <a:gd name="connsiteY13" fmla="*/ 526739 h 1956024"/>
              <a:gd name="connsiteX14" fmla="*/ 2012313 w 2080511"/>
              <a:gd name="connsiteY14" fmla="*/ 413736 h 1956024"/>
              <a:gd name="connsiteX15" fmla="*/ 1966593 w 2080511"/>
              <a:gd name="connsiteY15" fmla="*/ 378684 h 1956024"/>
              <a:gd name="connsiteX16" fmla="*/ 1895466 w 2080511"/>
              <a:gd name="connsiteY16" fmla="*/ 342404 h 1956024"/>
              <a:gd name="connsiteX17" fmla="*/ 1812009 w 2080511"/>
              <a:gd name="connsiteY17" fmla="*/ 279988 h 1956024"/>
              <a:gd name="connsiteX18" fmla="*/ 1771231 w 2080511"/>
              <a:gd name="connsiteY18" fmla="*/ 248409 h 1956024"/>
              <a:gd name="connsiteX19" fmla="*/ 1736469 w 2080511"/>
              <a:gd name="connsiteY19" fmla="*/ 218664 h 1956024"/>
              <a:gd name="connsiteX20" fmla="*/ 1700442 w 2080511"/>
              <a:gd name="connsiteY20" fmla="*/ 187268 h 1956024"/>
              <a:gd name="connsiteX21" fmla="*/ 1648260 w 2080511"/>
              <a:gd name="connsiteY21" fmla="*/ 156788 h 1956024"/>
              <a:gd name="connsiteX22" fmla="*/ 1594737 w 2080511"/>
              <a:gd name="connsiteY22" fmla="*/ 137892 h 1956024"/>
              <a:gd name="connsiteX23" fmla="*/ 1590165 w 2080511"/>
              <a:gd name="connsiteY23" fmla="*/ 122652 h 1956024"/>
              <a:gd name="connsiteX24" fmla="*/ 1512441 w 2080511"/>
              <a:gd name="connsiteY24" fmla="*/ 93696 h 1956024"/>
              <a:gd name="connsiteX25" fmla="*/ 1465197 w 2080511"/>
              <a:gd name="connsiteY25" fmla="*/ 69312 h 1956024"/>
              <a:gd name="connsiteX26" fmla="*/ 1243722 w 2080511"/>
              <a:gd name="connsiteY26" fmla="*/ 36027 h 1956024"/>
              <a:gd name="connsiteX27" fmla="*/ 900100 w 2080511"/>
              <a:gd name="connsiteY27" fmla="*/ 0 h 1956024"/>
              <a:gd name="connsiteX28" fmla="*/ 530624 w 2080511"/>
              <a:gd name="connsiteY28" fmla="*/ 39500 h 1956024"/>
              <a:gd name="connsiteX29" fmla="*/ 380109 w 2080511"/>
              <a:gd name="connsiteY29" fmla="*/ 96744 h 1956024"/>
              <a:gd name="connsiteX30" fmla="*/ 288669 w 2080511"/>
              <a:gd name="connsiteY30" fmla="*/ 127224 h 1956024"/>
              <a:gd name="connsiteX31" fmla="*/ 242949 w 2080511"/>
              <a:gd name="connsiteY31" fmla="*/ 142464 h 1956024"/>
              <a:gd name="connsiteX32" fmla="*/ 218660 w 2080511"/>
              <a:gd name="connsiteY32" fmla="*/ 179136 h 1956024"/>
              <a:gd name="connsiteX33" fmla="*/ 166749 w 2080511"/>
              <a:gd name="connsiteY33" fmla="*/ 249144 h 1956024"/>
              <a:gd name="connsiteX34" fmla="*/ 151509 w 2080511"/>
              <a:gd name="connsiteY34" fmla="*/ 294864 h 1956024"/>
              <a:gd name="connsiteX35" fmla="*/ 166749 w 2080511"/>
              <a:gd name="connsiteY35" fmla="*/ 416784 h 1956024"/>
              <a:gd name="connsiteX36" fmla="*/ 212469 w 2080511"/>
              <a:gd name="connsiteY36" fmla="*/ 508224 h 1956024"/>
              <a:gd name="connsiteX37" fmla="*/ 258189 w 2080511"/>
              <a:gd name="connsiteY37" fmla="*/ 645384 h 1956024"/>
              <a:gd name="connsiteX38" fmla="*/ 273429 w 2080511"/>
              <a:gd name="connsiteY38" fmla="*/ 691104 h 1956024"/>
              <a:gd name="connsiteX39" fmla="*/ 314145 w 2080511"/>
              <a:gd name="connsiteY39" fmla="*/ 805063 h 1956024"/>
              <a:gd name="connsiteX40" fmla="*/ 315510 w 2080511"/>
              <a:gd name="connsiteY40" fmla="*/ 872165 h 1956024"/>
              <a:gd name="connsiteX41" fmla="*/ 336209 w 2080511"/>
              <a:gd name="connsiteY41" fmla="*/ 1051633 h 1956024"/>
              <a:gd name="connsiteX42" fmla="*/ 319376 w 2080511"/>
              <a:gd name="connsiteY42" fmla="*/ 1176965 h 1956024"/>
              <a:gd name="connsiteX43" fmla="*/ 282073 w 2080511"/>
              <a:gd name="connsiteY43" fmla="*/ 1243155 h 1956024"/>
              <a:gd name="connsiteX44" fmla="*/ 197229 w 2080511"/>
              <a:gd name="connsiteY44" fmla="*/ 1315944 h 1956024"/>
              <a:gd name="connsiteX45" fmla="*/ 166749 w 2080511"/>
              <a:gd name="connsiteY45" fmla="*/ 1361664 h 1956024"/>
              <a:gd name="connsiteX46" fmla="*/ 4038 w 2080511"/>
              <a:gd name="connsiteY46" fmla="*/ 1510897 h 1956024"/>
              <a:gd name="connsiteX47" fmla="*/ 54779 w 2080511"/>
              <a:gd name="connsiteY47" fmla="*/ 1579940 h 1956024"/>
              <a:gd name="connsiteX48" fmla="*/ 114205 w 2080511"/>
              <a:gd name="connsiteY48" fmla="*/ 1539767 h 1956024"/>
              <a:gd name="connsiteX49" fmla="*/ 197229 w 2080511"/>
              <a:gd name="connsiteY49" fmla="*/ 1483584 h 1956024"/>
              <a:gd name="connsiteX50" fmla="*/ 288669 w 2080511"/>
              <a:gd name="connsiteY50" fmla="*/ 1453104 h 1956024"/>
              <a:gd name="connsiteX51" fmla="*/ 349629 w 2080511"/>
              <a:gd name="connsiteY51" fmla="*/ 1465159 h 1956024"/>
              <a:gd name="connsiteX52" fmla="*/ 387729 w 2080511"/>
              <a:gd name="connsiteY52" fmla="*/ 1538448 h 1956024"/>
              <a:gd name="connsiteX53" fmla="*/ 303909 w 2080511"/>
              <a:gd name="connsiteY53" fmla="*/ 1803624 h 1956024"/>
              <a:gd name="connsiteX54" fmla="*/ 227709 w 2080511"/>
              <a:gd name="connsiteY54" fmla="*/ 1940784 h 1956024"/>
              <a:gd name="connsiteX55" fmla="*/ 273429 w 2080511"/>
              <a:gd name="connsiteY55" fmla="*/ 1956024 h 1956024"/>
              <a:gd name="connsiteX56" fmla="*/ 517269 w 2080511"/>
              <a:gd name="connsiteY56" fmla="*/ 1925544 h 1956024"/>
              <a:gd name="connsiteX57" fmla="*/ 608709 w 2080511"/>
              <a:gd name="connsiteY57" fmla="*/ 1895064 h 1956024"/>
              <a:gd name="connsiteX58" fmla="*/ 777131 w 2080511"/>
              <a:gd name="connsiteY58" fmla="*/ 1838402 h 1956024"/>
              <a:gd name="connsiteX59" fmla="*/ 893970 w 2080511"/>
              <a:gd name="connsiteY59" fmla="*/ 1823944 h 1956024"/>
              <a:gd name="connsiteX60" fmla="*/ 1027222 w 2080511"/>
              <a:gd name="connsiteY60" fmla="*/ 1853250 h 1956024"/>
              <a:gd name="connsiteX61" fmla="*/ 1167899 w 2080511"/>
              <a:gd name="connsiteY61" fmla="*/ 1877480 h 1956024"/>
              <a:gd name="connsiteX62" fmla="*/ 1269890 w 2080511"/>
              <a:gd name="connsiteY62" fmla="*/ 1905614 h 1956024"/>
              <a:gd name="connsiteX63" fmla="*/ 1369927 w 2080511"/>
              <a:gd name="connsiteY63" fmla="*/ 1929843 h 1956024"/>
              <a:gd name="connsiteX64" fmla="*/ 1499236 w 2080511"/>
              <a:gd name="connsiteY64" fmla="*/ 1751036 h 1956024"/>
              <a:gd name="connsiteX65" fmla="*/ 1596509 w 2080511"/>
              <a:gd name="connsiteY65" fmla="*/ 1630519 h 1956024"/>
              <a:gd name="connsiteX0" fmla="*/ 1596509 w 2080511"/>
              <a:gd name="connsiteY0" fmla="*/ 1630519 h 1956024"/>
              <a:gd name="connsiteX1" fmla="*/ 1609433 w 2080511"/>
              <a:gd name="connsiteY1" fmla="*/ 1533020 h 1956024"/>
              <a:gd name="connsiteX2" fmla="*/ 1609918 w 2080511"/>
              <a:gd name="connsiteY2" fmla="*/ 1453104 h 1956024"/>
              <a:gd name="connsiteX3" fmla="*/ 1599309 w 2080511"/>
              <a:gd name="connsiteY3" fmla="*/ 1407384 h 1956024"/>
              <a:gd name="connsiteX4" fmla="*/ 1614549 w 2080511"/>
              <a:gd name="connsiteY4" fmla="*/ 1270224 h 1956024"/>
              <a:gd name="connsiteX5" fmla="*/ 1668686 w 2080511"/>
              <a:gd name="connsiteY5" fmla="*/ 1206080 h 1956024"/>
              <a:gd name="connsiteX6" fmla="*/ 1742929 w 2080511"/>
              <a:gd name="connsiteY6" fmla="*/ 1147076 h 1956024"/>
              <a:gd name="connsiteX7" fmla="*/ 1787557 w 2080511"/>
              <a:gd name="connsiteY7" fmla="*/ 1130675 h 1956024"/>
              <a:gd name="connsiteX8" fmla="*/ 1834801 w 2080511"/>
              <a:gd name="connsiteY8" fmla="*/ 1100196 h 1956024"/>
              <a:gd name="connsiteX9" fmla="*/ 1881249 w 2080511"/>
              <a:gd name="connsiteY9" fmla="*/ 1049244 h 1956024"/>
              <a:gd name="connsiteX10" fmla="*/ 1946645 w 2080511"/>
              <a:gd name="connsiteY10" fmla="*/ 1014556 h 1956024"/>
              <a:gd name="connsiteX11" fmla="*/ 1989749 w 2080511"/>
              <a:gd name="connsiteY11" fmla="*/ 909172 h 1956024"/>
              <a:gd name="connsiteX12" fmla="*/ 2043885 w 2080511"/>
              <a:gd name="connsiteY12" fmla="*/ 645384 h 1956024"/>
              <a:gd name="connsiteX13" fmla="*/ 2080096 w 2080511"/>
              <a:gd name="connsiteY13" fmla="*/ 526739 h 1956024"/>
              <a:gd name="connsiteX14" fmla="*/ 2012313 w 2080511"/>
              <a:gd name="connsiteY14" fmla="*/ 413736 h 1956024"/>
              <a:gd name="connsiteX15" fmla="*/ 1966593 w 2080511"/>
              <a:gd name="connsiteY15" fmla="*/ 378684 h 1956024"/>
              <a:gd name="connsiteX16" fmla="*/ 1895466 w 2080511"/>
              <a:gd name="connsiteY16" fmla="*/ 342404 h 1956024"/>
              <a:gd name="connsiteX17" fmla="*/ 1812009 w 2080511"/>
              <a:gd name="connsiteY17" fmla="*/ 279988 h 1956024"/>
              <a:gd name="connsiteX18" fmla="*/ 1771231 w 2080511"/>
              <a:gd name="connsiteY18" fmla="*/ 248409 h 1956024"/>
              <a:gd name="connsiteX19" fmla="*/ 1736469 w 2080511"/>
              <a:gd name="connsiteY19" fmla="*/ 218664 h 1956024"/>
              <a:gd name="connsiteX20" fmla="*/ 1700442 w 2080511"/>
              <a:gd name="connsiteY20" fmla="*/ 187268 h 1956024"/>
              <a:gd name="connsiteX21" fmla="*/ 1648260 w 2080511"/>
              <a:gd name="connsiteY21" fmla="*/ 156788 h 1956024"/>
              <a:gd name="connsiteX22" fmla="*/ 1594737 w 2080511"/>
              <a:gd name="connsiteY22" fmla="*/ 137892 h 1956024"/>
              <a:gd name="connsiteX23" fmla="*/ 1590165 w 2080511"/>
              <a:gd name="connsiteY23" fmla="*/ 122652 h 1956024"/>
              <a:gd name="connsiteX24" fmla="*/ 1512441 w 2080511"/>
              <a:gd name="connsiteY24" fmla="*/ 93696 h 1956024"/>
              <a:gd name="connsiteX25" fmla="*/ 1465197 w 2080511"/>
              <a:gd name="connsiteY25" fmla="*/ 69312 h 1956024"/>
              <a:gd name="connsiteX26" fmla="*/ 1243722 w 2080511"/>
              <a:gd name="connsiteY26" fmla="*/ 36027 h 1956024"/>
              <a:gd name="connsiteX27" fmla="*/ 900100 w 2080511"/>
              <a:gd name="connsiteY27" fmla="*/ 0 h 1956024"/>
              <a:gd name="connsiteX28" fmla="*/ 530624 w 2080511"/>
              <a:gd name="connsiteY28" fmla="*/ 39500 h 1956024"/>
              <a:gd name="connsiteX29" fmla="*/ 380109 w 2080511"/>
              <a:gd name="connsiteY29" fmla="*/ 96744 h 1956024"/>
              <a:gd name="connsiteX30" fmla="*/ 288669 w 2080511"/>
              <a:gd name="connsiteY30" fmla="*/ 127224 h 1956024"/>
              <a:gd name="connsiteX31" fmla="*/ 242949 w 2080511"/>
              <a:gd name="connsiteY31" fmla="*/ 142464 h 1956024"/>
              <a:gd name="connsiteX32" fmla="*/ 218660 w 2080511"/>
              <a:gd name="connsiteY32" fmla="*/ 179136 h 1956024"/>
              <a:gd name="connsiteX33" fmla="*/ 166749 w 2080511"/>
              <a:gd name="connsiteY33" fmla="*/ 249144 h 1956024"/>
              <a:gd name="connsiteX34" fmla="*/ 151509 w 2080511"/>
              <a:gd name="connsiteY34" fmla="*/ 294864 h 1956024"/>
              <a:gd name="connsiteX35" fmla="*/ 166749 w 2080511"/>
              <a:gd name="connsiteY35" fmla="*/ 416784 h 1956024"/>
              <a:gd name="connsiteX36" fmla="*/ 212469 w 2080511"/>
              <a:gd name="connsiteY36" fmla="*/ 508224 h 1956024"/>
              <a:gd name="connsiteX37" fmla="*/ 258189 w 2080511"/>
              <a:gd name="connsiteY37" fmla="*/ 645384 h 1956024"/>
              <a:gd name="connsiteX38" fmla="*/ 273429 w 2080511"/>
              <a:gd name="connsiteY38" fmla="*/ 691104 h 1956024"/>
              <a:gd name="connsiteX39" fmla="*/ 314145 w 2080511"/>
              <a:gd name="connsiteY39" fmla="*/ 805063 h 1956024"/>
              <a:gd name="connsiteX40" fmla="*/ 315510 w 2080511"/>
              <a:gd name="connsiteY40" fmla="*/ 872165 h 1956024"/>
              <a:gd name="connsiteX41" fmla="*/ 339621 w 2080511"/>
              <a:gd name="connsiteY41" fmla="*/ 966334 h 1956024"/>
              <a:gd name="connsiteX42" fmla="*/ 319376 w 2080511"/>
              <a:gd name="connsiteY42" fmla="*/ 1176965 h 1956024"/>
              <a:gd name="connsiteX43" fmla="*/ 282073 w 2080511"/>
              <a:gd name="connsiteY43" fmla="*/ 1243155 h 1956024"/>
              <a:gd name="connsiteX44" fmla="*/ 197229 w 2080511"/>
              <a:gd name="connsiteY44" fmla="*/ 1315944 h 1956024"/>
              <a:gd name="connsiteX45" fmla="*/ 166749 w 2080511"/>
              <a:gd name="connsiteY45" fmla="*/ 1361664 h 1956024"/>
              <a:gd name="connsiteX46" fmla="*/ 4038 w 2080511"/>
              <a:gd name="connsiteY46" fmla="*/ 1510897 h 1956024"/>
              <a:gd name="connsiteX47" fmla="*/ 54779 w 2080511"/>
              <a:gd name="connsiteY47" fmla="*/ 1579940 h 1956024"/>
              <a:gd name="connsiteX48" fmla="*/ 114205 w 2080511"/>
              <a:gd name="connsiteY48" fmla="*/ 1539767 h 1956024"/>
              <a:gd name="connsiteX49" fmla="*/ 197229 w 2080511"/>
              <a:gd name="connsiteY49" fmla="*/ 1483584 h 1956024"/>
              <a:gd name="connsiteX50" fmla="*/ 288669 w 2080511"/>
              <a:gd name="connsiteY50" fmla="*/ 1453104 h 1956024"/>
              <a:gd name="connsiteX51" fmla="*/ 349629 w 2080511"/>
              <a:gd name="connsiteY51" fmla="*/ 1465159 h 1956024"/>
              <a:gd name="connsiteX52" fmla="*/ 387729 w 2080511"/>
              <a:gd name="connsiteY52" fmla="*/ 1538448 h 1956024"/>
              <a:gd name="connsiteX53" fmla="*/ 303909 w 2080511"/>
              <a:gd name="connsiteY53" fmla="*/ 1803624 h 1956024"/>
              <a:gd name="connsiteX54" fmla="*/ 227709 w 2080511"/>
              <a:gd name="connsiteY54" fmla="*/ 1940784 h 1956024"/>
              <a:gd name="connsiteX55" fmla="*/ 273429 w 2080511"/>
              <a:gd name="connsiteY55" fmla="*/ 1956024 h 1956024"/>
              <a:gd name="connsiteX56" fmla="*/ 517269 w 2080511"/>
              <a:gd name="connsiteY56" fmla="*/ 1925544 h 1956024"/>
              <a:gd name="connsiteX57" fmla="*/ 608709 w 2080511"/>
              <a:gd name="connsiteY57" fmla="*/ 1895064 h 1956024"/>
              <a:gd name="connsiteX58" fmla="*/ 777131 w 2080511"/>
              <a:gd name="connsiteY58" fmla="*/ 1838402 h 1956024"/>
              <a:gd name="connsiteX59" fmla="*/ 893970 w 2080511"/>
              <a:gd name="connsiteY59" fmla="*/ 1823944 h 1956024"/>
              <a:gd name="connsiteX60" fmla="*/ 1027222 w 2080511"/>
              <a:gd name="connsiteY60" fmla="*/ 1853250 h 1956024"/>
              <a:gd name="connsiteX61" fmla="*/ 1167899 w 2080511"/>
              <a:gd name="connsiteY61" fmla="*/ 1877480 h 1956024"/>
              <a:gd name="connsiteX62" fmla="*/ 1269890 w 2080511"/>
              <a:gd name="connsiteY62" fmla="*/ 1905614 h 1956024"/>
              <a:gd name="connsiteX63" fmla="*/ 1369927 w 2080511"/>
              <a:gd name="connsiteY63" fmla="*/ 1929843 h 1956024"/>
              <a:gd name="connsiteX64" fmla="*/ 1499236 w 2080511"/>
              <a:gd name="connsiteY64" fmla="*/ 1751036 h 1956024"/>
              <a:gd name="connsiteX65" fmla="*/ 1596509 w 2080511"/>
              <a:gd name="connsiteY65" fmla="*/ 1630519 h 1956024"/>
              <a:gd name="connsiteX0" fmla="*/ 1596509 w 2080511"/>
              <a:gd name="connsiteY0" fmla="*/ 1630519 h 1956024"/>
              <a:gd name="connsiteX1" fmla="*/ 1609433 w 2080511"/>
              <a:gd name="connsiteY1" fmla="*/ 1533020 h 1956024"/>
              <a:gd name="connsiteX2" fmla="*/ 1609918 w 2080511"/>
              <a:gd name="connsiteY2" fmla="*/ 1453104 h 1956024"/>
              <a:gd name="connsiteX3" fmla="*/ 1599309 w 2080511"/>
              <a:gd name="connsiteY3" fmla="*/ 1407384 h 1956024"/>
              <a:gd name="connsiteX4" fmla="*/ 1614549 w 2080511"/>
              <a:gd name="connsiteY4" fmla="*/ 1270224 h 1956024"/>
              <a:gd name="connsiteX5" fmla="*/ 1668686 w 2080511"/>
              <a:gd name="connsiteY5" fmla="*/ 1206080 h 1956024"/>
              <a:gd name="connsiteX6" fmla="*/ 1742929 w 2080511"/>
              <a:gd name="connsiteY6" fmla="*/ 1147076 h 1956024"/>
              <a:gd name="connsiteX7" fmla="*/ 1787557 w 2080511"/>
              <a:gd name="connsiteY7" fmla="*/ 1130675 h 1956024"/>
              <a:gd name="connsiteX8" fmla="*/ 1834801 w 2080511"/>
              <a:gd name="connsiteY8" fmla="*/ 1100196 h 1956024"/>
              <a:gd name="connsiteX9" fmla="*/ 1881249 w 2080511"/>
              <a:gd name="connsiteY9" fmla="*/ 1049244 h 1956024"/>
              <a:gd name="connsiteX10" fmla="*/ 1946645 w 2080511"/>
              <a:gd name="connsiteY10" fmla="*/ 1014556 h 1956024"/>
              <a:gd name="connsiteX11" fmla="*/ 1989749 w 2080511"/>
              <a:gd name="connsiteY11" fmla="*/ 909172 h 1956024"/>
              <a:gd name="connsiteX12" fmla="*/ 2043885 w 2080511"/>
              <a:gd name="connsiteY12" fmla="*/ 645384 h 1956024"/>
              <a:gd name="connsiteX13" fmla="*/ 2080096 w 2080511"/>
              <a:gd name="connsiteY13" fmla="*/ 526739 h 1956024"/>
              <a:gd name="connsiteX14" fmla="*/ 2012313 w 2080511"/>
              <a:gd name="connsiteY14" fmla="*/ 413736 h 1956024"/>
              <a:gd name="connsiteX15" fmla="*/ 1966593 w 2080511"/>
              <a:gd name="connsiteY15" fmla="*/ 378684 h 1956024"/>
              <a:gd name="connsiteX16" fmla="*/ 1895466 w 2080511"/>
              <a:gd name="connsiteY16" fmla="*/ 342404 h 1956024"/>
              <a:gd name="connsiteX17" fmla="*/ 1812009 w 2080511"/>
              <a:gd name="connsiteY17" fmla="*/ 279988 h 1956024"/>
              <a:gd name="connsiteX18" fmla="*/ 1771231 w 2080511"/>
              <a:gd name="connsiteY18" fmla="*/ 248409 h 1956024"/>
              <a:gd name="connsiteX19" fmla="*/ 1736469 w 2080511"/>
              <a:gd name="connsiteY19" fmla="*/ 218664 h 1956024"/>
              <a:gd name="connsiteX20" fmla="*/ 1700442 w 2080511"/>
              <a:gd name="connsiteY20" fmla="*/ 187268 h 1956024"/>
              <a:gd name="connsiteX21" fmla="*/ 1648260 w 2080511"/>
              <a:gd name="connsiteY21" fmla="*/ 156788 h 1956024"/>
              <a:gd name="connsiteX22" fmla="*/ 1594737 w 2080511"/>
              <a:gd name="connsiteY22" fmla="*/ 137892 h 1956024"/>
              <a:gd name="connsiteX23" fmla="*/ 1590165 w 2080511"/>
              <a:gd name="connsiteY23" fmla="*/ 122652 h 1956024"/>
              <a:gd name="connsiteX24" fmla="*/ 1512441 w 2080511"/>
              <a:gd name="connsiteY24" fmla="*/ 93696 h 1956024"/>
              <a:gd name="connsiteX25" fmla="*/ 1465197 w 2080511"/>
              <a:gd name="connsiteY25" fmla="*/ 69312 h 1956024"/>
              <a:gd name="connsiteX26" fmla="*/ 1243722 w 2080511"/>
              <a:gd name="connsiteY26" fmla="*/ 36027 h 1956024"/>
              <a:gd name="connsiteX27" fmla="*/ 900100 w 2080511"/>
              <a:gd name="connsiteY27" fmla="*/ 0 h 1956024"/>
              <a:gd name="connsiteX28" fmla="*/ 530624 w 2080511"/>
              <a:gd name="connsiteY28" fmla="*/ 39500 h 1956024"/>
              <a:gd name="connsiteX29" fmla="*/ 380109 w 2080511"/>
              <a:gd name="connsiteY29" fmla="*/ 96744 h 1956024"/>
              <a:gd name="connsiteX30" fmla="*/ 288669 w 2080511"/>
              <a:gd name="connsiteY30" fmla="*/ 127224 h 1956024"/>
              <a:gd name="connsiteX31" fmla="*/ 242949 w 2080511"/>
              <a:gd name="connsiteY31" fmla="*/ 142464 h 1956024"/>
              <a:gd name="connsiteX32" fmla="*/ 218660 w 2080511"/>
              <a:gd name="connsiteY32" fmla="*/ 179136 h 1956024"/>
              <a:gd name="connsiteX33" fmla="*/ 166749 w 2080511"/>
              <a:gd name="connsiteY33" fmla="*/ 249144 h 1956024"/>
              <a:gd name="connsiteX34" fmla="*/ 151509 w 2080511"/>
              <a:gd name="connsiteY34" fmla="*/ 294864 h 1956024"/>
              <a:gd name="connsiteX35" fmla="*/ 166749 w 2080511"/>
              <a:gd name="connsiteY35" fmla="*/ 416784 h 1956024"/>
              <a:gd name="connsiteX36" fmla="*/ 212469 w 2080511"/>
              <a:gd name="connsiteY36" fmla="*/ 508224 h 1956024"/>
              <a:gd name="connsiteX37" fmla="*/ 258189 w 2080511"/>
              <a:gd name="connsiteY37" fmla="*/ 645384 h 1956024"/>
              <a:gd name="connsiteX38" fmla="*/ 273429 w 2080511"/>
              <a:gd name="connsiteY38" fmla="*/ 691104 h 1956024"/>
              <a:gd name="connsiteX39" fmla="*/ 314145 w 2080511"/>
              <a:gd name="connsiteY39" fmla="*/ 805063 h 1956024"/>
              <a:gd name="connsiteX40" fmla="*/ 315510 w 2080511"/>
              <a:gd name="connsiteY40" fmla="*/ 872165 h 1956024"/>
              <a:gd name="connsiteX41" fmla="*/ 326235 w 2080511"/>
              <a:gd name="connsiteY41" fmla="*/ 927753 h 1956024"/>
              <a:gd name="connsiteX42" fmla="*/ 339621 w 2080511"/>
              <a:gd name="connsiteY42" fmla="*/ 966334 h 1956024"/>
              <a:gd name="connsiteX43" fmla="*/ 319376 w 2080511"/>
              <a:gd name="connsiteY43" fmla="*/ 1176965 h 1956024"/>
              <a:gd name="connsiteX44" fmla="*/ 282073 w 2080511"/>
              <a:gd name="connsiteY44" fmla="*/ 1243155 h 1956024"/>
              <a:gd name="connsiteX45" fmla="*/ 197229 w 2080511"/>
              <a:gd name="connsiteY45" fmla="*/ 1315944 h 1956024"/>
              <a:gd name="connsiteX46" fmla="*/ 166749 w 2080511"/>
              <a:gd name="connsiteY46" fmla="*/ 1361664 h 1956024"/>
              <a:gd name="connsiteX47" fmla="*/ 4038 w 2080511"/>
              <a:gd name="connsiteY47" fmla="*/ 1510897 h 1956024"/>
              <a:gd name="connsiteX48" fmla="*/ 54779 w 2080511"/>
              <a:gd name="connsiteY48" fmla="*/ 1579940 h 1956024"/>
              <a:gd name="connsiteX49" fmla="*/ 114205 w 2080511"/>
              <a:gd name="connsiteY49" fmla="*/ 1539767 h 1956024"/>
              <a:gd name="connsiteX50" fmla="*/ 197229 w 2080511"/>
              <a:gd name="connsiteY50" fmla="*/ 1483584 h 1956024"/>
              <a:gd name="connsiteX51" fmla="*/ 288669 w 2080511"/>
              <a:gd name="connsiteY51" fmla="*/ 1453104 h 1956024"/>
              <a:gd name="connsiteX52" fmla="*/ 349629 w 2080511"/>
              <a:gd name="connsiteY52" fmla="*/ 1465159 h 1956024"/>
              <a:gd name="connsiteX53" fmla="*/ 387729 w 2080511"/>
              <a:gd name="connsiteY53" fmla="*/ 1538448 h 1956024"/>
              <a:gd name="connsiteX54" fmla="*/ 303909 w 2080511"/>
              <a:gd name="connsiteY54" fmla="*/ 1803624 h 1956024"/>
              <a:gd name="connsiteX55" fmla="*/ 227709 w 2080511"/>
              <a:gd name="connsiteY55" fmla="*/ 1940784 h 1956024"/>
              <a:gd name="connsiteX56" fmla="*/ 273429 w 2080511"/>
              <a:gd name="connsiteY56" fmla="*/ 1956024 h 1956024"/>
              <a:gd name="connsiteX57" fmla="*/ 517269 w 2080511"/>
              <a:gd name="connsiteY57" fmla="*/ 1925544 h 1956024"/>
              <a:gd name="connsiteX58" fmla="*/ 608709 w 2080511"/>
              <a:gd name="connsiteY58" fmla="*/ 1895064 h 1956024"/>
              <a:gd name="connsiteX59" fmla="*/ 777131 w 2080511"/>
              <a:gd name="connsiteY59" fmla="*/ 1838402 h 1956024"/>
              <a:gd name="connsiteX60" fmla="*/ 893970 w 2080511"/>
              <a:gd name="connsiteY60" fmla="*/ 1823944 h 1956024"/>
              <a:gd name="connsiteX61" fmla="*/ 1027222 w 2080511"/>
              <a:gd name="connsiteY61" fmla="*/ 1853250 h 1956024"/>
              <a:gd name="connsiteX62" fmla="*/ 1167899 w 2080511"/>
              <a:gd name="connsiteY62" fmla="*/ 1877480 h 1956024"/>
              <a:gd name="connsiteX63" fmla="*/ 1269890 w 2080511"/>
              <a:gd name="connsiteY63" fmla="*/ 1905614 h 1956024"/>
              <a:gd name="connsiteX64" fmla="*/ 1369927 w 2080511"/>
              <a:gd name="connsiteY64" fmla="*/ 1929843 h 1956024"/>
              <a:gd name="connsiteX65" fmla="*/ 1499236 w 2080511"/>
              <a:gd name="connsiteY65" fmla="*/ 1751036 h 1956024"/>
              <a:gd name="connsiteX66" fmla="*/ 1596509 w 2080511"/>
              <a:gd name="connsiteY66" fmla="*/ 1630519 h 1956024"/>
              <a:gd name="connsiteX0" fmla="*/ 1596509 w 2080511"/>
              <a:gd name="connsiteY0" fmla="*/ 1630519 h 1956024"/>
              <a:gd name="connsiteX1" fmla="*/ 1609433 w 2080511"/>
              <a:gd name="connsiteY1" fmla="*/ 1533020 h 1956024"/>
              <a:gd name="connsiteX2" fmla="*/ 1609918 w 2080511"/>
              <a:gd name="connsiteY2" fmla="*/ 1453104 h 1956024"/>
              <a:gd name="connsiteX3" fmla="*/ 1599309 w 2080511"/>
              <a:gd name="connsiteY3" fmla="*/ 1407384 h 1956024"/>
              <a:gd name="connsiteX4" fmla="*/ 1614549 w 2080511"/>
              <a:gd name="connsiteY4" fmla="*/ 1270224 h 1956024"/>
              <a:gd name="connsiteX5" fmla="*/ 1668686 w 2080511"/>
              <a:gd name="connsiteY5" fmla="*/ 1206080 h 1956024"/>
              <a:gd name="connsiteX6" fmla="*/ 1742929 w 2080511"/>
              <a:gd name="connsiteY6" fmla="*/ 1147076 h 1956024"/>
              <a:gd name="connsiteX7" fmla="*/ 1787557 w 2080511"/>
              <a:gd name="connsiteY7" fmla="*/ 1130675 h 1956024"/>
              <a:gd name="connsiteX8" fmla="*/ 1834801 w 2080511"/>
              <a:gd name="connsiteY8" fmla="*/ 1100196 h 1956024"/>
              <a:gd name="connsiteX9" fmla="*/ 1881249 w 2080511"/>
              <a:gd name="connsiteY9" fmla="*/ 1049244 h 1956024"/>
              <a:gd name="connsiteX10" fmla="*/ 1946645 w 2080511"/>
              <a:gd name="connsiteY10" fmla="*/ 1014556 h 1956024"/>
              <a:gd name="connsiteX11" fmla="*/ 1989749 w 2080511"/>
              <a:gd name="connsiteY11" fmla="*/ 909172 h 1956024"/>
              <a:gd name="connsiteX12" fmla="*/ 2043885 w 2080511"/>
              <a:gd name="connsiteY12" fmla="*/ 645384 h 1956024"/>
              <a:gd name="connsiteX13" fmla="*/ 2080096 w 2080511"/>
              <a:gd name="connsiteY13" fmla="*/ 526739 h 1956024"/>
              <a:gd name="connsiteX14" fmla="*/ 2012313 w 2080511"/>
              <a:gd name="connsiteY14" fmla="*/ 413736 h 1956024"/>
              <a:gd name="connsiteX15" fmla="*/ 1966593 w 2080511"/>
              <a:gd name="connsiteY15" fmla="*/ 378684 h 1956024"/>
              <a:gd name="connsiteX16" fmla="*/ 1895466 w 2080511"/>
              <a:gd name="connsiteY16" fmla="*/ 342404 h 1956024"/>
              <a:gd name="connsiteX17" fmla="*/ 1812009 w 2080511"/>
              <a:gd name="connsiteY17" fmla="*/ 279988 h 1956024"/>
              <a:gd name="connsiteX18" fmla="*/ 1771231 w 2080511"/>
              <a:gd name="connsiteY18" fmla="*/ 248409 h 1956024"/>
              <a:gd name="connsiteX19" fmla="*/ 1736469 w 2080511"/>
              <a:gd name="connsiteY19" fmla="*/ 218664 h 1956024"/>
              <a:gd name="connsiteX20" fmla="*/ 1700442 w 2080511"/>
              <a:gd name="connsiteY20" fmla="*/ 187268 h 1956024"/>
              <a:gd name="connsiteX21" fmla="*/ 1648260 w 2080511"/>
              <a:gd name="connsiteY21" fmla="*/ 156788 h 1956024"/>
              <a:gd name="connsiteX22" fmla="*/ 1594737 w 2080511"/>
              <a:gd name="connsiteY22" fmla="*/ 137892 h 1956024"/>
              <a:gd name="connsiteX23" fmla="*/ 1590165 w 2080511"/>
              <a:gd name="connsiteY23" fmla="*/ 122652 h 1956024"/>
              <a:gd name="connsiteX24" fmla="*/ 1512441 w 2080511"/>
              <a:gd name="connsiteY24" fmla="*/ 93696 h 1956024"/>
              <a:gd name="connsiteX25" fmla="*/ 1465197 w 2080511"/>
              <a:gd name="connsiteY25" fmla="*/ 69312 h 1956024"/>
              <a:gd name="connsiteX26" fmla="*/ 1243722 w 2080511"/>
              <a:gd name="connsiteY26" fmla="*/ 36027 h 1956024"/>
              <a:gd name="connsiteX27" fmla="*/ 900100 w 2080511"/>
              <a:gd name="connsiteY27" fmla="*/ 0 h 1956024"/>
              <a:gd name="connsiteX28" fmla="*/ 530624 w 2080511"/>
              <a:gd name="connsiteY28" fmla="*/ 39500 h 1956024"/>
              <a:gd name="connsiteX29" fmla="*/ 380109 w 2080511"/>
              <a:gd name="connsiteY29" fmla="*/ 96744 h 1956024"/>
              <a:gd name="connsiteX30" fmla="*/ 288669 w 2080511"/>
              <a:gd name="connsiteY30" fmla="*/ 127224 h 1956024"/>
              <a:gd name="connsiteX31" fmla="*/ 242949 w 2080511"/>
              <a:gd name="connsiteY31" fmla="*/ 142464 h 1956024"/>
              <a:gd name="connsiteX32" fmla="*/ 218660 w 2080511"/>
              <a:gd name="connsiteY32" fmla="*/ 179136 h 1956024"/>
              <a:gd name="connsiteX33" fmla="*/ 166749 w 2080511"/>
              <a:gd name="connsiteY33" fmla="*/ 249144 h 1956024"/>
              <a:gd name="connsiteX34" fmla="*/ 151509 w 2080511"/>
              <a:gd name="connsiteY34" fmla="*/ 294864 h 1956024"/>
              <a:gd name="connsiteX35" fmla="*/ 166749 w 2080511"/>
              <a:gd name="connsiteY35" fmla="*/ 416784 h 1956024"/>
              <a:gd name="connsiteX36" fmla="*/ 212469 w 2080511"/>
              <a:gd name="connsiteY36" fmla="*/ 508224 h 1956024"/>
              <a:gd name="connsiteX37" fmla="*/ 258189 w 2080511"/>
              <a:gd name="connsiteY37" fmla="*/ 645384 h 1956024"/>
              <a:gd name="connsiteX38" fmla="*/ 273429 w 2080511"/>
              <a:gd name="connsiteY38" fmla="*/ 691104 h 1956024"/>
              <a:gd name="connsiteX39" fmla="*/ 314145 w 2080511"/>
              <a:gd name="connsiteY39" fmla="*/ 805063 h 1956024"/>
              <a:gd name="connsiteX40" fmla="*/ 315510 w 2080511"/>
              <a:gd name="connsiteY40" fmla="*/ 872165 h 1956024"/>
              <a:gd name="connsiteX41" fmla="*/ 326235 w 2080511"/>
              <a:gd name="connsiteY41" fmla="*/ 927753 h 1956024"/>
              <a:gd name="connsiteX42" fmla="*/ 339621 w 2080511"/>
              <a:gd name="connsiteY42" fmla="*/ 966334 h 1956024"/>
              <a:gd name="connsiteX43" fmla="*/ 319376 w 2080511"/>
              <a:gd name="connsiteY43" fmla="*/ 1176965 h 1956024"/>
              <a:gd name="connsiteX44" fmla="*/ 282073 w 2080511"/>
              <a:gd name="connsiteY44" fmla="*/ 1243155 h 1956024"/>
              <a:gd name="connsiteX45" fmla="*/ 197229 w 2080511"/>
              <a:gd name="connsiteY45" fmla="*/ 1315944 h 1956024"/>
              <a:gd name="connsiteX46" fmla="*/ 166749 w 2080511"/>
              <a:gd name="connsiteY46" fmla="*/ 1361664 h 1956024"/>
              <a:gd name="connsiteX47" fmla="*/ 4038 w 2080511"/>
              <a:gd name="connsiteY47" fmla="*/ 1510897 h 1956024"/>
              <a:gd name="connsiteX48" fmla="*/ 54779 w 2080511"/>
              <a:gd name="connsiteY48" fmla="*/ 1579940 h 1956024"/>
              <a:gd name="connsiteX49" fmla="*/ 114205 w 2080511"/>
              <a:gd name="connsiteY49" fmla="*/ 1539767 h 1956024"/>
              <a:gd name="connsiteX50" fmla="*/ 197229 w 2080511"/>
              <a:gd name="connsiteY50" fmla="*/ 1483584 h 1956024"/>
              <a:gd name="connsiteX51" fmla="*/ 288669 w 2080511"/>
              <a:gd name="connsiteY51" fmla="*/ 1453104 h 1956024"/>
              <a:gd name="connsiteX52" fmla="*/ 349629 w 2080511"/>
              <a:gd name="connsiteY52" fmla="*/ 1465159 h 1956024"/>
              <a:gd name="connsiteX53" fmla="*/ 387729 w 2080511"/>
              <a:gd name="connsiteY53" fmla="*/ 1538448 h 1956024"/>
              <a:gd name="connsiteX54" fmla="*/ 303909 w 2080511"/>
              <a:gd name="connsiteY54" fmla="*/ 1803624 h 1956024"/>
              <a:gd name="connsiteX55" fmla="*/ 227709 w 2080511"/>
              <a:gd name="connsiteY55" fmla="*/ 1940784 h 1956024"/>
              <a:gd name="connsiteX56" fmla="*/ 273429 w 2080511"/>
              <a:gd name="connsiteY56" fmla="*/ 1956024 h 1956024"/>
              <a:gd name="connsiteX57" fmla="*/ 517269 w 2080511"/>
              <a:gd name="connsiteY57" fmla="*/ 1925544 h 1956024"/>
              <a:gd name="connsiteX58" fmla="*/ 608709 w 2080511"/>
              <a:gd name="connsiteY58" fmla="*/ 1895064 h 1956024"/>
              <a:gd name="connsiteX59" fmla="*/ 777131 w 2080511"/>
              <a:gd name="connsiteY59" fmla="*/ 1838402 h 1956024"/>
              <a:gd name="connsiteX60" fmla="*/ 893970 w 2080511"/>
              <a:gd name="connsiteY60" fmla="*/ 1823944 h 1956024"/>
              <a:gd name="connsiteX61" fmla="*/ 1027222 w 2080511"/>
              <a:gd name="connsiteY61" fmla="*/ 1853250 h 1956024"/>
              <a:gd name="connsiteX62" fmla="*/ 1167899 w 2080511"/>
              <a:gd name="connsiteY62" fmla="*/ 1877480 h 1956024"/>
              <a:gd name="connsiteX63" fmla="*/ 1269890 w 2080511"/>
              <a:gd name="connsiteY63" fmla="*/ 1905614 h 1956024"/>
              <a:gd name="connsiteX64" fmla="*/ 1369927 w 2080511"/>
              <a:gd name="connsiteY64" fmla="*/ 1929843 h 1956024"/>
              <a:gd name="connsiteX65" fmla="*/ 1499236 w 2080511"/>
              <a:gd name="connsiteY65" fmla="*/ 1751036 h 1956024"/>
              <a:gd name="connsiteX66" fmla="*/ 1596509 w 2080511"/>
              <a:gd name="connsiteY66" fmla="*/ 1630519 h 1956024"/>
              <a:gd name="connsiteX0" fmla="*/ 1596509 w 2080511"/>
              <a:gd name="connsiteY0" fmla="*/ 1630519 h 1956024"/>
              <a:gd name="connsiteX1" fmla="*/ 1609433 w 2080511"/>
              <a:gd name="connsiteY1" fmla="*/ 1533020 h 1956024"/>
              <a:gd name="connsiteX2" fmla="*/ 1609918 w 2080511"/>
              <a:gd name="connsiteY2" fmla="*/ 1453104 h 1956024"/>
              <a:gd name="connsiteX3" fmla="*/ 1599309 w 2080511"/>
              <a:gd name="connsiteY3" fmla="*/ 1407384 h 1956024"/>
              <a:gd name="connsiteX4" fmla="*/ 1614549 w 2080511"/>
              <a:gd name="connsiteY4" fmla="*/ 1270224 h 1956024"/>
              <a:gd name="connsiteX5" fmla="*/ 1668686 w 2080511"/>
              <a:gd name="connsiteY5" fmla="*/ 1206080 h 1956024"/>
              <a:gd name="connsiteX6" fmla="*/ 1742929 w 2080511"/>
              <a:gd name="connsiteY6" fmla="*/ 1147076 h 1956024"/>
              <a:gd name="connsiteX7" fmla="*/ 1787557 w 2080511"/>
              <a:gd name="connsiteY7" fmla="*/ 1130675 h 1956024"/>
              <a:gd name="connsiteX8" fmla="*/ 1834801 w 2080511"/>
              <a:gd name="connsiteY8" fmla="*/ 1100196 h 1956024"/>
              <a:gd name="connsiteX9" fmla="*/ 1881249 w 2080511"/>
              <a:gd name="connsiteY9" fmla="*/ 1049244 h 1956024"/>
              <a:gd name="connsiteX10" fmla="*/ 1946645 w 2080511"/>
              <a:gd name="connsiteY10" fmla="*/ 1014556 h 1956024"/>
              <a:gd name="connsiteX11" fmla="*/ 1989749 w 2080511"/>
              <a:gd name="connsiteY11" fmla="*/ 909172 h 1956024"/>
              <a:gd name="connsiteX12" fmla="*/ 2043885 w 2080511"/>
              <a:gd name="connsiteY12" fmla="*/ 645384 h 1956024"/>
              <a:gd name="connsiteX13" fmla="*/ 2080096 w 2080511"/>
              <a:gd name="connsiteY13" fmla="*/ 526739 h 1956024"/>
              <a:gd name="connsiteX14" fmla="*/ 2012313 w 2080511"/>
              <a:gd name="connsiteY14" fmla="*/ 413736 h 1956024"/>
              <a:gd name="connsiteX15" fmla="*/ 1966593 w 2080511"/>
              <a:gd name="connsiteY15" fmla="*/ 378684 h 1956024"/>
              <a:gd name="connsiteX16" fmla="*/ 1895466 w 2080511"/>
              <a:gd name="connsiteY16" fmla="*/ 342404 h 1956024"/>
              <a:gd name="connsiteX17" fmla="*/ 1812009 w 2080511"/>
              <a:gd name="connsiteY17" fmla="*/ 279988 h 1956024"/>
              <a:gd name="connsiteX18" fmla="*/ 1771231 w 2080511"/>
              <a:gd name="connsiteY18" fmla="*/ 248409 h 1956024"/>
              <a:gd name="connsiteX19" fmla="*/ 1736469 w 2080511"/>
              <a:gd name="connsiteY19" fmla="*/ 218664 h 1956024"/>
              <a:gd name="connsiteX20" fmla="*/ 1700442 w 2080511"/>
              <a:gd name="connsiteY20" fmla="*/ 187268 h 1956024"/>
              <a:gd name="connsiteX21" fmla="*/ 1648260 w 2080511"/>
              <a:gd name="connsiteY21" fmla="*/ 156788 h 1956024"/>
              <a:gd name="connsiteX22" fmla="*/ 1594737 w 2080511"/>
              <a:gd name="connsiteY22" fmla="*/ 137892 h 1956024"/>
              <a:gd name="connsiteX23" fmla="*/ 1590165 w 2080511"/>
              <a:gd name="connsiteY23" fmla="*/ 122652 h 1956024"/>
              <a:gd name="connsiteX24" fmla="*/ 1512441 w 2080511"/>
              <a:gd name="connsiteY24" fmla="*/ 93696 h 1956024"/>
              <a:gd name="connsiteX25" fmla="*/ 1465197 w 2080511"/>
              <a:gd name="connsiteY25" fmla="*/ 69312 h 1956024"/>
              <a:gd name="connsiteX26" fmla="*/ 1243722 w 2080511"/>
              <a:gd name="connsiteY26" fmla="*/ 36027 h 1956024"/>
              <a:gd name="connsiteX27" fmla="*/ 900100 w 2080511"/>
              <a:gd name="connsiteY27" fmla="*/ 0 h 1956024"/>
              <a:gd name="connsiteX28" fmla="*/ 530624 w 2080511"/>
              <a:gd name="connsiteY28" fmla="*/ 39500 h 1956024"/>
              <a:gd name="connsiteX29" fmla="*/ 380109 w 2080511"/>
              <a:gd name="connsiteY29" fmla="*/ 96744 h 1956024"/>
              <a:gd name="connsiteX30" fmla="*/ 288669 w 2080511"/>
              <a:gd name="connsiteY30" fmla="*/ 127224 h 1956024"/>
              <a:gd name="connsiteX31" fmla="*/ 242949 w 2080511"/>
              <a:gd name="connsiteY31" fmla="*/ 142464 h 1956024"/>
              <a:gd name="connsiteX32" fmla="*/ 218660 w 2080511"/>
              <a:gd name="connsiteY32" fmla="*/ 179136 h 1956024"/>
              <a:gd name="connsiteX33" fmla="*/ 166749 w 2080511"/>
              <a:gd name="connsiteY33" fmla="*/ 249144 h 1956024"/>
              <a:gd name="connsiteX34" fmla="*/ 151509 w 2080511"/>
              <a:gd name="connsiteY34" fmla="*/ 294864 h 1956024"/>
              <a:gd name="connsiteX35" fmla="*/ 166749 w 2080511"/>
              <a:gd name="connsiteY35" fmla="*/ 416784 h 1956024"/>
              <a:gd name="connsiteX36" fmla="*/ 212469 w 2080511"/>
              <a:gd name="connsiteY36" fmla="*/ 508224 h 1956024"/>
              <a:gd name="connsiteX37" fmla="*/ 234306 w 2080511"/>
              <a:gd name="connsiteY37" fmla="*/ 624912 h 1956024"/>
              <a:gd name="connsiteX38" fmla="*/ 273429 w 2080511"/>
              <a:gd name="connsiteY38" fmla="*/ 691104 h 1956024"/>
              <a:gd name="connsiteX39" fmla="*/ 314145 w 2080511"/>
              <a:gd name="connsiteY39" fmla="*/ 805063 h 1956024"/>
              <a:gd name="connsiteX40" fmla="*/ 315510 w 2080511"/>
              <a:gd name="connsiteY40" fmla="*/ 872165 h 1956024"/>
              <a:gd name="connsiteX41" fmla="*/ 326235 w 2080511"/>
              <a:gd name="connsiteY41" fmla="*/ 927753 h 1956024"/>
              <a:gd name="connsiteX42" fmla="*/ 339621 w 2080511"/>
              <a:gd name="connsiteY42" fmla="*/ 966334 h 1956024"/>
              <a:gd name="connsiteX43" fmla="*/ 319376 w 2080511"/>
              <a:gd name="connsiteY43" fmla="*/ 1176965 h 1956024"/>
              <a:gd name="connsiteX44" fmla="*/ 282073 w 2080511"/>
              <a:gd name="connsiteY44" fmla="*/ 1243155 h 1956024"/>
              <a:gd name="connsiteX45" fmla="*/ 197229 w 2080511"/>
              <a:gd name="connsiteY45" fmla="*/ 1315944 h 1956024"/>
              <a:gd name="connsiteX46" fmla="*/ 166749 w 2080511"/>
              <a:gd name="connsiteY46" fmla="*/ 1361664 h 1956024"/>
              <a:gd name="connsiteX47" fmla="*/ 4038 w 2080511"/>
              <a:gd name="connsiteY47" fmla="*/ 1510897 h 1956024"/>
              <a:gd name="connsiteX48" fmla="*/ 54779 w 2080511"/>
              <a:gd name="connsiteY48" fmla="*/ 1579940 h 1956024"/>
              <a:gd name="connsiteX49" fmla="*/ 114205 w 2080511"/>
              <a:gd name="connsiteY49" fmla="*/ 1539767 h 1956024"/>
              <a:gd name="connsiteX50" fmla="*/ 197229 w 2080511"/>
              <a:gd name="connsiteY50" fmla="*/ 1483584 h 1956024"/>
              <a:gd name="connsiteX51" fmla="*/ 288669 w 2080511"/>
              <a:gd name="connsiteY51" fmla="*/ 1453104 h 1956024"/>
              <a:gd name="connsiteX52" fmla="*/ 349629 w 2080511"/>
              <a:gd name="connsiteY52" fmla="*/ 1465159 h 1956024"/>
              <a:gd name="connsiteX53" fmla="*/ 387729 w 2080511"/>
              <a:gd name="connsiteY53" fmla="*/ 1538448 h 1956024"/>
              <a:gd name="connsiteX54" fmla="*/ 303909 w 2080511"/>
              <a:gd name="connsiteY54" fmla="*/ 1803624 h 1956024"/>
              <a:gd name="connsiteX55" fmla="*/ 227709 w 2080511"/>
              <a:gd name="connsiteY55" fmla="*/ 1940784 h 1956024"/>
              <a:gd name="connsiteX56" fmla="*/ 273429 w 2080511"/>
              <a:gd name="connsiteY56" fmla="*/ 1956024 h 1956024"/>
              <a:gd name="connsiteX57" fmla="*/ 517269 w 2080511"/>
              <a:gd name="connsiteY57" fmla="*/ 1925544 h 1956024"/>
              <a:gd name="connsiteX58" fmla="*/ 608709 w 2080511"/>
              <a:gd name="connsiteY58" fmla="*/ 1895064 h 1956024"/>
              <a:gd name="connsiteX59" fmla="*/ 777131 w 2080511"/>
              <a:gd name="connsiteY59" fmla="*/ 1838402 h 1956024"/>
              <a:gd name="connsiteX60" fmla="*/ 893970 w 2080511"/>
              <a:gd name="connsiteY60" fmla="*/ 1823944 h 1956024"/>
              <a:gd name="connsiteX61" fmla="*/ 1027222 w 2080511"/>
              <a:gd name="connsiteY61" fmla="*/ 1853250 h 1956024"/>
              <a:gd name="connsiteX62" fmla="*/ 1167899 w 2080511"/>
              <a:gd name="connsiteY62" fmla="*/ 1877480 h 1956024"/>
              <a:gd name="connsiteX63" fmla="*/ 1269890 w 2080511"/>
              <a:gd name="connsiteY63" fmla="*/ 1905614 h 1956024"/>
              <a:gd name="connsiteX64" fmla="*/ 1369927 w 2080511"/>
              <a:gd name="connsiteY64" fmla="*/ 1929843 h 1956024"/>
              <a:gd name="connsiteX65" fmla="*/ 1499236 w 2080511"/>
              <a:gd name="connsiteY65" fmla="*/ 1751036 h 1956024"/>
              <a:gd name="connsiteX66" fmla="*/ 1596509 w 2080511"/>
              <a:gd name="connsiteY66" fmla="*/ 1630519 h 1956024"/>
              <a:gd name="connsiteX0" fmla="*/ 1596509 w 2080511"/>
              <a:gd name="connsiteY0" fmla="*/ 1630519 h 1956024"/>
              <a:gd name="connsiteX1" fmla="*/ 1609433 w 2080511"/>
              <a:gd name="connsiteY1" fmla="*/ 1533020 h 1956024"/>
              <a:gd name="connsiteX2" fmla="*/ 1609918 w 2080511"/>
              <a:gd name="connsiteY2" fmla="*/ 1453104 h 1956024"/>
              <a:gd name="connsiteX3" fmla="*/ 1599309 w 2080511"/>
              <a:gd name="connsiteY3" fmla="*/ 1407384 h 1956024"/>
              <a:gd name="connsiteX4" fmla="*/ 1614549 w 2080511"/>
              <a:gd name="connsiteY4" fmla="*/ 1270224 h 1956024"/>
              <a:gd name="connsiteX5" fmla="*/ 1668686 w 2080511"/>
              <a:gd name="connsiteY5" fmla="*/ 1206080 h 1956024"/>
              <a:gd name="connsiteX6" fmla="*/ 1742929 w 2080511"/>
              <a:gd name="connsiteY6" fmla="*/ 1147076 h 1956024"/>
              <a:gd name="connsiteX7" fmla="*/ 1787557 w 2080511"/>
              <a:gd name="connsiteY7" fmla="*/ 1130675 h 1956024"/>
              <a:gd name="connsiteX8" fmla="*/ 1834801 w 2080511"/>
              <a:gd name="connsiteY8" fmla="*/ 1100196 h 1956024"/>
              <a:gd name="connsiteX9" fmla="*/ 1881249 w 2080511"/>
              <a:gd name="connsiteY9" fmla="*/ 1049244 h 1956024"/>
              <a:gd name="connsiteX10" fmla="*/ 1946645 w 2080511"/>
              <a:gd name="connsiteY10" fmla="*/ 1014556 h 1956024"/>
              <a:gd name="connsiteX11" fmla="*/ 1989749 w 2080511"/>
              <a:gd name="connsiteY11" fmla="*/ 909172 h 1956024"/>
              <a:gd name="connsiteX12" fmla="*/ 2043885 w 2080511"/>
              <a:gd name="connsiteY12" fmla="*/ 645384 h 1956024"/>
              <a:gd name="connsiteX13" fmla="*/ 2080096 w 2080511"/>
              <a:gd name="connsiteY13" fmla="*/ 526739 h 1956024"/>
              <a:gd name="connsiteX14" fmla="*/ 2012313 w 2080511"/>
              <a:gd name="connsiteY14" fmla="*/ 413736 h 1956024"/>
              <a:gd name="connsiteX15" fmla="*/ 1966593 w 2080511"/>
              <a:gd name="connsiteY15" fmla="*/ 378684 h 1956024"/>
              <a:gd name="connsiteX16" fmla="*/ 1895466 w 2080511"/>
              <a:gd name="connsiteY16" fmla="*/ 342404 h 1956024"/>
              <a:gd name="connsiteX17" fmla="*/ 1812009 w 2080511"/>
              <a:gd name="connsiteY17" fmla="*/ 279988 h 1956024"/>
              <a:gd name="connsiteX18" fmla="*/ 1771231 w 2080511"/>
              <a:gd name="connsiteY18" fmla="*/ 248409 h 1956024"/>
              <a:gd name="connsiteX19" fmla="*/ 1736469 w 2080511"/>
              <a:gd name="connsiteY19" fmla="*/ 218664 h 1956024"/>
              <a:gd name="connsiteX20" fmla="*/ 1700442 w 2080511"/>
              <a:gd name="connsiteY20" fmla="*/ 187268 h 1956024"/>
              <a:gd name="connsiteX21" fmla="*/ 1648260 w 2080511"/>
              <a:gd name="connsiteY21" fmla="*/ 156788 h 1956024"/>
              <a:gd name="connsiteX22" fmla="*/ 1594737 w 2080511"/>
              <a:gd name="connsiteY22" fmla="*/ 137892 h 1956024"/>
              <a:gd name="connsiteX23" fmla="*/ 1590165 w 2080511"/>
              <a:gd name="connsiteY23" fmla="*/ 122652 h 1956024"/>
              <a:gd name="connsiteX24" fmla="*/ 1512441 w 2080511"/>
              <a:gd name="connsiteY24" fmla="*/ 93696 h 1956024"/>
              <a:gd name="connsiteX25" fmla="*/ 1465197 w 2080511"/>
              <a:gd name="connsiteY25" fmla="*/ 69312 h 1956024"/>
              <a:gd name="connsiteX26" fmla="*/ 1243722 w 2080511"/>
              <a:gd name="connsiteY26" fmla="*/ 36027 h 1956024"/>
              <a:gd name="connsiteX27" fmla="*/ 900100 w 2080511"/>
              <a:gd name="connsiteY27" fmla="*/ 0 h 1956024"/>
              <a:gd name="connsiteX28" fmla="*/ 530624 w 2080511"/>
              <a:gd name="connsiteY28" fmla="*/ 39500 h 1956024"/>
              <a:gd name="connsiteX29" fmla="*/ 380109 w 2080511"/>
              <a:gd name="connsiteY29" fmla="*/ 96744 h 1956024"/>
              <a:gd name="connsiteX30" fmla="*/ 288669 w 2080511"/>
              <a:gd name="connsiteY30" fmla="*/ 127224 h 1956024"/>
              <a:gd name="connsiteX31" fmla="*/ 242949 w 2080511"/>
              <a:gd name="connsiteY31" fmla="*/ 142464 h 1956024"/>
              <a:gd name="connsiteX32" fmla="*/ 218660 w 2080511"/>
              <a:gd name="connsiteY32" fmla="*/ 179136 h 1956024"/>
              <a:gd name="connsiteX33" fmla="*/ 166749 w 2080511"/>
              <a:gd name="connsiteY33" fmla="*/ 249144 h 1956024"/>
              <a:gd name="connsiteX34" fmla="*/ 151509 w 2080511"/>
              <a:gd name="connsiteY34" fmla="*/ 294864 h 1956024"/>
              <a:gd name="connsiteX35" fmla="*/ 166749 w 2080511"/>
              <a:gd name="connsiteY35" fmla="*/ 416784 h 1956024"/>
              <a:gd name="connsiteX36" fmla="*/ 123759 w 2080511"/>
              <a:gd name="connsiteY36" fmla="*/ 491164 h 1956024"/>
              <a:gd name="connsiteX37" fmla="*/ 234306 w 2080511"/>
              <a:gd name="connsiteY37" fmla="*/ 624912 h 1956024"/>
              <a:gd name="connsiteX38" fmla="*/ 273429 w 2080511"/>
              <a:gd name="connsiteY38" fmla="*/ 691104 h 1956024"/>
              <a:gd name="connsiteX39" fmla="*/ 314145 w 2080511"/>
              <a:gd name="connsiteY39" fmla="*/ 805063 h 1956024"/>
              <a:gd name="connsiteX40" fmla="*/ 315510 w 2080511"/>
              <a:gd name="connsiteY40" fmla="*/ 872165 h 1956024"/>
              <a:gd name="connsiteX41" fmla="*/ 326235 w 2080511"/>
              <a:gd name="connsiteY41" fmla="*/ 927753 h 1956024"/>
              <a:gd name="connsiteX42" fmla="*/ 339621 w 2080511"/>
              <a:gd name="connsiteY42" fmla="*/ 966334 h 1956024"/>
              <a:gd name="connsiteX43" fmla="*/ 319376 w 2080511"/>
              <a:gd name="connsiteY43" fmla="*/ 1176965 h 1956024"/>
              <a:gd name="connsiteX44" fmla="*/ 282073 w 2080511"/>
              <a:gd name="connsiteY44" fmla="*/ 1243155 h 1956024"/>
              <a:gd name="connsiteX45" fmla="*/ 197229 w 2080511"/>
              <a:gd name="connsiteY45" fmla="*/ 1315944 h 1956024"/>
              <a:gd name="connsiteX46" fmla="*/ 166749 w 2080511"/>
              <a:gd name="connsiteY46" fmla="*/ 1361664 h 1956024"/>
              <a:gd name="connsiteX47" fmla="*/ 4038 w 2080511"/>
              <a:gd name="connsiteY47" fmla="*/ 1510897 h 1956024"/>
              <a:gd name="connsiteX48" fmla="*/ 54779 w 2080511"/>
              <a:gd name="connsiteY48" fmla="*/ 1579940 h 1956024"/>
              <a:gd name="connsiteX49" fmla="*/ 114205 w 2080511"/>
              <a:gd name="connsiteY49" fmla="*/ 1539767 h 1956024"/>
              <a:gd name="connsiteX50" fmla="*/ 197229 w 2080511"/>
              <a:gd name="connsiteY50" fmla="*/ 1483584 h 1956024"/>
              <a:gd name="connsiteX51" fmla="*/ 288669 w 2080511"/>
              <a:gd name="connsiteY51" fmla="*/ 1453104 h 1956024"/>
              <a:gd name="connsiteX52" fmla="*/ 349629 w 2080511"/>
              <a:gd name="connsiteY52" fmla="*/ 1465159 h 1956024"/>
              <a:gd name="connsiteX53" fmla="*/ 387729 w 2080511"/>
              <a:gd name="connsiteY53" fmla="*/ 1538448 h 1956024"/>
              <a:gd name="connsiteX54" fmla="*/ 303909 w 2080511"/>
              <a:gd name="connsiteY54" fmla="*/ 1803624 h 1956024"/>
              <a:gd name="connsiteX55" fmla="*/ 227709 w 2080511"/>
              <a:gd name="connsiteY55" fmla="*/ 1940784 h 1956024"/>
              <a:gd name="connsiteX56" fmla="*/ 273429 w 2080511"/>
              <a:gd name="connsiteY56" fmla="*/ 1956024 h 1956024"/>
              <a:gd name="connsiteX57" fmla="*/ 517269 w 2080511"/>
              <a:gd name="connsiteY57" fmla="*/ 1925544 h 1956024"/>
              <a:gd name="connsiteX58" fmla="*/ 608709 w 2080511"/>
              <a:gd name="connsiteY58" fmla="*/ 1895064 h 1956024"/>
              <a:gd name="connsiteX59" fmla="*/ 777131 w 2080511"/>
              <a:gd name="connsiteY59" fmla="*/ 1838402 h 1956024"/>
              <a:gd name="connsiteX60" fmla="*/ 893970 w 2080511"/>
              <a:gd name="connsiteY60" fmla="*/ 1823944 h 1956024"/>
              <a:gd name="connsiteX61" fmla="*/ 1027222 w 2080511"/>
              <a:gd name="connsiteY61" fmla="*/ 1853250 h 1956024"/>
              <a:gd name="connsiteX62" fmla="*/ 1167899 w 2080511"/>
              <a:gd name="connsiteY62" fmla="*/ 1877480 h 1956024"/>
              <a:gd name="connsiteX63" fmla="*/ 1269890 w 2080511"/>
              <a:gd name="connsiteY63" fmla="*/ 1905614 h 1956024"/>
              <a:gd name="connsiteX64" fmla="*/ 1369927 w 2080511"/>
              <a:gd name="connsiteY64" fmla="*/ 1929843 h 1956024"/>
              <a:gd name="connsiteX65" fmla="*/ 1499236 w 2080511"/>
              <a:gd name="connsiteY65" fmla="*/ 1751036 h 1956024"/>
              <a:gd name="connsiteX66" fmla="*/ 1596509 w 2080511"/>
              <a:gd name="connsiteY66" fmla="*/ 1630519 h 1956024"/>
              <a:gd name="connsiteX0" fmla="*/ 1596509 w 2080511"/>
              <a:gd name="connsiteY0" fmla="*/ 1630519 h 1956024"/>
              <a:gd name="connsiteX1" fmla="*/ 1609433 w 2080511"/>
              <a:gd name="connsiteY1" fmla="*/ 1533020 h 1956024"/>
              <a:gd name="connsiteX2" fmla="*/ 1609918 w 2080511"/>
              <a:gd name="connsiteY2" fmla="*/ 1453104 h 1956024"/>
              <a:gd name="connsiteX3" fmla="*/ 1599309 w 2080511"/>
              <a:gd name="connsiteY3" fmla="*/ 1407384 h 1956024"/>
              <a:gd name="connsiteX4" fmla="*/ 1614549 w 2080511"/>
              <a:gd name="connsiteY4" fmla="*/ 1270224 h 1956024"/>
              <a:gd name="connsiteX5" fmla="*/ 1668686 w 2080511"/>
              <a:gd name="connsiteY5" fmla="*/ 1206080 h 1956024"/>
              <a:gd name="connsiteX6" fmla="*/ 1742929 w 2080511"/>
              <a:gd name="connsiteY6" fmla="*/ 1147076 h 1956024"/>
              <a:gd name="connsiteX7" fmla="*/ 1787557 w 2080511"/>
              <a:gd name="connsiteY7" fmla="*/ 1130675 h 1956024"/>
              <a:gd name="connsiteX8" fmla="*/ 1834801 w 2080511"/>
              <a:gd name="connsiteY8" fmla="*/ 1100196 h 1956024"/>
              <a:gd name="connsiteX9" fmla="*/ 1881249 w 2080511"/>
              <a:gd name="connsiteY9" fmla="*/ 1049244 h 1956024"/>
              <a:gd name="connsiteX10" fmla="*/ 1946645 w 2080511"/>
              <a:gd name="connsiteY10" fmla="*/ 1014556 h 1956024"/>
              <a:gd name="connsiteX11" fmla="*/ 1989749 w 2080511"/>
              <a:gd name="connsiteY11" fmla="*/ 909172 h 1956024"/>
              <a:gd name="connsiteX12" fmla="*/ 2043885 w 2080511"/>
              <a:gd name="connsiteY12" fmla="*/ 645384 h 1956024"/>
              <a:gd name="connsiteX13" fmla="*/ 2080096 w 2080511"/>
              <a:gd name="connsiteY13" fmla="*/ 526739 h 1956024"/>
              <a:gd name="connsiteX14" fmla="*/ 2012313 w 2080511"/>
              <a:gd name="connsiteY14" fmla="*/ 413736 h 1956024"/>
              <a:gd name="connsiteX15" fmla="*/ 1966593 w 2080511"/>
              <a:gd name="connsiteY15" fmla="*/ 378684 h 1956024"/>
              <a:gd name="connsiteX16" fmla="*/ 1895466 w 2080511"/>
              <a:gd name="connsiteY16" fmla="*/ 342404 h 1956024"/>
              <a:gd name="connsiteX17" fmla="*/ 1812009 w 2080511"/>
              <a:gd name="connsiteY17" fmla="*/ 279988 h 1956024"/>
              <a:gd name="connsiteX18" fmla="*/ 1771231 w 2080511"/>
              <a:gd name="connsiteY18" fmla="*/ 248409 h 1956024"/>
              <a:gd name="connsiteX19" fmla="*/ 1736469 w 2080511"/>
              <a:gd name="connsiteY19" fmla="*/ 218664 h 1956024"/>
              <a:gd name="connsiteX20" fmla="*/ 1700442 w 2080511"/>
              <a:gd name="connsiteY20" fmla="*/ 187268 h 1956024"/>
              <a:gd name="connsiteX21" fmla="*/ 1648260 w 2080511"/>
              <a:gd name="connsiteY21" fmla="*/ 156788 h 1956024"/>
              <a:gd name="connsiteX22" fmla="*/ 1594737 w 2080511"/>
              <a:gd name="connsiteY22" fmla="*/ 137892 h 1956024"/>
              <a:gd name="connsiteX23" fmla="*/ 1590165 w 2080511"/>
              <a:gd name="connsiteY23" fmla="*/ 122652 h 1956024"/>
              <a:gd name="connsiteX24" fmla="*/ 1512441 w 2080511"/>
              <a:gd name="connsiteY24" fmla="*/ 93696 h 1956024"/>
              <a:gd name="connsiteX25" fmla="*/ 1465197 w 2080511"/>
              <a:gd name="connsiteY25" fmla="*/ 69312 h 1956024"/>
              <a:gd name="connsiteX26" fmla="*/ 1243722 w 2080511"/>
              <a:gd name="connsiteY26" fmla="*/ 36027 h 1956024"/>
              <a:gd name="connsiteX27" fmla="*/ 900100 w 2080511"/>
              <a:gd name="connsiteY27" fmla="*/ 0 h 1956024"/>
              <a:gd name="connsiteX28" fmla="*/ 530624 w 2080511"/>
              <a:gd name="connsiteY28" fmla="*/ 39500 h 1956024"/>
              <a:gd name="connsiteX29" fmla="*/ 380109 w 2080511"/>
              <a:gd name="connsiteY29" fmla="*/ 96744 h 1956024"/>
              <a:gd name="connsiteX30" fmla="*/ 288669 w 2080511"/>
              <a:gd name="connsiteY30" fmla="*/ 127224 h 1956024"/>
              <a:gd name="connsiteX31" fmla="*/ 242949 w 2080511"/>
              <a:gd name="connsiteY31" fmla="*/ 142464 h 1956024"/>
              <a:gd name="connsiteX32" fmla="*/ 218660 w 2080511"/>
              <a:gd name="connsiteY32" fmla="*/ 179136 h 1956024"/>
              <a:gd name="connsiteX33" fmla="*/ 166749 w 2080511"/>
              <a:gd name="connsiteY33" fmla="*/ 249144 h 1956024"/>
              <a:gd name="connsiteX34" fmla="*/ 151509 w 2080511"/>
              <a:gd name="connsiteY34" fmla="*/ 294864 h 1956024"/>
              <a:gd name="connsiteX35" fmla="*/ 23447 w 2080511"/>
              <a:gd name="connsiteY35" fmla="*/ 396312 h 1956024"/>
              <a:gd name="connsiteX36" fmla="*/ 123759 w 2080511"/>
              <a:gd name="connsiteY36" fmla="*/ 491164 h 1956024"/>
              <a:gd name="connsiteX37" fmla="*/ 234306 w 2080511"/>
              <a:gd name="connsiteY37" fmla="*/ 624912 h 1956024"/>
              <a:gd name="connsiteX38" fmla="*/ 273429 w 2080511"/>
              <a:gd name="connsiteY38" fmla="*/ 691104 h 1956024"/>
              <a:gd name="connsiteX39" fmla="*/ 314145 w 2080511"/>
              <a:gd name="connsiteY39" fmla="*/ 805063 h 1956024"/>
              <a:gd name="connsiteX40" fmla="*/ 315510 w 2080511"/>
              <a:gd name="connsiteY40" fmla="*/ 872165 h 1956024"/>
              <a:gd name="connsiteX41" fmla="*/ 326235 w 2080511"/>
              <a:gd name="connsiteY41" fmla="*/ 927753 h 1956024"/>
              <a:gd name="connsiteX42" fmla="*/ 339621 w 2080511"/>
              <a:gd name="connsiteY42" fmla="*/ 966334 h 1956024"/>
              <a:gd name="connsiteX43" fmla="*/ 319376 w 2080511"/>
              <a:gd name="connsiteY43" fmla="*/ 1176965 h 1956024"/>
              <a:gd name="connsiteX44" fmla="*/ 282073 w 2080511"/>
              <a:gd name="connsiteY44" fmla="*/ 1243155 h 1956024"/>
              <a:gd name="connsiteX45" fmla="*/ 197229 w 2080511"/>
              <a:gd name="connsiteY45" fmla="*/ 1315944 h 1956024"/>
              <a:gd name="connsiteX46" fmla="*/ 166749 w 2080511"/>
              <a:gd name="connsiteY46" fmla="*/ 1361664 h 1956024"/>
              <a:gd name="connsiteX47" fmla="*/ 4038 w 2080511"/>
              <a:gd name="connsiteY47" fmla="*/ 1510897 h 1956024"/>
              <a:gd name="connsiteX48" fmla="*/ 54779 w 2080511"/>
              <a:gd name="connsiteY48" fmla="*/ 1579940 h 1956024"/>
              <a:gd name="connsiteX49" fmla="*/ 114205 w 2080511"/>
              <a:gd name="connsiteY49" fmla="*/ 1539767 h 1956024"/>
              <a:gd name="connsiteX50" fmla="*/ 197229 w 2080511"/>
              <a:gd name="connsiteY50" fmla="*/ 1483584 h 1956024"/>
              <a:gd name="connsiteX51" fmla="*/ 288669 w 2080511"/>
              <a:gd name="connsiteY51" fmla="*/ 1453104 h 1956024"/>
              <a:gd name="connsiteX52" fmla="*/ 349629 w 2080511"/>
              <a:gd name="connsiteY52" fmla="*/ 1465159 h 1956024"/>
              <a:gd name="connsiteX53" fmla="*/ 387729 w 2080511"/>
              <a:gd name="connsiteY53" fmla="*/ 1538448 h 1956024"/>
              <a:gd name="connsiteX54" fmla="*/ 303909 w 2080511"/>
              <a:gd name="connsiteY54" fmla="*/ 1803624 h 1956024"/>
              <a:gd name="connsiteX55" fmla="*/ 227709 w 2080511"/>
              <a:gd name="connsiteY55" fmla="*/ 1940784 h 1956024"/>
              <a:gd name="connsiteX56" fmla="*/ 273429 w 2080511"/>
              <a:gd name="connsiteY56" fmla="*/ 1956024 h 1956024"/>
              <a:gd name="connsiteX57" fmla="*/ 517269 w 2080511"/>
              <a:gd name="connsiteY57" fmla="*/ 1925544 h 1956024"/>
              <a:gd name="connsiteX58" fmla="*/ 608709 w 2080511"/>
              <a:gd name="connsiteY58" fmla="*/ 1895064 h 1956024"/>
              <a:gd name="connsiteX59" fmla="*/ 777131 w 2080511"/>
              <a:gd name="connsiteY59" fmla="*/ 1838402 h 1956024"/>
              <a:gd name="connsiteX60" fmla="*/ 893970 w 2080511"/>
              <a:gd name="connsiteY60" fmla="*/ 1823944 h 1956024"/>
              <a:gd name="connsiteX61" fmla="*/ 1027222 w 2080511"/>
              <a:gd name="connsiteY61" fmla="*/ 1853250 h 1956024"/>
              <a:gd name="connsiteX62" fmla="*/ 1167899 w 2080511"/>
              <a:gd name="connsiteY62" fmla="*/ 1877480 h 1956024"/>
              <a:gd name="connsiteX63" fmla="*/ 1269890 w 2080511"/>
              <a:gd name="connsiteY63" fmla="*/ 1905614 h 1956024"/>
              <a:gd name="connsiteX64" fmla="*/ 1369927 w 2080511"/>
              <a:gd name="connsiteY64" fmla="*/ 1929843 h 1956024"/>
              <a:gd name="connsiteX65" fmla="*/ 1499236 w 2080511"/>
              <a:gd name="connsiteY65" fmla="*/ 1751036 h 1956024"/>
              <a:gd name="connsiteX66" fmla="*/ 1596509 w 2080511"/>
              <a:gd name="connsiteY66" fmla="*/ 1630519 h 1956024"/>
              <a:gd name="connsiteX0" fmla="*/ 1596509 w 2080511"/>
              <a:gd name="connsiteY0" fmla="*/ 1630519 h 1956024"/>
              <a:gd name="connsiteX1" fmla="*/ 1609433 w 2080511"/>
              <a:gd name="connsiteY1" fmla="*/ 1533020 h 1956024"/>
              <a:gd name="connsiteX2" fmla="*/ 1609918 w 2080511"/>
              <a:gd name="connsiteY2" fmla="*/ 1453104 h 1956024"/>
              <a:gd name="connsiteX3" fmla="*/ 1599309 w 2080511"/>
              <a:gd name="connsiteY3" fmla="*/ 1407384 h 1956024"/>
              <a:gd name="connsiteX4" fmla="*/ 1614549 w 2080511"/>
              <a:gd name="connsiteY4" fmla="*/ 1270224 h 1956024"/>
              <a:gd name="connsiteX5" fmla="*/ 1668686 w 2080511"/>
              <a:gd name="connsiteY5" fmla="*/ 1206080 h 1956024"/>
              <a:gd name="connsiteX6" fmla="*/ 1742929 w 2080511"/>
              <a:gd name="connsiteY6" fmla="*/ 1147076 h 1956024"/>
              <a:gd name="connsiteX7" fmla="*/ 1787557 w 2080511"/>
              <a:gd name="connsiteY7" fmla="*/ 1130675 h 1956024"/>
              <a:gd name="connsiteX8" fmla="*/ 1834801 w 2080511"/>
              <a:gd name="connsiteY8" fmla="*/ 1100196 h 1956024"/>
              <a:gd name="connsiteX9" fmla="*/ 1881249 w 2080511"/>
              <a:gd name="connsiteY9" fmla="*/ 1049244 h 1956024"/>
              <a:gd name="connsiteX10" fmla="*/ 1946645 w 2080511"/>
              <a:gd name="connsiteY10" fmla="*/ 1014556 h 1956024"/>
              <a:gd name="connsiteX11" fmla="*/ 1989749 w 2080511"/>
              <a:gd name="connsiteY11" fmla="*/ 909172 h 1956024"/>
              <a:gd name="connsiteX12" fmla="*/ 2043885 w 2080511"/>
              <a:gd name="connsiteY12" fmla="*/ 645384 h 1956024"/>
              <a:gd name="connsiteX13" fmla="*/ 2080096 w 2080511"/>
              <a:gd name="connsiteY13" fmla="*/ 526739 h 1956024"/>
              <a:gd name="connsiteX14" fmla="*/ 2012313 w 2080511"/>
              <a:gd name="connsiteY14" fmla="*/ 413736 h 1956024"/>
              <a:gd name="connsiteX15" fmla="*/ 1966593 w 2080511"/>
              <a:gd name="connsiteY15" fmla="*/ 378684 h 1956024"/>
              <a:gd name="connsiteX16" fmla="*/ 1895466 w 2080511"/>
              <a:gd name="connsiteY16" fmla="*/ 342404 h 1956024"/>
              <a:gd name="connsiteX17" fmla="*/ 1812009 w 2080511"/>
              <a:gd name="connsiteY17" fmla="*/ 279988 h 1956024"/>
              <a:gd name="connsiteX18" fmla="*/ 1771231 w 2080511"/>
              <a:gd name="connsiteY18" fmla="*/ 248409 h 1956024"/>
              <a:gd name="connsiteX19" fmla="*/ 1736469 w 2080511"/>
              <a:gd name="connsiteY19" fmla="*/ 218664 h 1956024"/>
              <a:gd name="connsiteX20" fmla="*/ 1700442 w 2080511"/>
              <a:gd name="connsiteY20" fmla="*/ 187268 h 1956024"/>
              <a:gd name="connsiteX21" fmla="*/ 1648260 w 2080511"/>
              <a:gd name="connsiteY21" fmla="*/ 156788 h 1956024"/>
              <a:gd name="connsiteX22" fmla="*/ 1594737 w 2080511"/>
              <a:gd name="connsiteY22" fmla="*/ 137892 h 1956024"/>
              <a:gd name="connsiteX23" fmla="*/ 1590165 w 2080511"/>
              <a:gd name="connsiteY23" fmla="*/ 122652 h 1956024"/>
              <a:gd name="connsiteX24" fmla="*/ 1512441 w 2080511"/>
              <a:gd name="connsiteY24" fmla="*/ 93696 h 1956024"/>
              <a:gd name="connsiteX25" fmla="*/ 1465197 w 2080511"/>
              <a:gd name="connsiteY25" fmla="*/ 69312 h 1956024"/>
              <a:gd name="connsiteX26" fmla="*/ 1243722 w 2080511"/>
              <a:gd name="connsiteY26" fmla="*/ 36027 h 1956024"/>
              <a:gd name="connsiteX27" fmla="*/ 900100 w 2080511"/>
              <a:gd name="connsiteY27" fmla="*/ 0 h 1956024"/>
              <a:gd name="connsiteX28" fmla="*/ 530624 w 2080511"/>
              <a:gd name="connsiteY28" fmla="*/ 39500 h 1956024"/>
              <a:gd name="connsiteX29" fmla="*/ 380109 w 2080511"/>
              <a:gd name="connsiteY29" fmla="*/ 96744 h 1956024"/>
              <a:gd name="connsiteX30" fmla="*/ 288669 w 2080511"/>
              <a:gd name="connsiteY30" fmla="*/ 127224 h 1956024"/>
              <a:gd name="connsiteX31" fmla="*/ 242949 w 2080511"/>
              <a:gd name="connsiteY31" fmla="*/ 142464 h 1956024"/>
              <a:gd name="connsiteX32" fmla="*/ 218660 w 2080511"/>
              <a:gd name="connsiteY32" fmla="*/ 179136 h 1956024"/>
              <a:gd name="connsiteX33" fmla="*/ 166749 w 2080511"/>
              <a:gd name="connsiteY33" fmla="*/ 249144 h 1956024"/>
              <a:gd name="connsiteX34" fmla="*/ 73034 w 2080511"/>
              <a:gd name="connsiteY34" fmla="*/ 294864 h 1956024"/>
              <a:gd name="connsiteX35" fmla="*/ 23447 w 2080511"/>
              <a:gd name="connsiteY35" fmla="*/ 396312 h 1956024"/>
              <a:gd name="connsiteX36" fmla="*/ 123759 w 2080511"/>
              <a:gd name="connsiteY36" fmla="*/ 491164 h 1956024"/>
              <a:gd name="connsiteX37" fmla="*/ 234306 w 2080511"/>
              <a:gd name="connsiteY37" fmla="*/ 624912 h 1956024"/>
              <a:gd name="connsiteX38" fmla="*/ 273429 w 2080511"/>
              <a:gd name="connsiteY38" fmla="*/ 691104 h 1956024"/>
              <a:gd name="connsiteX39" fmla="*/ 314145 w 2080511"/>
              <a:gd name="connsiteY39" fmla="*/ 805063 h 1956024"/>
              <a:gd name="connsiteX40" fmla="*/ 315510 w 2080511"/>
              <a:gd name="connsiteY40" fmla="*/ 872165 h 1956024"/>
              <a:gd name="connsiteX41" fmla="*/ 326235 w 2080511"/>
              <a:gd name="connsiteY41" fmla="*/ 927753 h 1956024"/>
              <a:gd name="connsiteX42" fmla="*/ 339621 w 2080511"/>
              <a:gd name="connsiteY42" fmla="*/ 966334 h 1956024"/>
              <a:gd name="connsiteX43" fmla="*/ 319376 w 2080511"/>
              <a:gd name="connsiteY43" fmla="*/ 1176965 h 1956024"/>
              <a:gd name="connsiteX44" fmla="*/ 282073 w 2080511"/>
              <a:gd name="connsiteY44" fmla="*/ 1243155 h 1956024"/>
              <a:gd name="connsiteX45" fmla="*/ 197229 w 2080511"/>
              <a:gd name="connsiteY45" fmla="*/ 1315944 h 1956024"/>
              <a:gd name="connsiteX46" fmla="*/ 166749 w 2080511"/>
              <a:gd name="connsiteY46" fmla="*/ 1361664 h 1956024"/>
              <a:gd name="connsiteX47" fmla="*/ 4038 w 2080511"/>
              <a:gd name="connsiteY47" fmla="*/ 1510897 h 1956024"/>
              <a:gd name="connsiteX48" fmla="*/ 54779 w 2080511"/>
              <a:gd name="connsiteY48" fmla="*/ 1579940 h 1956024"/>
              <a:gd name="connsiteX49" fmla="*/ 114205 w 2080511"/>
              <a:gd name="connsiteY49" fmla="*/ 1539767 h 1956024"/>
              <a:gd name="connsiteX50" fmla="*/ 197229 w 2080511"/>
              <a:gd name="connsiteY50" fmla="*/ 1483584 h 1956024"/>
              <a:gd name="connsiteX51" fmla="*/ 288669 w 2080511"/>
              <a:gd name="connsiteY51" fmla="*/ 1453104 h 1956024"/>
              <a:gd name="connsiteX52" fmla="*/ 349629 w 2080511"/>
              <a:gd name="connsiteY52" fmla="*/ 1465159 h 1956024"/>
              <a:gd name="connsiteX53" fmla="*/ 387729 w 2080511"/>
              <a:gd name="connsiteY53" fmla="*/ 1538448 h 1956024"/>
              <a:gd name="connsiteX54" fmla="*/ 303909 w 2080511"/>
              <a:gd name="connsiteY54" fmla="*/ 1803624 h 1956024"/>
              <a:gd name="connsiteX55" fmla="*/ 227709 w 2080511"/>
              <a:gd name="connsiteY55" fmla="*/ 1940784 h 1956024"/>
              <a:gd name="connsiteX56" fmla="*/ 273429 w 2080511"/>
              <a:gd name="connsiteY56" fmla="*/ 1956024 h 1956024"/>
              <a:gd name="connsiteX57" fmla="*/ 517269 w 2080511"/>
              <a:gd name="connsiteY57" fmla="*/ 1925544 h 1956024"/>
              <a:gd name="connsiteX58" fmla="*/ 608709 w 2080511"/>
              <a:gd name="connsiteY58" fmla="*/ 1895064 h 1956024"/>
              <a:gd name="connsiteX59" fmla="*/ 777131 w 2080511"/>
              <a:gd name="connsiteY59" fmla="*/ 1838402 h 1956024"/>
              <a:gd name="connsiteX60" fmla="*/ 893970 w 2080511"/>
              <a:gd name="connsiteY60" fmla="*/ 1823944 h 1956024"/>
              <a:gd name="connsiteX61" fmla="*/ 1027222 w 2080511"/>
              <a:gd name="connsiteY61" fmla="*/ 1853250 h 1956024"/>
              <a:gd name="connsiteX62" fmla="*/ 1167899 w 2080511"/>
              <a:gd name="connsiteY62" fmla="*/ 1877480 h 1956024"/>
              <a:gd name="connsiteX63" fmla="*/ 1269890 w 2080511"/>
              <a:gd name="connsiteY63" fmla="*/ 1905614 h 1956024"/>
              <a:gd name="connsiteX64" fmla="*/ 1369927 w 2080511"/>
              <a:gd name="connsiteY64" fmla="*/ 1929843 h 1956024"/>
              <a:gd name="connsiteX65" fmla="*/ 1499236 w 2080511"/>
              <a:gd name="connsiteY65" fmla="*/ 1751036 h 1956024"/>
              <a:gd name="connsiteX66" fmla="*/ 1596509 w 2080511"/>
              <a:gd name="connsiteY66" fmla="*/ 1630519 h 1956024"/>
              <a:gd name="connsiteX0" fmla="*/ 1614494 w 2098496"/>
              <a:gd name="connsiteY0" fmla="*/ 1630519 h 1956024"/>
              <a:gd name="connsiteX1" fmla="*/ 1627418 w 2098496"/>
              <a:gd name="connsiteY1" fmla="*/ 1533020 h 1956024"/>
              <a:gd name="connsiteX2" fmla="*/ 1627903 w 2098496"/>
              <a:gd name="connsiteY2" fmla="*/ 1453104 h 1956024"/>
              <a:gd name="connsiteX3" fmla="*/ 1617294 w 2098496"/>
              <a:gd name="connsiteY3" fmla="*/ 1407384 h 1956024"/>
              <a:gd name="connsiteX4" fmla="*/ 1632534 w 2098496"/>
              <a:gd name="connsiteY4" fmla="*/ 1270224 h 1956024"/>
              <a:gd name="connsiteX5" fmla="*/ 1686671 w 2098496"/>
              <a:gd name="connsiteY5" fmla="*/ 1206080 h 1956024"/>
              <a:gd name="connsiteX6" fmla="*/ 1760914 w 2098496"/>
              <a:gd name="connsiteY6" fmla="*/ 1147076 h 1956024"/>
              <a:gd name="connsiteX7" fmla="*/ 1805542 w 2098496"/>
              <a:gd name="connsiteY7" fmla="*/ 1130675 h 1956024"/>
              <a:gd name="connsiteX8" fmla="*/ 1852786 w 2098496"/>
              <a:gd name="connsiteY8" fmla="*/ 1100196 h 1956024"/>
              <a:gd name="connsiteX9" fmla="*/ 1899234 w 2098496"/>
              <a:gd name="connsiteY9" fmla="*/ 1049244 h 1956024"/>
              <a:gd name="connsiteX10" fmla="*/ 1964630 w 2098496"/>
              <a:gd name="connsiteY10" fmla="*/ 1014556 h 1956024"/>
              <a:gd name="connsiteX11" fmla="*/ 2007734 w 2098496"/>
              <a:gd name="connsiteY11" fmla="*/ 909172 h 1956024"/>
              <a:gd name="connsiteX12" fmla="*/ 2061870 w 2098496"/>
              <a:gd name="connsiteY12" fmla="*/ 645384 h 1956024"/>
              <a:gd name="connsiteX13" fmla="*/ 2098081 w 2098496"/>
              <a:gd name="connsiteY13" fmla="*/ 526739 h 1956024"/>
              <a:gd name="connsiteX14" fmla="*/ 2030298 w 2098496"/>
              <a:gd name="connsiteY14" fmla="*/ 413736 h 1956024"/>
              <a:gd name="connsiteX15" fmla="*/ 1984578 w 2098496"/>
              <a:gd name="connsiteY15" fmla="*/ 378684 h 1956024"/>
              <a:gd name="connsiteX16" fmla="*/ 1913451 w 2098496"/>
              <a:gd name="connsiteY16" fmla="*/ 342404 h 1956024"/>
              <a:gd name="connsiteX17" fmla="*/ 1829994 w 2098496"/>
              <a:gd name="connsiteY17" fmla="*/ 279988 h 1956024"/>
              <a:gd name="connsiteX18" fmla="*/ 1789216 w 2098496"/>
              <a:gd name="connsiteY18" fmla="*/ 248409 h 1956024"/>
              <a:gd name="connsiteX19" fmla="*/ 1754454 w 2098496"/>
              <a:gd name="connsiteY19" fmla="*/ 218664 h 1956024"/>
              <a:gd name="connsiteX20" fmla="*/ 1718427 w 2098496"/>
              <a:gd name="connsiteY20" fmla="*/ 187268 h 1956024"/>
              <a:gd name="connsiteX21" fmla="*/ 1666245 w 2098496"/>
              <a:gd name="connsiteY21" fmla="*/ 156788 h 1956024"/>
              <a:gd name="connsiteX22" fmla="*/ 1612722 w 2098496"/>
              <a:gd name="connsiteY22" fmla="*/ 137892 h 1956024"/>
              <a:gd name="connsiteX23" fmla="*/ 1608150 w 2098496"/>
              <a:gd name="connsiteY23" fmla="*/ 122652 h 1956024"/>
              <a:gd name="connsiteX24" fmla="*/ 1530426 w 2098496"/>
              <a:gd name="connsiteY24" fmla="*/ 93696 h 1956024"/>
              <a:gd name="connsiteX25" fmla="*/ 1483182 w 2098496"/>
              <a:gd name="connsiteY25" fmla="*/ 69312 h 1956024"/>
              <a:gd name="connsiteX26" fmla="*/ 1261707 w 2098496"/>
              <a:gd name="connsiteY26" fmla="*/ 36027 h 1956024"/>
              <a:gd name="connsiteX27" fmla="*/ 918085 w 2098496"/>
              <a:gd name="connsiteY27" fmla="*/ 0 h 1956024"/>
              <a:gd name="connsiteX28" fmla="*/ 548609 w 2098496"/>
              <a:gd name="connsiteY28" fmla="*/ 39500 h 1956024"/>
              <a:gd name="connsiteX29" fmla="*/ 398094 w 2098496"/>
              <a:gd name="connsiteY29" fmla="*/ 96744 h 1956024"/>
              <a:gd name="connsiteX30" fmla="*/ 306654 w 2098496"/>
              <a:gd name="connsiteY30" fmla="*/ 127224 h 1956024"/>
              <a:gd name="connsiteX31" fmla="*/ 260934 w 2098496"/>
              <a:gd name="connsiteY31" fmla="*/ 142464 h 1956024"/>
              <a:gd name="connsiteX32" fmla="*/ 236645 w 2098496"/>
              <a:gd name="connsiteY32" fmla="*/ 179136 h 1956024"/>
              <a:gd name="connsiteX33" fmla="*/ 184734 w 2098496"/>
              <a:gd name="connsiteY33" fmla="*/ 249144 h 1956024"/>
              <a:gd name="connsiteX34" fmla="*/ 91019 w 2098496"/>
              <a:gd name="connsiteY34" fmla="*/ 294864 h 1956024"/>
              <a:gd name="connsiteX35" fmla="*/ 488 w 2098496"/>
              <a:gd name="connsiteY35" fmla="*/ 399724 h 1956024"/>
              <a:gd name="connsiteX36" fmla="*/ 141744 w 2098496"/>
              <a:gd name="connsiteY36" fmla="*/ 491164 h 1956024"/>
              <a:gd name="connsiteX37" fmla="*/ 252291 w 2098496"/>
              <a:gd name="connsiteY37" fmla="*/ 624912 h 1956024"/>
              <a:gd name="connsiteX38" fmla="*/ 291414 w 2098496"/>
              <a:gd name="connsiteY38" fmla="*/ 691104 h 1956024"/>
              <a:gd name="connsiteX39" fmla="*/ 332130 w 2098496"/>
              <a:gd name="connsiteY39" fmla="*/ 805063 h 1956024"/>
              <a:gd name="connsiteX40" fmla="*/ 333495 w 2098496"/>
              <a:gd name="connsiteY40" fmla="*/ 872165 h 1956024"/>
              <a:gd name="connsiteX41" fmla="*/ 344220 w 2098496"/>
              <a:gd name="connsiteY41" fmla="*/ 927753 h 1956024"/>
              <a:gd name="connsiteX42" fmla="*/ 357606 w 2098496"/>
              <a:gd name="connsiteY42" fmla="*/ 966334 h 1956024"/>
              <a:gd name="connsiteX43" fmla="*/ 337361 w 2098496"/>
              <a:gd name="connsiteY43" fmla="*/ 1176965 h 1956024"/>
              <a:gd name="connsiteX44" fmla="*/ 300058 w 2098496"/>
              <a:gd name="connsiteY44" fmla="*/ 1243155 h 1956024"/>
              <a:gd name="connsiteX45" fmla="*/ 215214 w 2098496"/>
              <a:gd name="connsiteY45" fmla="*/ 1315944 h 1956024"/>
              <a:gd name="connsiteX46" fmla="*/ 184734 w 2098496"/>
              <a:gd name="connsiteY46" fmla="*/ 1361664 h 1956024"/>
              <a:gd name="connsiteX47" fmla="*/ 22023 w 2098496"/>
              <a:gd name="connsiteY47" fmla="*/ 1510897 h 1956024"/>
              <a:gd name="connsiteX48" fmla="*/ 72764 w 2098496"/>
              <a:gd name="connsiteY48" fmla="*/ 1579940 h 1956024"/>
              <a:gd name="connsiteX49" fmla="*/ 132190 w 2098496"/>
              <a:gd name="connsiteY49" fmla="*/ 1539767 h 1956024"/>
              <a:gd name="connsiteX50" fmla="*/ 215214 w 2098496"/>
              <a:gd name="connsiteY50" fmla="*/ 1483584 h 1956024"/>
              <a:gd name="connsiteX51" fmla="*/ 306654 w 2098496"/>
              <a:gd name="connsiteY51" fmla="*/ 1453104 h 1956024"/>
              <a:gd name="connsiteX52" fmla="*/ 367614 w 2098496"/>
              <a:gd name="connsiteY52" fmla="*/ 1465159 h 1956024"/>
              <a:gd name="connsiteX53" fmla="*/ 405714 w 2098496"/>
              <a:gd name="connsiteY53" fmla="*/ 1538448 h 1956024"/>
              <a:gd name="connsiteX54" fmla="*/ 321894 w 2098496"/>
              <a:gd name="connsiteY54" fmla="*/ 1803624 h 1956024"/>
              <a:gd name="connsiteX55" fmla="*/ 245694 w 2098496"/>
              <a:gd name="connsiteY55" fmla="*/ 1940784 h 1956024"/>
              <a:gd name="connsiteX56" fmla="*/ 291414 w 2098496"/>
              <a:gd name="connsiteY56" fmla="*/ 1956024 h 1956024"/>
              <a:gd name="connsiteX57" fmla="*/ 535254 w 2098496"/>
              <a:gd name="connsiteY57" fmla="*/ 1925544 h 1956024"/>
              <a:gd name="connsiteX58" fmla="*/ 626694 w 2098496"/>
              <a:gd name="connsiteY58" fmla="*/ 1895064 h 1956024"/>
              <a:gd name="connsiteX59" fmla="*/ 795116 w 2098496"/>
              <a:gd name="connsiteY59" fmla="*/ 1838402 h 1956024"/>
              <a:gd name="connsiteX60" fmla="*/ 911955 w 2098496"/>
              <a:gd name="connsiteY60" fmla="*/ 1823944 h 1956024"/>
              <a:gd name="connsiteX61" fmla="*/ 1045207 w 2098496"/>
              <a:gd name="connsiteY61" fmla="*/ 1853250 h 1956024"/>
              <a:gd name="connsiteX62" fmla="*/ 1185884 w 2098496"/>
              <a:gd name="connsiteY62" fmla="*/ 1877480 h 1956024"/>
              <a:gd name="connsiteX63" fmla="*/ 1287875 w 2098496"/>
              <a:gd name="connsiteY63" fmla="*/ 1905614 h 1956024"/>
              <a:gd name="connsiteX64" fmla="*/ 1387912 w 2098496"/>
              <a:gd name="connsiteY64" fmla="*/ 1929843 h 1956024"/>
              <a:gd name="connsiteX65" fmla="*/ 1517221 w 2098496"/>
              <a:gd name="connsiteY65" fmla="*/ 1751036 h 1956024"/>
              <a:gd name="connsiteX66" fmla="*/ 1614494 w 2098496"/>
              <a:gd name="connsiteY66" fmla="*/ 1630519 h 1956024"/>
              <a:gd name="connsiteX0" fmla="*/ 1615261 w 2099263"/>
              <a:gd name="connsiteY0" fmla="*/ 1630519 h 1956024"/>
              <a:gd name="connsiteX1" fmla="*/ 1628185 w 2099263"/>
              <a:gd name="connsiteY1" fmla="*/ 1533020 h 1956024"/>
              <a:gd name="connsiteX2" fmla="*/ 1628670 w 2099263"/>
              <a:gd name="connsiteY2" fmla="*/ 1453104 h 1956024"/>
              <a:gd name="connsiteX3" fmla="*/ 1618061 w 2099263"/>
              <a:gd name="connsiteY3" fmla="*/ 1407384 h 1956024"/>
              <a:gd name="connsiteX4" fmla="*/ 1633301 w 2099263"/>
              <a:gd name="connsiteY4" fmla="*/ 1270224 h 1956024"/>
              <a:gd name="connsiteX5" fmla="*/ 1687438 w 2099263"/>
              <a:gd name="connsiteY5" fmla="*/ 1206080 h 1956024"/>
              <a:gd name="connsiteX6" fmla="*/ 1761681 w 2099263"/>
              <a:gd name="connsiteY6" fmla="*/ 1147076 h 1956024"/>
              <a:gd name="connsiteX7" fmla="*/ 1806309 w 2099263"/>
              <a:gd name="connsiteY7" fmla="*/ 1130675 h 1956024"/>
              <a:gd name="connsiteX8" fmla="*/ 1853553 w 2099263"/>
              <a:gd name="connsiteY8" fmla="*/ 1100196 h 1956024"/>
              <a:gd name="connsiteX9" fmla="*/ 1900001 w 2099263"/>
              <a:gd name="connsiteY9" fmla="*/ 1049244 h 1956024"/>
              <a:gd name="connsiteX10" fmla="*/ 1965397 w 2099263"/>
              <a:gd name="connsiteY10" fmla="*/ 1014556 h 1956024"/>
              <a:gd name="connsiteX11" fmla="*/ 2008501 w 2099263"/>
              <a:gd name="connsiteY11" fmla="*/ 909172 h 1956024"/>
              <a:gd name="connsiteX12" fmla="*/ 2062637 w 2099263"/>
              <a:gd name="connsiteY12" fmla="*/ 645384 h 1956024"/>
              <a:gd name="connsiteX13" fmla="*/ 2098848 w 2099263"/>
              <a:gd name="connsiteY13" fmla="*/ 526739 h 1956024"/>
              <a:gd name="connsiteX14" fmla="*/ 2031065 w 2099263"/>
              <a:gd name="connsiteY14" fmla="*/ 413736 h 1956024"/>
              <a:gd name="connsiteX15" fmla="*/ 1985345 w 2099263"/>
              <a:gd name="connsiteY15" fmla="*/ 378684 h 1956024"/>
              <a:gd name="connsiteX16" fmla="*/ 1914218 w 2099263"/>
              <a:gd name="connsiteY16" fmla="*/ 342404 h 1956024"/>
              <a:gd name="connsiteX17" fmla="*/ 1830761 w 2099263"/>
              <a:gd name="connsiteY17" fmla="*/ 279988 h 1956024"/>
              <a:gd name="connsiteX18" fmla="*/ 1789983 w 2099263"/>
              <a:gd name="connsiteY18" fmla="*/ 248409 h 1956024"/>
              <a:gd name="connsiteX19" fmla="*/ 1755221 w 2099263"/>
              <a:gd name="connsiteY19" fmla="*/ 218664 h 1956024"/>
              <a:gd name="connsiteX20" fmla="*/ 1719194 w 2099263"/>
              <a:gd name="connsiteY20" fmla="*/ 187268 h 1956024"/>
              <a:gd name="connsiteX21" fmla="*/ 1667012 w 2099263"/>
              <a:gd name="connsiteY21" fmla="*/ 156788 h 1956024"/>
              <a:gd name="connsiteX22" fmla="*/ 1613489 w 2099263"/>
              <a:gd name="connsiteY22" fmla="*/ 137892 h 1956024"/>
              <a:gd name="connsiteX23" fmla="*/ 1608917 w 2099263"/>
              <a:gd name="connsiteY23" fmla="*/ 122652 h 1956024"/>
              <a:gd name="connsiteX24" fmla="*/ 1531193 w 2099263"/>
              <a:gd name="connsiteY24" fmla="*/ 93696 h 1956024"/>
              <a:gd name="connsiteX25" fmla="*/ 1483949 w 2099263"/>
              <a:gd name="connsiteY25" fmla="*/ 69312 h 1956024"/>
              <a:gd name="connsiteX26" fmla="*/ 1262474 w 2099263"/>
              <a:gd name="connsiteY26" fmla="*/ 36027 h 1956024"/>
              <a:gd name="connsiteX27" fmla="*/ 918852 w 2099263"/>
              <a:gd name="connsiteY27" fmla="*/ 0 h 1956024"/>
              <a:gd name="connsiteX28" fmla="*/ 549376 w 2099263"/>
              <a:gd name="connsiteY28" fmla="*/ 39500 h 1956024"/>
              <a:gd name="connsiteX29" fmla="*/ 398861 w 2099263"/>
              <a:gd name="connsiteY29" fmla="*/ 96744 h 1956024"/>
              <a:gd name="connsiteX30" fmla="*/ 307421 w 2099263"/>
              <a:gd name="connsiteY30" fmla="*/ 127224 h 1956024"/>
              <a:gd name="connsiteX31" fmla="*/ 261701 w 2099263"/>
              <a:gd name="connsiteY31" fmla="*/ 142464 h 1956024"/>
              <a:gd name="connsiteX32" fmla="*/ 237412 w 2099263"/>
              <a:gd name="connsiteY32" fmla="*/ 179136 h 1956024"/>
              <a:gd name="connsiteX33" fmla="*/ 185501 w 2099263"/>
              <a:gd name="connsiteY33" fmla="*/ 249144 h 1956024"/>
              <a:gd name="connsiteX34" fmla="*/ 67903 w 2099263"/>
              <a:gd name="connsiteY34" fmla="*/ 298276 h 1956024"/>
              <a:gd name="connsiteX35" fmla="*/ 1255 w 2099263"/>
              <a:gd name="connsiteY35" fmla="*/ 399724 h 1956024"/>
              <a:gd name="connsiteX36" fmla="*/ 142511 w 2099263"/>
              <a:gd name="connsiteY36" fmla="*/ 491164 h 1956024"/>
              <a:gd name="connsiteX37" fmla="*/ 253058 w 2099263"/>
              <a:gd name="connsiteY37" fmla="*/ 624912 h 1956024"/>
              <a:gd name="connsiteX38" fmla="*/ 292181 w 2099263"/>
              <a:gd name="connsiteY38" fmla="*/ 691104 h 1956024"/>
              <a:gd name="connsiteX39" fmla="*/ 332897 w 2099263"/>
              <a:gd name="connsiteY39" fmla="*/ 805063 h 1956024"/>
              <a:gd name="connsiteX40" fmla="*/ 334262 w 2099263"/>
              <a:gd name="connsiteY40" fmla="*/ 872165 h 1956024"/>
              <a:gd name="connsiteX41" fmla="*/ 344987 w 2099263"/>
              <a:gd name="connsiteY41" fmla="*/ 927753 h 1956024"/>
              <a:gd name="connsiteX42" fmla="*/ 358373 w 2099263"/>
              <a:gd name="connsiteY42" fmla="*/ 966334 h 1956024"/>
              <a:gd name="connsiteX43" fmla="*/ 338128 w 2099263"/>
              <a:gd name="connsiteY43" fmla="*/ 1176965 h 1956024"/>
              <a:gd name="connsiteX44" fmla="*/ 300825 w 2099263"/>
              <a:gd name="connsiteY44" fmla="*/ 1243155 h 1956024"/>
              <a:gd name="connsiteX45" fmla="*/ 215981 w 2099263"/>
              <a:gd name="connsiteY45" fmla="*/ 1315944 h 1956024"/>
              <a:gd name="connsiteX46" fmla="*/ 185501 w 2099263"/>
              <a:gd name="connsiteY46" fmla="*/ 1361664 h 1956024"/>
              <a:gd name="connsiteX47" fmla="*/ 22790 w 2099263"/>
              <a:gd name="connsiteY47" fmla="*/ 1510897 h 1956024"/>
              <a:gd name="connsiteX48" fmla="*/ 73531 w 2099263"/>
              <a:gd name="connsiteY48" fmla="*/ 1579940 h 1956024"/>
              <a:gd name="connsiteX49" fmla="*/ 132957 w 2099263"/>
              <a:gd name="connsiteY49" fmla="*/ 1539767 h 1956024"/>
              <a:gd name="connsiteX50" fmla="*/ 215981 w 2099263"/>
              <a:gd name="connsiteY50" fmla="*/ 1483584 h 1956024"/>
              <a:gd name="connsiteX51" fmla="*/ 307421 w 2099263"/>
              <a:gd name="connsiteY51" fmla="*/ 1453104 h 1956024"/>
              <a:gd name="connsiteX52" fmla="*/ 368381 w 2099263"/>
              <a:gd name="connsiteY52" fmla="*/ 1465159 h 1956024"/>
              <a:gd name="connsiteX53" fmla="*/ 406481 w 2099263"/>
              <a:gd name="connsiteY53" fmla="*/ 1538448 h 1956024"/>
              <a:gd name="connsiteX54" fmla="*/ 322661 w 2099263"/>
              <a:gd name="connsiteY54" fmla="*/ 1803624 h 1956024"/>
              <a:gd name="connsiteX55" fmla="*/ 246461 w 2099263"/>
              <a:gd name="connsiteY55" fmla="*/ 1940784 h 1956024"/>
              <a:gd name="connsiteX56" fmla="*/ 292181 w 2099263"/>
              <a:gd name="connsiteY56" fmla="*/ 1956024 h 1956024"/>
              <a:gd name="connsiteX57" fmla="*/ 536021 w 2099263"/>
              <a:gd name="connsiteY57" fmla="*/ 1925544 h 1956024"/>
              <a:gd name="connsiteX58" fmla="*/ 627461 w 2099263"/>
              <a:gd name="connsiteY58" fmla="*/ 1895064 h 1956024"/>
              <a:gd name="connsiteX59" fmla="*/ 795883 w 2099263"/>
              <a:gd name="connsiteY59" fmla="*/ 1838402 h 1956024"/>
              <a:gd name="connsiteX60" fmla="*/ 912722 w 2099263"/>
              <a:gd name="connsiteY60" fmla="*/ 1823944 h 1956024"/>
              <a:gd name="connsiteX61" fmla="*/ 1045974 w 2099263"/>
              <a:gd name="connsiteY61" fmla="*/ 1853250 h 1956024"/>
              <a:gd name="connsiteX62" fmla="*/ 1186651 w 2099263"/>
              <a:gd name="connsiteY62" fmla="*/ 1877480 h 1956024"/>
              <a:gd name="connsiteX63" fmla="*/ 1288642 w 2099263"/>
              <a:gd name="connsiteY63" fmla="*/ 1905614 h 1956024"/>
              <a:gd name="connsiteX64" fmla="*/ 1388679 w 2099263"/>
              <a:gd name="connsiteY64" fmla="*/ 1929843 h 1956024"/>
              <a:gd name="connsiteX65" fmla="*/ 1517988 w 2099263"/>
              <a:gd name="connsiteY65" fmla="*/ 1751036 h 1956024"/>
              <a:gd name="connsiteX66" fmla="*/ 1615261 w 2099263"/>
              <a:gd name="connsiteY66" fmla="*/ 1630519 h 1956024"/>
              <a:gd name="connsiteX0" fmla="*/ 1615261 w 2099263"/>
              <a:gd name="connsiteY0" fmla="*/ 1630519 h 1956024"/>
              <a:gd name="connsiteX1" fmla="*/ 1628185 w 2099263"/>
              <a:gd name="connsiteY1" fmla="*/ 1533020 h 1956024"/>
              <a:gd name="connsiteX2" fmla="*/ 1628670 w 2099263"/>
              <a:gd name="connsiteY2" fmla="*/ 1453104 h 1956024"/>
              <a:gd name="connsiteX3" fmla="*/ 1618061 w 2099263"/>
              <a:gd name="connsiteY3" fmla="*/ 1407384 h 1956024"/>
              <a:gd name="connsiteX4" fmla="*/ 1633301 w 2099263"/>
              <a:gd name="connsiteY4" fmla="*/ 1270224 h 1956024"/>
              <a:gd name="connsiteX5" fmla="*/ 1687438 w 2099263"/>
              <a:gd name="connsiteY5" fmla="*/ 1206080 h 1956024"/>
              <a:gd name="connsiteX6" fmla="*/ 1761681 w 2099263"/>
              <a:gd name="connsiteY6" fmla="*/ 1147076 h 1956024"/>
              <a:gd name="connsiteX7" fmla="*/ 1806309 w 2099263"/>
              <a:gd name="connsiteY7" fmla="*/ 1130675 h 1956024"/>
              <a:gd name="connsiteX8" fmla="*/ 1853553 w 2099263"/>
              <a:gd name="connsiteY8" fmla="*/ 1100196 h 1956024"/>
              <a:gd name="connsiteX9" fmla="*/ 1900001 w 2099263"/>
              <a:gd name="connsiteY9" fmla="*/ 1049244 h 1956024"/>
              <a:gd name="connsiteX10" fmla="*/ 1965397 w 2099263"/>
              <a:gd name="connsiteY10" fmla="*/ 1014556 h 1956024"/>
              <a:gd name="connsiteX11" fmla="*/ 2008501 w 2099263"/>
              <a:gd name="connsiteY11" fmla="*/ 909172 h 1956024"/>
              <a:gd name="connsiteX12" fmla="*/ 2062637 w 2099263"/>
              <a:gd name="connsiteY12" fmla="*/ 645384 h 1956024"/>
              <a:gd name="connsiteX13" fmla="*/ 2098848 w 2099263"/>
              <a:gd name="connsiteY13" fmla="*/ 526739 h 1956024"/>
              <a:gd name="connsiteX14" fmla="*/ 2031065 w 2099263"/>
              <a:gd name="connsiteY14" fmla="*/ 413736 h 1956024"/>
              <a:gd name="connsiteX15" fmla="*/ 1985345 w 2099263"/>
              <a:gd name="connsiteY15" fmla="*/ 378684 h 1956024"/>
              <a:gd name="connsiteX16" fmla="*/ 1914218 w 2099263"/>
              <a:gd name="connsiteY16" fmla="*/ 342404 h 1956024"/>
              <a:gd name="connsiteX17" fmla="*/ 1830761 w 2099263"/>
              <a:gd name="connsiteY17" fmla="*/ 279988 h 1956024"/>
              <a:gd name="connsiteX18" fmla="*/ 1789983 w 2099263"/>
              <a:gd name="connsiteY18" fmla="*/ 248409 h 1956024"/>
              <a:gd name="connsiteX19" fmla="*/ 1755221 w 2099263"/>
              <a:gd name="connsiteY19" fmla="*/ 218664 h 1956024"/>
              <a:gd name="connsiteX20" fmla="*/ 1719194 w 2099263"/>
              <a:gd name="connsiteY20" fmla="*/ 187268 h 1956024"/>
              <a:gd name="connsiteX21" fmla="*/ 1667012 w 2099263"/>
              <a:gd name="connsiteY21" fmla="*/ 156788 h 1956024"/>
              <a:gd name="connsiteX22" fmla="*/ 1613489 w 2099263"/>
              <a:gd name="connsiteY22" fmla="*/ 137892 h 1956024"/>
              <a:gd name="connsiteX23" fmla="*/ 1608917 w 2099263"/>
              <a:gd name="connsiteY23" fmla="*/ 122652 h 1956024"/>
              <a:gd name="connsiteX24" fmla="*/ 1531193 w 2099263"/>
              <a:gd name="connsiteY24" fmla="*/ 93696 h 1956024"/>
              <a:gd name="connsiteX25" fmla="*/ 1483949 w 2099263"/>
              <a:gd name="connsiteY25" fmla="*/ 69312 h 1956024"/>
              <a:gd name="connsiteX26" fmla="*/ 1262474 w 2099263"/>
              <a:gd name="connsiteY26" fmla="*/ 36027 h 1956024"/>
              <a:gd name="connsiteX27" fmla="*/ 918852 w 2099263"/>
              <a:gd name="connsiteY27" fmla="*/ 0 h 1956024"/>
              <a:gd name="connsiteX28" fmla="*/ 549376 w 2099263"/>
              <a:gd name="connsiteY28" fmla="*/ 39500 h 1956024"/>
              <a:gd name="connsiteX29" fmla="*/ 398861 w 2099263"/>
              <a:gd name="connsiteY29" fmla="*/ 96744 h 1956024"/>
              <a:gd name="connsiteX30" fmla="*/ 307421 w 2099263"/>
              <a:gd name="connsiteY30" fmla="*/ 127224 h 1956024"/>
              <a:gd name="connsiteX31" fmla="*/ 261701 w 2099263"/>
              <a:gd name="connsiteY31" fmla="*/ 142464 h 1956024"/>
              <a:gd name="connsiteX32" fmla="*/ 237412 w 2099263"/>
              <a:gd name="connsiteY32" fmla="*/ 179136 h 1956024"/>
              <a:gd name="connsiteX33" fmla="*/ 178677 w 2099263"/>
              <a:gd name="connsiteY33" fmla="*/ 225260 h 1956024"/>
              <a:gd name="connsiteX34" fmla="*/ 67903 w 2099263"/>
              <a:gd name="connsiteY34" fmla="*/ 298276 h 1956024"/>
              <a:gd name="connsiteX35" fmla="*/ 1255 w 2099263"/>
              <a:gd name="connsiteY35" fmla="*/ 399724 h 1956024"/>
              <a:gd name="connsiteX36" fmla="*/ 142511 w 2099263"/>
              <a:gd name="connsiteY36" fmla="*/ 491164 h 1956024"/>
              <a:gd name="connsiteX37" fmla="*/ 253058 w 2099263"/>
              <a:gd name="connsiteY37" fmla="*/ 624912 h 1956024"/>
              <a:gd name="connsiteX38" fmla="*/ 292181 w 2099263"/>
              <a:gd name="connsiteY38" fmla="*/ 691104 h 1956024"/>
              <a:gd name="connsiteX39" fmla="*/ 332897 w 2099263"/>
              <a:gd name="connsiteY39" fmla="*/ 805063 h 1956024"/>
              <a:gd name="connsiteX40" fmla="*/ 334262 w 2099263"/>
              <a:gd name="connsiteY40" fmla="*/ 872165 h 1956024"/>
              <a:gd name="connsiteX41" fmla="*/ 344987 w 2099263"/>
              <a:gd name="connsiteY41" fmla="*/ 927753 h 1956024"/>
              <a:gd name="connsiteX42" fmla="*/ 358373 w 2099263"/>
              <a:gd name="connsiteY42" fmla="*/ 966334 h 1956024"/>
              <a:gd name="connsiteX43" fmla="*/ 338128 w 2099263"/>
              <a:gd name="connsiteY43" fmla="*/ 1176965 h 1956024"/>
              <a:gd name="connsiteX44" fmla="*/ 300825 w 2099263"/>
              <a:gd name="connsiteY44" fmla="*/ 1243155 h 1956024"/>
              <a:gd name="connsiteX45" fmla="*/ 215981 w 2099263"/>
              <a:gd name="connsiteY45" fmla="*/ 1315944 h 1956024"/>
              <a:gd name="connsiteX46" fmla="*/ 185501 w 2099263"/>
              <a:gd name="connsiteY46" fmla="*/ 1361664 h 1956024"/>
              <a:gd name="connsiteX47" fmla="*/ 22790 w 2099263"/>
              <a:gd name="connsiteY47" fmla="*/ 1510897 h 1956024"/>
              <a:gd name="connsiteX48" fmla="*/ 73531 w 2099263"/>
              <a:gd name="connsiteY48" fmla="*/ 1579940 h 1956024"/>
              <a:gd name="connsiteX49" fmla="*/ 132957 w 2099263"/>
              <a:gd name="connsiteY49" fmla="*/ 1539767 h 1956024"/>
              <a:gd name="connsiteX50" fmla="*/ 215981 w 2099263"/>
              <a:gd name="connsiteY50" fmla="*/ 1483584 h 1956024"/>
              <a:gd name="connsiteX51" fmla="*/ 307421 w 2099263"/>
              <a:gd name="connsiteY51" fmla="*/ 1453104 h 1956024"/>
              <a:gd name="connsiteX52" fmla="*/ 368381 w 2099263"/>
              <a:gd name="connsiteY52" fmla="*/ 1465159 h 1956024"/>
              <a:gd name="connsiteX53" fmla="*/ 406481 w 2099263"/>
              <a:gd name="connsiteY53" fmla="*/ 1538448 h 1956024"/>
              <a:gd name="connsiteX54" fmla="*/ 322661 w 2099263"/>
              <a:gd name="connsiteY54" fmla="*/ 1803624 h 1956024"/>
              <a:gd name="connsiteX55" fmla="*/ 246461 w 2099263"/>
              <a:gd name="connsiteY55" fmla="*/ 1940784 h 1956024"/>
              <a:gd name="connsiteX56" fmla="*/ 292181 w 2099263"/>
              <a:gd name="connsiteY56" fmla="*/ 1956024 h 1956024"/>
              <a:gd name="connsiteX57" fmla="*/ 536021 w 2099263"/>
              <a:gd name="connsiteY57" fmla="*/ 1925544 h 1956024"/>
              <a:gd name="connsiteX58" fmla="*/ 627461 w 2099263"/>
              <a:gd name="connsiteY58" fmla="*/ 1895064 h 1956024"/>
              <a:gd name="connsiteX59" fmla="*/ 795883 w 2099263"/>
              <a:gd name="connsiteY59" fmla="*/ 1838402 h 1956024"/>
              <a:gd name="connsiteX60" fmla="*/ 912722 w 2099263"/>
              <a:gd name="connsiteY60" fmla="*/ 1823944 h 1956024"/>
              <a:gd name="connsiteX61" fmla="*/ 1045974 w 2099263"/>
              <a:gd name="connsiteY61" fmla="*/ 1853250 h 1956024"/>
              <a:gd name="connsiteX62" fmla="*/ 1186651 w 2099263"/>
              <a:gd name="connsiteY62" fmla="*/ 1877480 h 1956024"/>
              <a:gd name="connsiteX63" fmla="*/ 1288642 w 2099263"/>
              <a:gd name="connsiteY63" fmla="*/ 1905614 h 1956024"/>
              <a:gd name="connsiteX64" fmla="*/ 1388679 w 2099263"/>
              <a:gd name="connsiteY64" fmla="*/ 1929843 h 1956024"/>
              <a:gd name="connsiteX65" fmla="*/ 1517988 w 2099263"/>
              <a:gd name="connsiteY65" fmla="*/ 1751036 h 1956024"/>
              <a:gd name="connsiteX66" fmla="*/ 1615261 w 2099263"/>
              <a:gd name="connsiteY66" fmla="*/ 1630519 h 1956024"/>
              <a:gd name="connsiteX0" fmla="*/ 1615261 w 2099263"/>
              <a:gd name="connsiteY0" fmla="*/ 1644167 h 1969672"/>
              <a:gd name="connsiteX1" fmla="*/ 1628185 w 2099263"/>
              <a:gd name="connsiteY1" fmla="*/ 1546668 h 1969672"/>
              <a:gd name="connsiteX2" fmla="*/ 1628670 w 2099263"/>
              <a:gd name="connsiteY2" fmla="*/ 1466752 h 1969672"/>
              <a:gd name="connsiteX3" fmla="*/ 1618061 w 2099263"/>
              <a:gd name="connsiteY3" fmla="*/ 1421032 h 1969672"/>
              <a:gd name="connsiteX4" fmla="*/ 1633301 w 2099263"/>
              <a:gd name="connsiteY4" fmla="*/ 1283872 h 1969672"/>
              <a:gd name="connsiteX5" fmla="*/ 1687438 w 2099263"/>
              <a:gd name="connsiteY5" fmla="*/ 1219728 h 1969672"/>
              <a:gd name="connsiteX6" fmla="*/ 1761681 w 2099263"/>
              <a:gd name="connsiteY6" fmla="*/ 1160724 h 1969672"/>
              <a:gd name="connsiteX7" fmla="*/ 1806309 w 2099263"/>
              <a:gd name="connsiteY7" fmla="*/ 1144323 h 1969672"/>
              <a:gd name="connsiteX8" fmla="*/ 1853553 w 2099263"/>
              <a:gd name="connsiteY8" fmla="*/ 1113844 h 1969672"/>
              <a:gd name="connsiteX9" fmla="*/ 1900001 w 2099263"/>
              <a:gd name="connsiteY9" fmla="*/ 1062892 h 1969672"/>
              <a:gd name="connsiteX10" fmla="*/ 1965397 w 2099263"/>
              <a:gd name="connsiteY10" fmla="*/ 1028204 h 1969672"/>
              <a:gd name="connsiteX11" fmla="*/ 2008501 w 2099263"/>
              <a:gd name="connsiteY11" fmla="*/ 922820 h 1969672"/>
              <a:gd name="connsiteX12" fmla="*/ 2062637 w 2099263"/>
              <a:gd name="connsiteY12" fmla="*/ 659032 h 1969672"/>
              <a:gd name="connsiteX13" fmla="*/ 2098848 w 2099263"/>
              <a:gd name="connsiteY13" fmla="*/ 540387 h 1969672"/>
              <a:gd name="connsiteX14" fmla="*/ 2031065 w 2099263"/>
              <a:gd name="connsiteY14" fmla="*/ 427384 h 1969672"/>
              <a:gd name="connsiteX15" fmla="*/ 1985345 w 2099263"/>
              <a:gd name="connsiteY15" fmla="*/ 392332 h 1969672"/>
              <a:gd name="connsiteX16" fmla="*/ 1914218 w 2099263"/>
              <a:gd name="connsiteY16" fmla="*/ 356052 h 1969672"/>
              <a:gd name="connsiteX17" fmla="*/ 1830761 w 2099263"/>
              <a:gd name="connsiteY17" fmla="*/ 293636 h 1969672"/>
              <a:gd name="connsiteX18" fmla="*/ 1789983 w 2099263"/>
              <a:gd name="connsiteY18" fmla="*/ 262057 h 1969672"/>
              <a:gd name="connsiteX19" fmla="*/ 1755221 w 2099263"/>
              <a:gd name="connsiteY19" fmla="*/ 232312 h 1969672"/>
              <a:gd name="connsiteX20" fmla="*/ 1719194 w 2099263"/>
              <a:gd name="connsiteY20" fmla="*/ 200916 h 1969672"/>
              <a:gd name="connsiteX21" fmla="*/ 1667012 w 2099263"/>
              <a:gd name="connsiteY21" fmla="*/ 170436 h 1969672"/>
              <a:gd name="connsiteX22" fmla="*/ 1613489 w 2099263"/>
              <a:gd name="connsiteY22" fmla="*/ 151540 h 1969672"/>
              <a:gd name="connsiteX23" fmla="*/ 1608917 w 2099263"/>
              <a:gd name="connsiteY23" fmla="*/ 136300 h 1969672"/>
              <a:gd name="connsiteX24" fmla="*/ 1531193 w 2099263"/>
              <a:gd name="connsiteY24" fmla="*/ 107344 h 1969672"/>
              <a:gd name="connsiteX25" fmla="*/ 1483949 w 2099263"/>
              <a:gd name="connsiteY25" fmla="*/ 82960 h 1969672"/>
              <a:gd name="connsiteX26" fmla="*/ 1262474 w 2099263"/>
              <a:gd name="connsiteY26" fmla="*/ 49675 h 1969672"/>
              <a:gd name="connsiteX27" fmla="*/ 918852 w 2099263"/>
              <a:gd name="connsiteY27" fmla="*/ 0 h 1969672"/>
              <a:gd name="connsiteX28" fmla="*/ 549376 w 2099263"/>
              <a:gd name="connsiteY28" fmla="*/ 53148 h 1969672"/>
              <a:gd name="connsiteX29" fmla="*/ 398861 w 2099263"/>
              <a:gd name="connsiteY29" fmla="*/ 110392 h 1969672"/>
              <a:gd name="connsiteX30" fmla="*/ 307421 w 2099263"/>
              <a:gd name="connsiteY30" fmla="*/ 140872 h 1969672"/>
              <a:gd name="connsiteX31" fmla="*/ 261701 w 2099263"/>
              <a:gd name="connsiteY31" fmla="*/ 156112 h 1969672"/>
              <a:gd name="connsiteX32" fmla="*/ 237412 w 2099263"/>
              <a:gd name="connsiteY32" fmla="*/ 192784 h 1969672"/>
              <a:gd name="connsiteX33" fmla="*/ 178677 w 2099263"/>
              <a:gd name="connsiteY33" fmla="*/ 238908 h 1969672"/>
              <a:gd name="connsiteX34" fmla="*/ 67903 w 2099263"/>
              <a:gd name="connsiteY34" fmla="*/ 311924 h 1969672"/>
              <a:gd name="connsiteX35" fmla="*/ 1255 w 2099263"/>
              <a:gd name="connsiteY35" fmla="*/ 413372 h 1969672"/>
              <a:gd name="connsiteX36" fmla="*/ 142511 w 2099263"/>
              <a:gd name="connsiteY36" fmla="*/ 504812 h 1969672"/>
              <a:gd name="connsiteX37" fmla="*/ 253058 w 2099263"/>
              <a:gd name="connsiteY37" fmla="*/ 638560 h 1969672"/>
              <a:gd name="connsiteX38" fmla="*/ 292181 w 2099263"/>
              <a:gd name="connsiteY38" fmla="*/ 704752 h 1969672"/>
              <a:gd name="connsiteX39" fmla="*/ 332897 w 2099263"/>
              <a:gd name="connsiteY39" fmla="*/ 818711 h 1969672"/>
              <a:gd name="connsiteX40" fmla="*/ 334262 w 2099263"/>
              <a:gd name="connsiteY40" fmla="*/ 885813 h 1969672"/>
              <a:gd name="connsiteX41" fmla="*/ 344987 w 2099263"/>
              <a:gd name="connsiteY41" fmla="*/ 941401 h 1969672"/>
              <a:gd name="connsiteX42" fmla="*/ 358373 w 2099263"/>
              <a:gd name="connsiteY42" fmla="*/ 979982 h 1969672"/>
              <a:gd name="connsiteX43" fmla="*/ 338128 w 2099263"/>
              <a:gd name="connsiteY43" fmla="*/ 1190613 h 1969672"/>
              <a:gd name="connsiteX44" fmla="*/ 300825 w 2099263"/>
              <a:gd name="connsiteY44" fmla="*/ 1256803 h 1969672"/>
              <a:gd name="connsiteX45" fmla="*/ 215981 w 2099263"/>
              <a:gd name="connsiteY45" fmla="*/ 1329592 h 1969672"/>
              <a:gd name="connsiteX46" fmla="*/ 185501 w 2099263"/>
              <a:gd name="connsiteY46" fmla="*/ 1375312 h 1969672"/>
              <a:gd name="connsiteX47" fmla="*/ 22790 w 2099263"/>
              <a:gd name="connsiteY47" fmla="*/ 1524545 h 1969672"/>
              <a:gd name="connsiteX48" fmla="*/ 73531 w 2099263"/>
              <a:gd name="connsiteY48" fmla="*/ 1593588 h 1969672"/>
              <a:gd name="connsiteX49" fmla="*/ 132957 w 2099263"/>
              <a:gd name="connsiteY49" fmla="*/ 1553415 h 1969672"/>
              <a:gd name="connsiteX50" fmla="*/ 215981 w 2099263"/>
              <a:gd name="connsiteY50" fmla="*/ 1497232 h 1969672"/>
              <a:gd name="connsiteX51" fmla="*/ 307421 w 2099263"/>
              <a:gd name="connsiteY51" fmla="*/ 1466752 h 1969672"/>
              <a:gd name="connsiteX52" fmla="*/ 368381 w 2099263"/>
              <a:gd name="connsiteY52" fmla="*/ 1478807 h 1969672"/>
              <a:gd name="connsiteX53" fmla="*/ 406481 w 2099263"/>
              <a:gd name="connsiteY53" fmla="*/ 1552096 h 1969672"/>
              <a:gd name="connsiteX54" fmla="*/ 322661 w 2099263"/>
              <a:gd name="connsiteY54" fmla="*/ 1817272 h 1969672"/>
              <a:gd name="connsiteX55" fmla="*/ 246461 w 2099263"/>
              <a:gd name="connsiteY55" fmla="*/ 1954432 h 1969672"/>
              <a:gd name="connsiteX56" fmla="*/ 292181 w 2099263"/>
              <a:gd name="connsiteY56" fmla="*/ 1969672 h 1969672"/>
              <a:gd name="connsiteX57" fmla="*/ 536021 w 2099263"/>
              <a:gd name="connsiteY57" fmla="*/ 1939192 h 1969672"/>
              <a:gd name="connsiteX58" fmla="*/ 627461 w 2099263"/>
              <a:gd name="connsiteY58" fmla="*/ 1908712 h 1969672"/>
              <a:gd name="connsiteX59" fmla="*/ 795883 w 2099263"/>
              <a:gd name="connsiteY59" fmla="*/ 1852050 h 1969672"/>
              <a:gd name="connsiteX60" fmla="*/ 912722 w 2099263"/>
              <a:gd name="connsiteY60" fmla="*/ 1837592 h 1969672"/>
              <a:gd name="connsiteX61" fmla="*/ 1045974 w 2099263"/>
              <a:gd name="connsiteY61" fmla="*/ 1866898 h 1969672"/>
              <a:gd name="connsiteX62" fmla="*/ 1186651 w 2099263"/>
              <a:gd name="connsiteY62" fmla="*/ 1891128 h 1969672"/>
              <a:gd name="connsiteX63" fmla="*/ 1288642 w 2099263"/>
              <a:gd name="connsiteY63" fmla="*/ 1919262 h 1969672"/>
              <a:gd name="connsiteX64" fmla="*/ 1388679 w 2099263"/>
              <a:gd name="connsiteY64" fmla="*/ 1943491 h 1969672"/>
              <a:gd name="connsiteX65" fmla="*/ 1517988 w 2099263"/>
              <a:gd name="connsiteY65" fmla="*/ 1764684 h 1969672"/>
              <a:gd name="connsiteX66" fmla="*/ 1615261 w 2099263"/>
              <a:gd name="connsiteY66" fmla="*/ 1644167 h 1969672"/>
              <a:gd name="connsiteX0" fmla="*/ 1615261 w 2099263"/>
              <a:gd name="connsiteY0" fmla="*/ 1610047 h 1935552"/>
              <a:gd name="connsiteX1" fmla="*/ 1628185 w 2099263"/>
              <a:gd name="connsiteY1" fmla="*/ 1512548 h 1935552"/>
              <a:gd name="connsiteX2" fmla="*/ 1628670 w 2099263"/>
              <a:gd name="connsiteY2" fmla="*/ 1432632 h 1935552"/>
              <a:gd name="connsiteX3" fmla="*/ 1618061 w 2099263"/>
              <a:gd name="connsiteY3" fmla="*/ 1386912 h 1935552"/>
              <a:gd name="connsiteX4" fmla="*/ 1633301 w 2099263"/>
              <a:gd name="connsiteY4" fmla="*/ 1249752 h 1935552"/>
              <a:gd name="connsiteX5" fmla="*/ 1687438 w 2099263"/>
              <a:gd name="connsiteY5" fmla="*/ 1185608 h 1935552"/>
              <a:gd name="connsiteX6" fmla="*/ 1761681 w 2099263"/>
              <a:gd name="connsiteY6" fmla="*/ 1126604 h 1935552"/>
              <a:gd name="connsiteX7" fmla="*/ 1806309 w 2099263"/>
              <a:gd name="connsiteY7" fmla="*/ 1110203 h 1935552"/>
              <a:gd name="connsiteX8" fmla="*/ 1853553 w 2099263"/>
              <a:gd name="connsiteY8" fmla="*/ 1079724 h 1935552"/>
              <a:gd name="connsiteX9" fmla="*/ 1900001 w 2099263"/>
              <a:gd name="connsiteY9" fmla="*/ 1028772 h 1935552"/>
              <a:gd name="connsiteX10" fmla="*/ 1965397 w 2099263"/>
              <a:gd name="connsiteY10" fmla="*/ 994084 h 1935552"/>
              <a:gd name="connsiteX11" fmla="*/ 2008501 w 2099263"/>
              <a:gd name="connsiteY11" fmla="*/ 888700 h 1935552"/>
              <a:gd name="connsiteX12" fmla="*/ 2062637 w 2099263"/>
              <a:gd name="connsiteY12" fmla="*/ 624912 h 1935552"/>
              <a:gd name="connsiteX13" fmla="*/ 2098848 w 2099263"/>
              <a:gd name="connsiteY13" fmla="*/ 506267 h 1935552"/>
              <a:gd name="connsiteX14" fmla="*/ 2031065 w 2099263"/>
              <a:gd name="connsiteY14" fmla="*/ 393264 h 1935552"/>
              <a:gd name="connsiteX15" fmla="*/ 1985345 w 2099263"/>
              <a:gd name="connsiteY15" fmla="*/ 358212 h 1935552"/>
              <a:gd name="connsiteX16" fmla="*/ 1914218 w 2099263"/>
              <a:gd name="connsiteY16" fmla="*/ 321932 h 1935552"/>
              <a:gd name="connsiteX17" fmla="*/ 1830761 w 2099263"/>
              <a:gd name="connsiteY17" fmla="*/ 259516 h 1935552"/>
              <a:gd name="connsiteX18" fmla="*/ 1789983 w 2099263"/>
              <a:gd name="connsiteY18" fmla="*/ 227937 h 1935552"/>
              <a:gd name="connsiteX19" fmla="*/ 1755221 w 2099263"/>
              <a:gd name="connsiteY19" fmla="*/ 198192 h 1935552"/>
              <a:gd name="connsiteX20" fmla="*/ 1719194 w 2099263"/>
              <a:gd name="connsiteY20" fmla="*/ 166796 h 1935552"/>
              <a:gd name="connsiteX21" fmla="*/ 1667012 w 2099263"/>
              <a:gd name="connsiteY21" fmla="*/ 136316 h 1935552"/>
              <a:gd name="connsiteX22" fmla="*/ 1613489 w 2099263"/>
              <a:gd name="connsiteY22" fmla="*/ 117420 h 1935552"/>
              <a:gd name="connsiteX23" fmla="*/ 1608917 w 2099263"/>
              <a:gd name="connsiteY23" fmla="*/ 102180 h 1935552"/>
              <a:gd name="connsiteX24" fmla="*/ 1531193 w 2099263"/>
              <a:gd name="connsiteY24" fmla="*/ 73224 h 1935552"/>
              <a:gd name="connsiteX25" fmla="*/ 1483949 w 2099263"/>
              <a:gd name="connsiteY25" fmla="*/ 48840 h 1935552"/>
              <a:gd name="connsiteX26" fmla="*/ 1262474 w 2099263"/>
              <a:gd name="connsiteY26" fmla="*/ 15555 h 1935552"/>
              <a:gd name="connsiteX27" fmla="*/ 915440 w 2099263"/>
              <a:gd name="connsiteY27" fmla="*/ 0 h 1935552"/>
              <a:gd name="connsiteX28" fmla="*/ 549376 w 2099263"/>
              <a:gd name="connsiteY28" fmla="*/ 19028 h 1935552"/>
              <a:gd name="connsiteX29" fmla="*/ 398861 w 2099263"/>
              <a:gd name="connsiteY29" fmla="*/ 76272 h 1935552"/>
              <a:gd name="connsiteX30" fmla="*/ 307421 w 2099263"/>
              <a:gd name="connsiteY30" fmla="*/ 106752 h 1935552"/>
              <a:gd name="connsiteX31" fmla="*/ 261701 w 2099263"/>
              <a:gd name="connsiteY31" fmla="*/ 121992 h 1935552"/>
              <a:gd name="connsiteX32" fmla="*/ 237412 w 2099263"/>
              <a:gd name="connsiteY32" fmla="*/ 158664 h 1935552"/>
              <a:gd name="connsiteX33" fmla="*/ 178677 w 2099263"/>
              <a:gd name="connsiteY33" fmla="*/ 204788 h 1935552"/>
              <a:gd name="connsiteX34" fmla="*/ 67903 w 2099263"/>
              <a:gd name="connsiteY34" fmla="*/ 277804 h 1935552"/>
              <a:gd name="connsiteX35" fmla="*/ 1255 w 2099263"/>
              <a:gd name="connsiteY35" fmla="*/ 379252 h 1935552"/>
              <a:gd name="connsiteX36" fmla="*/ 142511 w 2099263"/>
              <a:gd name="connsiteY36" fmla="*/ 470692 h 1935552"/>
              <a:gd name="connsiteX37" fmla="*/ 253058 w 2099263"/>
              <a:gd name="connsiteY37" fmla="*/ 604440 h 1935552"/>
              <a:gd name="connsiteX38" fmla="*/ 292181 w 2099263"/>
              <a:gd name="connsiteY38" fmla="*/ 670632 h 1935552"/>
              <a:gd name="connsiteX39" fmla="*/ 332897 w 2099263"/>
              <a:gd name="connsiteY39" fmla="*/ 784591 h 1935552"/>
              <a:gd name="connsiteX40" fmla="*/ 334262 w 2099263"/>
              <a:gd name="connsiteY40" fmla="*/ 851693 h 1935552"/>
              <a:gd name="connsiteX41" fmla="*/ 344987 w 2099263"/>
              <a:gd name="connsiteY41" fmla="*/ 907281 h 1935552"/>
              <a:gd name="connsiteX42" fmla="*/ 358373 w 2099263"/>
              <a:gd name="connsiteY42" fmla="*/ 945862 h 1935552"/>
              <a:gd name="connsiteX43" fmla="*/ 338128 w 2099263"/>
              <a:gd name="connsiteY43" fmla="*/ 1156493 h 1935552"/>
              <a:gd name="connsiteX44" fmla="*/ 300825 w 2099263"/>
              <a:gd name="connsiteY44" fmla="*/ 1222683 h 1935552"/>
              <a:gd name="connsiteX45" fmla="*/ 215981 w 2099263"/>
              <a:gd name="connsiteY45" fmla="*/ 1295472 h 1935552"/>
              <a:gd name="connsiteX46" fmla="*/ 185501 w 2099263"/>
              <a:gd name="connsiteY46" fmla="*/ 1341192 h 1935552"/>
              <a:gd name="connsiteX47" fmla="*/ 22790 w 2099263"/>
              <a:gd name="connsiteY47" fmla="*/ 1490425 h 1935552"/>
              <a:gd name="connsiteX48" fmla="*/ 73531 w 2099263"/>
              <a:gd name="connsiteY48" fmla="*/ 1559468 h 1935552"/>
              <a:gd name="connsiteX49" fmla="*/ 132957 w 2099263"/>
              <a:gd name="connsiteY49" fmla="*/ 1519295 h 1935552"/>
              <a:gd name="connsiteX50" fmla="*/ 215981 w 2099263"/>
              <a:gd name="connsiteY50" fmla="*/ 1463112 h 1935552"/>
              <a:gd name="connsiteX51" fmla="*/ 307421 w 2099263"/>
              <a:gd name="connsiteY51" fmla="*/ 1432632 h 1935552"/>
              <a:gd name="connsiteX52" fmla="*/ 368381 w 2099263"/>
              <a:gd name="connsiteY52" fmla="*/ 1444687 h 1935552"/>
              <a:gd name="connsiteX53" fmla="*/ 406481 w 2099263"/>
              <a:gd name="connsiteY53" fmla="*/ 1517976 h 1935552"/>
              <a:gd name="connsiteX54" fmla="*/ 322661 w 2099263"/>
              <a:gd name="connsiteY54" fmla="*/ 1783152 h 1935552"/>
              <a:gd name="connsiteX55" fmla="*/ 246461 w 2099263"/>
              <a:gd name="connsiteY55" fmla="*/ 1920312 h 1935552"/>
              <a:gd name="connsiteX56" fmla="*/ 292181 w 2099263"/>
              <a:gd name="connsiteY56" fmla="*/ 1935552 h 1935552"/>
              <a:gd name="connsiteX57" fmla="*/ 536021 w 2099263"/>
              <a:gd name="connsiteY57" fmla="*/ 1905072 h 1935552"/>
              <a:gd name="connsiteX58" fmla="*/ 627461 w 2099263"/>
              <a:gd name="connsiteY58" fmla="*/ 1874592 h 1935552"/>
              <a:gd name="connsiteX59" fmla="*/ 795883 w 2099263"/>
              <a:gd name="connsiteY59" fmla="*/ 1817930 h 1935552"/>
              <a:gd name="connsiteX60" fmla="*/ 912722 w 2099263"/>
              <a:gd name="connsiteY60" fmla="*/ 1803472 h 1935552"/>
              <a:gd name="connsiteX61" fmla="*/ 1045974 w 2099263"/>
              <a:gd name="connsiteY61" fmla="*/ 1832778 h 1935552"/>
              <a:gd name="connsiteX62" fmla="*/ 1186651 w 2099263"/>
              <a:gd name="connsiteY62" fmla="*/ 1857008 h 1935552"/>
              <a:gd name="connsiteX63" fmla="*/ 1288642 w 2099263"/>
              <a:gd name="connsiteY63" fmla="*/ 1885142 h 1935552"/>
              <a:gd name="connsiteX64" fmla="*/ 1388679 w 2099263"/>
              <a:gd name="connsiteY64" fmla="*/ 1909371 h 1935552"/>
              <a:gd name="connsiteX65" fmla="*/ 1517988 w 2099263"/>
              <a:gd name="connsiteY65" fmla="*/ 1730564 h 1935552"/>
              <a:gd name="connsiteX66" fmla="*/ 1615261 w 2099263"/>
              <a:gd name="connsiteY66" fmla="*/ 1610047 h 1935552"/>
              <a:gd name="connsiteX0" fmla="*/ 1615261 w 2099263"/>
              <a:gd name="connsiteY0" fmla="*/ 1610047 h 1935552"/>
              <a:gd name="connsiteX1" fmla="*/ 1628185 w 2099263"/>
              <a:gd name="connsiteY1" fmla="*/ 1512548 h 1935552"/>
              <a:gd name="connsiteX2" fmla="*/ 1628670 w 2099263"/>
              <a:gd name="connsiteY2" fmla="*/ 1432632 h 1935552"/>
              <a:gd name="connsiteX3" fmla="*/ 1618061 w 2099263"/>
              <a:gd name="connsiteY3" fmla="*/ 1386912 h 1935552"/>
              <a:gd name="connsiteX4" fmla="*/ 1633301 w 2099263"/>
              <a:gd name="connsiteY4" fmla="*/ 1249752 h 1935552"/>
              <a:gd name="connsiteX5" fmla="*/ 1687438 w 2099263"/>
              <a:gd name="connsiteY5" fmla="*/ 1185608 h 1935552"/>
              <a:gd name="connsiteX6" fmla="*/ 1761681 w 2099263"/>
              <a:gd name="connsiteY6" fmla="*/ 1126604 h 1935552"/>
              <a:gd name="connsiteX7" fmla="*/ 1806309 w 2099263"/>
              <a:gd name="connsiteY7" fmla="*/ 1110203 h 1935552"/>
              <a:gd name="connsiteX8" fmla="*/ 1853553 w 2099263"/>
              <a:gd name="connsiteY8" fmla="*/ 1079724 h 1935552"/>
              <a:gd name="connsiteX9" fmla="*/ 1900001 w 2099263"/>
              <a:gd name="connsiteY9" fmla="*/ 1028772 h 1935552"/>
              <a:gd name="connsiteX10" fmla="*/ 1965397 w 2099263"/>
              <a:gd name="connsiteY10" fmla="*/ 994084 h 1935552"/>
              <a:gd name="connsiteX11" fmla="*/ 2008501 w 2099263"/>
              <a:gd name="connsiteY11" fmla="*/ 888700 h 1935552"/>
              <a:gd name="connsiteX12" fmla="*/ 2062637 w 2099263"/>
              <a:gd name="connsiteY12" fmla="*/ 624912 h 1935552"/>
              <a:gd name="connsiteX13" fmla="*/ 2098848 w 2099263"/>
              <a:gd name="connsiteY13" fmla="*/ 506267 h 1935552"/>
              <a:gd name="connsiteX14" fmla="*/ 2031065 w 2099263"/>
              <a:gd name="connsiteY14" fmla="*/ 393264 h 1935552"/>
              <a:gd name="connsiteX15" fmla="*/ 1985345 w 2099263"/>
              <a:gd name="connsiteY15" fmla="*/ 358212 h 1935552"/>
              <a:gd name="connsiteX16" fmla="*/ 1914218 w 2099263"/>
              <a:gd name="connsiteY16" fmla="*/ 321932 h 1935552"/>
              <a:gd name="connsiteX17" fmla="*/ 1830761 w 2099263"/>
              <a:gd name="connsiteY17" fmla="*/ 259516 h 1935552"/>
              <a:gd name="connsiteX18" fmla="*/ 1789983 w 2099263"/>
              <a:gd name="connsiteY18" fmla="*/ 227937 h 1935552"/>
              <a:gd name="connsiteX19" fmla="*/ 1755221 w 2099263"/>
              <a:gd name="connsiteY19" fmla="*/ 198192 h 1935552"/>
              <a:gd name="connsiteX20" fmla="*/ 1719194 w 2099263"/>
              <a:gd name="connsiteY20" fmla="*/ 166796 h 1935552"/>
              <a:gd name="connsiteX21" fmla="*/ 1667012 w 2099263"/>
              <a:gd name="connsiteY21" fmla="*/ 136316 h 1935552"/>
              <a:gd name="connsiteX22" fmla="*/ 1613489 w 2099263"/>
              <a:gd name="connsiteY22" fmla="*/ 117420 h 1935552"/>
              <a:gd name="connsiteX23" fmla="*/ 1608917 w 2099263"/>
              <a:gd name="connsiteY23" fmla="*/ 102180 h 1935552"/>
              <a:gd name="connsiteX24" fmla="*/ 1531193 w 2099263"/>
              <a:gd name="connsiteY24" fmla="*/ 73224 h 1935552"/>
              <a:gd name="connsiteX25" fmla="*/ 1483949 w 2099263"/>
              <a:gd name="connsiteY25" fmla="*/ 48840 h 1935552"/>
              <a:gd name="connsiteX26" fmla="*/ 1259062 w 2099263"/>
              <a:gd name="connsiteY26" fmla="*/ 32614 h 1935552"/>
              <a:gd name="connsiteX27" fmla="*/ 915440 w 2099263"/>
              <a:gd name="connsiteY27" fmla="*/ 0 h 1935552"/>
              <a:gd name="connsiteX28" fmla="*/ 549376 w 2099263"/>
              <a:gd name="connsiteY28" fmla="*/ 19028 h 1935552"/>
              <a:gd name="connsiteX29" fmla="*/ 398861 w 2099263"/>
              <a:gd name="connsiteY29" fmla="*/ 76272 h 1935552"/>
              <a:gd name="connsiteX30" fmla="*/ 307421 w 2099263"/>
              <a:gd name="connsiteY30" fmla="*/ 106752 h 1935552"/>
              <a:gd name="connsiteX31" fmla="*/ 261701 w 2099263"/>
              <a:gd name="connsiteY31" fmla="*/ 121992 h 1935552"/>
              <a:gd name="connsiteX32" fmla="*/ 237412 w 2099263"/>
              <a:gd name="connsiteY32" fmla="*/ 158664 h 1935552"/>
              <a:gd name="connsiteX33" fmla="*/ 178677 w 2099263"/>
              <a:gd name="connsiteY33" fmla="*/ 204788 h 1935552"/>
              <a:gd name="connsiteX34" fmla="*/ 67903 w 2099263"/>
              <a:gd name="connsiteY34" fmla="*/ 277804 h 1935552"/>
              <a:gd name="connsiteX35" fmla="*/ 1255 w 2099263"/>
              <a:gd name="connsiteY35" fmla="*/ 379252 h 1935552"/>
              <a:gd name="connsiteX36" fmla="*/ 142511 w 2099263"/>
              <a:gd name="connsiteY36" fmla="*/ 470692 h 1935552"/>
              <a:gd name="connsiteX37" fmla="*/ 253058 w 2099263"/>
              <a:gd name="connsiteY37" fmla="*/ 604440 h 1935552"/>
              <a:gd name="connsiteX38" fmla="*/ 292181 w 2099263"/>
              <a:gd name="connsiteY38" fmla="*/ 670632 h 1935552"/>
              <a:gd name="connsiteX39" fmla="*/ 332897 w 2099263"/>
              <a:gd name="connsiteY39" fmla="*/ 784591 h 1935552"/>
              <a:gd name="connsiteX40" fmla="*/ 334262 w 2099263"/>
              <a:gd name="connsiteY40" fmla="*/ 851693 h 1935552"/>
              <a:gd name="connsiteX41" fmla="*/ 344987 w 2099263"/>
              <a:gd name="connsiteY41" fmla="*/ 907281 h 1935552"/>
              <a:gd name="connsiteX42" fmla="*/ 358373 w 2099263"/>
              <a:gd name="connsiteY42" fmla="*/ 945862 h 1935552"/>
              <a:gd name="connsiteX43" fmla="*/ 338128 w 2099263"/>
              <a:gd name="connsiteY43" fmla="*/ 1156493 h 1935552"/>
              <a:gd name="connsiteX44" fmla="*/ 300825 w 2099263"/>
              <a:gd name="connsiteY44" fmla="*/ 1222683 h 1935552"/>
              <a:gd name="connsiteX45" fmla="*/ 215981 w 2099263"/>
              <a:gd name="connsiteY45" fmla="*/ 1295472 h 1935552"/>
              <a:gd name="connsiteX46" fmla="*/ 185501 w 2099263"/>
              <a:gd name="connsiteY46" fmla="*/ 1341192 h 1935552"/>
              <a:gd name="connsiteX47" fmla="*/ 22790 w 2099263"/>
              <a:gd name="connsiteY47" fmla="*/ 1490425 h 1935552"/>
              <a:gd name="connsiteX48" fmla="*/ 73531 w 2099263"/>
              <a:gd name="connsiteY48" fmla="*/ 1559468 h 1935552"/>
              <a:gd name="connsiteX49" fmla="*/ 132957 w 2099263"/>
              <a:gd name="connsiteY49" fmla="*/ 1519295 h 1935552"/>
              <a:gd name="connsiteX50" fmla="*/ 215981 w 2099263"/>
              <a:gd name="connsiteY50" fmla="*/ 1463112 h 1935552"/>
              <a:gd name="connsiteX51" fmla="*/ 307421 w 2099263"/>
              <a:gd name="connsiteY51" fmla="*/ 1432632 h 1935552"/>
              <a:gd name="connsiteX52" fmla="*/ 368381 w 2099263"/>
              <a:gd name="connsiteY52" fmla="*/ 1444687 h 1935552"/>
              <a:gd name="connsiteX53" fmla="*/ 406481 w 2099263"/>
              <a:gd name="connsiteY53" fmla="*/ 1517976 h 1935552"/>
              <a:gd name="connsiteX54" fmla="*/ 322661 w 2099263"/>
              <a:gd name="connsiteY54" fmla="*/ 1783152 h 1935552"/>
              <a:gd name="connsiteX55" fmla="*/ 246461 w 2099263"/>
              <a:gd name="connsiteY55" fmla="*/ 1920312 h 1935552"/>
              <a:gd name="connsiteX56" fmla="*/ 292181 w 2099263"/>
              <a:gd name="connsiteY56" fmla="*/ 1935552 h 1935552"/>
              <a:gd name="connsiteX57" fmla="*/ 536021 w 2099263"/>
              <a:gd name="connsiteY57" fmla="*/ 1905072 h 1935552"/>
              <a:gd name="connsiteX58" fmla="*/ 627461 w 2099263"/>
              <a:gd name="connsiteY58" fmla="*/ 1874592 h 1935552"/>
              <a:gd name="connsiteX59" fmla="*/ 795883 w 2099263"/>
              <a:gd name="connsiteY59" fmla="*/ 1817930 h 1935552"/>
              <a:gd name="connsiteX60" fmla="*/ 912722 w 2099263"/>
              <a:gd name="connsiteY60" fmla="*/ 1803472 h 1935552"/>
              <a:gd name="connsiteX61" fmla="*/ 1045974 w 2099263"/>
              <a:gd name="connsiteY61" fmla="*/ 1832778 h 1935552"/>
              <a:gd name="connsiteX62" fmla="*/ 1186651 w 2099263"/>
              <a:gd name="connsiteY62" fmla="*/ 1857008 h 1935552"/>
              <a:gd name="connsiteX63" fmla="*/ 1288642 w 2099263"/>
              <a:gd name="connsiteY63" fmla="*/ 1885142 h 1935552"/>
              <a:gd name="connsiteX64" fmla="*/ 1388679 w 2099263"/>
              <a:gd name="connsiteY64" fmla="*/ 1909371 h 1935552"/>
              <a:gd name="connsiteX65" fmla="*/ 1517988 w 2099263"/>
              <a:gd name="connsiteY65" fmla="*/ 1730564 h 1935552"/>
              <a:gd name="connsiteX66" fmla="*/ 1615261 w 2099263"/>
              <a:gd name="connsiteY66" fmla="*/ 1610047 h 1935552"/>
              <a:gd name="connsiteX0" fmla="*/ 1615261 w 2099263"/>
              <a:gd name="connsiteY0" fmla="*/ 1610047 h 1935552"/>
              <a:gd name="connsiteX1" fmla="*/ 1628185 w 2099263"/>
              <a:gd name="connsiteY1" fmla="*/ 1512548 h 1935552"/>
              <a:gd name="connsiteX2" fmla="*/ 1628670 w 2099263"/>
              <a:gd name="connsiteY2" fmla="*/ 1432632 h 1935552"/>
              <a:gd name="connsiteX3" fmla="*/ 1618061 w 2099263"/>
              <a:gd name="connsiteY3" fmla="*/ 1386912 h 1935552"/>
              <a:gd name="connsiteX4" fmla="*/ 1633301 w 2099263"/>
              <a:gd name="connsiteY4" fmla="*/ 1249752 h 1935552"/>
              <a:gd name="connsiteX5" fmla="*/ 1687438 w 2099263"/>
              <a:gd name="connsiteY5" fmla="*/ 1185608 h 1935552"/>
              <a:gd name="connsiteX6" fmla="*/ 1761681 w 2099263"/>
              <a:gd name="connsiteY6" fmla="*/ 1126604 h 1935552"/>
              <a:gd name="connsiteX7" fmla="*/ 1806309 w 2099263"/>
              <a:gd name="connsiteY7" fmla="*/ 1110203 h 1935552"/>
              <a:gd name="connsiteX8" fmla="*/ 1853553 w 2099263"/>
              <a:gd name="connsiteY8" fmla="*/ 1079724 h 1935552"/>
              <a:gd name="connsiteX9" fmla="*/ 1900001 w 2099263"/>
              <a:gd name="connsiteY9" fmla="*/ 1028772 h 1935552"/>
              <a:gd name="connsiteX10" fmla="*/ 1965397 w 2099263"/>
              <a:gd name="connsiteY10" fmla="*/ 994084 h 1935552"/>
              <a:gd name="connsiteX11" fmla="*/ 2008501 w 2099263"/>
              <a:gd name="connsiteY11" fmla="*/ 888700 h 1935552"/>
              <a:gd name="connsiteX12" fmla="*/ 2062637 w 2099263"/>
              <a:gd name="connsiteY12" fmla="*/ 624912 h 1935552"/>
              <a:gd name="connsiteX13" fmla="*/ 2098848 w 2099263"/>
              <a:gd name="connsiteY13" fmla="*/ 506267 h 1935552"/>
              <a:gd name="connsiteX14" fmla="*/ 2031065 w 2099263"/>
              <a:gd name="connsiteY14" fmla="*/ 393264 h 1935552"/>
              <a:gd name="connsiteX15" fmla="*/ 1985345 w 2099263"/>
              <a:gd name="connsiteY15" fmla="*/ 358212 h 1935552"/>
              <a:gd name="connsiteX16" fmla="*/ 1914218 w 2099263"/>
              <a:gd name="connsiteY16" fmla="*/ 321932 h 1935552"/>
              <a:gd name="connsiteX17" fmla="*/ 1830761 w 2099263"/>
              <a:gd name="connsiteY17" fmla="*/ 259516 h 1935552"/>
              <a:gd name="connsiteX18" fmla="*/ 1789983 w 2099263"/>
              <a:gd name="connsiteY18" fmla="*/ 227937 h 1935552"/>
              <a:gd name="connsiteX19" fmla="*/ 1755221 w 2099263"/>
              <a:gd name="connsiteY19" fmla="*/ 198192 h 1935552"/>
              <a:gd name="connsiteX20" fmla="*/ 1719194 w 2099263"/>
              <a:gd name="connsiteY20" fmla="*/ 166796 h 1935552"/>
              <a:gd name="connsiteX21" fmla="*/ 1667012 w 2099263"/>
              <a:gd name="connsiteY21" fmla="*/ 136316 h 1935552"/>
              <a:gd name="connsiteX22" fmla="*/ 1613489 w 2099263"/>
              <a:gd name="connsiteY22" fmla="*/ 117420 h 1935552"/>
              <a:gd name="connsiteX23" fmla="*/ 1608917 w 2099263"/>
              <a:gd name="connsiteY23" fmla="*/ 102180 h 1935552"/>
              <a:gd name="connsiteX24" fmla="*/ 1531193 w 2099263"/>
              <a:gd name="connsiteY24" fmla="*/ 73224 h 1935552"/>
              <a:gd name="connsiteX25" fmla="*/ 1466889 w 2099263"/>
              <a:gd name="connsiteY25" fmla="*/ 55664 h 1935552"/>
              <a:gd name="connsiteX26" fmla="*/ 1259062 w 2099263"/>
              <a:gd name="connsiteY26" fmla="*/ 32614 h 1935552"/>
              <a:gd name="connsiteX27" fmla="*/ 915440 w 2099263"/>
              <a:gd name="connsiteY27" fmla="*/ 0 h 1935552"/>
              <a:gd name="connsiteX28" fmla="*/ 549376 w 2099263"/>
              <a:gd name="connsiteY28" fmla="*/ 19028 h 1935552"/>
              <a:gd name="connsiteX29" fmla="*/ 398861 w 2099263"/>
              <a:gd name="connsiteY29" fmla="*/ 76272 h 1935552"/>
              <a:gd name="connsiteX30" fmla="*/ 307421 w 2099263"/>
              <a:gd name="connsiteY30" fmla="*/ 106752 h 1935552"/>
              <a:gd name="connsiteX31" fmla="*/ 261701 w 2099263"/>
              <a:gd name="connsiteY31" fmla="*/ 121992 h 1935552"/>
              <a:gd name="connsiteX32" fmla="*/ 237412 w 2099263"/>
              <a:gd name="connsiteY32" fmla="*/ 158664 h 1935552"/>
              <a:gd name="connsiteX33" fmla="*/ 178677 w 2099263"/>
              <a:gd name="connsiteY33" fmla="*/ 204788 h 1935552"/>
              <a:gd name="connsiteX34" fmla="*/ 67903 w 2099263"/>
              <a:gd name="connsiteY34" fmla="*/ 277804 h 1935552"/>
              <a:gd name="connsiteX35" fmla="*/ 1255 w 2099263"/>
              <a:gd name="connsiteY35" fmla="*/ 379252 h 1935552"/>
              <a:gd name="connsiteX36" fmla="*/ 142511 w 2099263"/>
              <a:gd name="connsiteY36" fmla="*/ 470692 h 1935552"/>
              <a:gd name="connsiteX37" fmla="*/ 253058 w 2099263"/>
              <a:gd name="connsiteY37" fmla="*/ 604440 h 1935552"/>
              <a:gd name="connsiteX38" fmla="*/ 292181 w 2099263"/>
              <a:gd name="connsiteY38" fmla="*/ 670632 h 1935552"/>
              <a:gd name="connsiteX39" fmla="*/ 332897 w 2099263"/>
              <a:gd name="connsiteY39" fmla="*/ 784591 h 1935552"/>
              <a:gd name="connsiteX40" fmla="*/ 334262 w 2099263"/>
              <a:gd name="connsiteY40" fmla="*/ 851693 h 1935552"/>
              <a:gd name="connsiteX41" fmla="*/ 344987 w 2099263"/>
              <a:gd name="connsiteY41" fmla="*/ 907281 h 1935552"/>
              <a:gd name="connsiteX42" fmla="*/ 358373 w 2099263"/>
              <a:gd name="connsiteY42" fmla="*/ 945862 h 1935552"/>
              <a:gd name="connsiteX43" fmla="*/ 338128 w 2099263"/>
              <a:gd name="connsiteY43" fmla="*/ 1156493 h 1935552"/>
              <a:gd name="connsiteX44" fmla="*/ 300825 w 2099263"/>
              <a:gd name="connsiteY44" fmla="*/ 1222683 h 1935552"/>
              <a:gd name="connsiteX45" fmla="*/ 215981 w 2099263"/>
              <a:gd name="connsiteY45" fmla="*/ 1295472 h 1935552"/>
              <a:gd name="connsiteX46" fmla="*/ 185501 w 2099263"/>
              <a:gd name="connsiteY46" fmla="*/ 1341192 h 1935552"/>
              <a:gd name="connsiteX47" fmla="*/ 22790 w 2099263"/>
              <a:gd name="connsiteY47" fmla="*/ 1490425 h 1935552"/>
              <a:gd name="connsiteX48" fmla="*/ 73531 w 2099263"/>
              <a:gd name="connsiteY48" fmla="*/ 1559468 h 1935552"/>
              <a:gd name="connsiteX49" fmla="*/ 132957 w 2099263"/>
              <a:gd name="connsiteY49" fmla="*/ 1519295 h 1935552"/>
              <a:gd name="connsiteX50" fmla="*/ 215981 w 2099263"/>
              <a:gd name="connsiteY50" fmla="*/ 1463112 h 1935552"/>
              <a:gd name="connsiteX51" fmla="*/ 307421 w 2099263"/>
              <a:gd name="connsiteY51" fmla="*/ 1432632 h 1935552"/>
              <a:gd name="connsiteX52" fmla="*/ 368381 w 2099263"/>
              <a:gd name="connsiteY52" fmla="*/ 1444687 h 1935552"/>
              <a:gd name="connsiteX53" fmla="*/ 406481 w 2099263"/>
              <a:gd name="connsiteY53" fmla="*/ 1517976 h 1935552"/>
              <a:gd name="connsiteX54" fmla="*/ 322661 w 2099263"/>
              <a:gd name="connsiteY54" fmla="*/ 1783152 h 1935552"/>
              <a:gd name="connsiteX55" fmla="*/ 246461 w 2099263"/>
              <a:gd name="connsiteY55" fmla="*/ 1920312 h 1935552"/>
              <a:gd name="connsiteX56" fmla="*/ 292181 w 2099263"/>
              <a:gd name="connsiteY56" fmla="*/ 1935552 h 1935552"/>
              <a:gd name="connsiteX57" fmla="*/ 536021 w 2099263"/>
              <a:gd name="connsiteY57" fmla="*/ 1905072 h 1935552"/>
              <a:gd name="connsiteX58" fmla="*/ 627461 w 2099263"/>
              <a:gd name="connsiteY58" fmla="*/ 1874592 h 1935552"/>
              <a:gd name="connsiteX59" fmla="*/ 795883 w 2099263"/>
              <a:gd name="connsiteY59" fmla="*/ 1817930 h 1935552"/>
              <a:gd name="connsiteX60" fmla="*/ 912722 w 2099263"/>
              <a:gd name="connsiteY60" fmla="*/ 1803472 h 1935552"/>
              <a:gd name="connsiteX61" fmla="*/ 1045974 w 2099263"/>
              <a:gd name="connsiteY61" fmla="*/ 1832778 h 1935552"/>
              <a:gd name="connsiteX62" fmla="*/ 1186651 w 2099263"/>
              <a:gd name="connsiteY62" fmla="*/ 1857008 h 1935552"/>
              <a:gd name="connsiteX63" fmla="*/ 1288642 w 2099263"/>
              <a:gd name="connsiteY63" fmla="*/ 1885142 h 1935552"/>
              <a:gd name="connsiteX64" fmla="*/ 1388679 w 2099263"/>
              <a:gd name="connsiteY64" fmla="*/ 1909371 h 1935552"/>
              <a:gd name="connsiteX65" fmla="*/ 1517988 w 2099263"/>
              <a:gd name="connsiteY65" fmla="*/ 1730564 h 1935552"/>
              <a:gd name="connsiteX66" fmla="*/ 1615261 w 2099263"/>
              <a:gd name="connsiteY66" fmla="*/ 1610047 h 1935552"/>
              <a:gd name="connsiteX0" fmla="*/ 1615261 w 2099263"/>
              <a:gd name="connsiteY0" fmla="*/ 1610047 h 1935552"/>
              <a:gd name="connsiteX1" fmla="*/ 1628185 w 2099263"/>
              <a:gd name="connsiteY1" fmla="*/ 1512548 h 1935552"/>
              <a:gd name="connsiteX2" fmla="*/ 1628670 w 2099263"/>
              <a:gd name="connsiteY2" fmla="*/ 1432632 h 1935552"/>
              <a:gd name="connsiteX3" fmla="*/ 1618061 w 2099263"/>
              <a:gd name="connsiteY3" fmla="*/ 1386912 h 1935552"/>
              <a:gd name="connsiteX4" fmla="*/ 1633301 w 2099263"/>
              <a:gd name="connsiteY4" fmla="*/ 1249752 h 1935552"/>
              <a:gd name="connsiteX5" fmla="*/ 1687438 w 2099263"/>
              <a:gd name="connsiteY5" fmla="*/ 1185608 h 1935552"/>
              <a:gd name="connsiteX6" fmla="*/ 1761681 w 2099263"/>
              <a:gd name="connsiteY6" fmla="*/ 1126604 h 1935552"/>
              <a:gd name="connsiteX7" fmla="*/ 1806309 w 2099263"/>
              <a:gd name="connsiteY7" fmla="*/ 1110203 h 1935552"/>
              <a:gd name="connsiteX8" fmla="*/ 1853553 w 2099263"/>
              <a:gd name="connsiteY8" fmla="*/ 1079724 h 1935552"/>
              <a:gd name="connsiteX9" fmla="*/ 1900001 w 2099263"/>
              <a:gd name="connsiteY9" fmla="*/ 1028772 h 1935552"/>
              <a:gd name="connsiteX10" fmla="*/ 1965397 w 2099263"/>
              <a:gd name="connsiteY10" fmla="*/ 994084 h 1935552"/>
              <a:gd name="connsiteX11" fmla="*/ 2008501 w 2099263"/>
              <a:gd name="connsiteY11" fmla="*/ 888700 h 1935552"/>
              <a:gd name="connsiteX12" fmla="*/ 2062637 w 2099263"/>
              <a:gd name="connsiteY12" fmla="*/ 624912 h 1935552"/>
              <a:gd name="connsiteX13" fmla="*/ 2098848 w 2099263"/>
              <a:gd name="connsiteY13" fmla="*/ 506267 h 1935552"/>
              <a:gd name="connsiteX14" fmla="*/ 2031065 w 2099263"/>
              <a:gd name="connsiteY14" fmla="*/ 393264 h 1935552"/>
              <a:gd name="connsiteX15" fmla="*/ 1985345 w 2099263"/>
              <a:gd name="connsiteY15" fmla="*/ 358212 h 1935552"/>
              <a:gd name="connsiteX16" fmla="*/ 1914218 w 2099263"/>
              <a:gd name="connsiteY16" fmla="*/ 321932 h 1935552"/>
              <a:gd name="connsiteX17" fmla="*/ 1830761 w 2099263"/>
              <a:gd name="connsiteY17" fmla="*/ 259516 h 1935552"/>
              <a:gd name="connsiteX18" fmla="*/ 1789983 w 2099263"/>
              <a:gd name="connsiteY18" fmla="*/ 227937 h 1935552"/>
              <a:gd name="connsiteX19" fmla="*/ 1755221 w 2099263"/>
              <a:gd name="connsiteY19" fmla="*/ 198192 h 1935552"/>
              <a:gd name="connsiteX20" fmla="*/ 1719194 w 2099263"/>
              <a:gd name="connsiteY20" fmla="*/ 166796 h 1935552"/>
              <a:gd name="connsiteX21" fmla="*/ 1667012 w 2099263"/>
              <a:gd name="connsiteY21" fmla="*/ 136316 h 1935552"/>
              <a:gd name="connsiteX22" fmla="*/ 1613489 w 2099263"/>
              <a:gd name="connsiteY22" fmla="*/ 117420 h 1935552"/>
              <a:gd name="connsiteX23" fmla="*/ 1608917 w 2099263"/>
              <a:gd name="connsiteY23" fmla="*/ 102180 h 1935552"/>
              <a:gd name="connsiteX24" fmla="*/ 1531193 w 2099263"/>
              <a:gd name="connsiteY24" fmla="*/ 73224 h 1935552"/>
              <a:gd name="connsiteX25" fmla="*/ 1466889 w 2099263"/>
              <a:gd name="connsiteY25" fmla="*/ 55664 h 1935552"/>
              <a:gd name="connsiteX26" fmla="*/ 1259062 w 2099263"/>
              <a:gd name="connsiteY26" fmla="*/ 32614 h 1935552"/>
              <a:gd name="connsiteX27" fmla="*/ 915440 w 2099263"/>
              <a:gd name="connsiteY27" fmla="*/ 0 h 1935552"/>
              <a:gd name="connsiteX28" fmla="*/ 556200 w 2099263"/>
              <a:gd name="connsiteY28" fmla="*/ 25852 h 1935552"/>
              <a:gd name="connsiteX29" fmla="*/ 398861 w 2099263"/>
              <a:gd name="connsiteY29" fmla="*/ 76272 h 1935552"/>
              <a:gd name="connsiteX30" fmla="*/ 307421 w 2099263"/>
              <a:gd name="connsiteY30" fmla="*/ 106752 h 1935552"/>
              <a:gd name="connsiteX31" fmla="*/ 261701 w 2099263"/>
              <a:gd name="connsiteY31" fmla="*/ 121992 h 1935552"/>
              <a:gd name="connsiteX32" fmla="*/ 237412 w 2099263"/>
              <a:gd name="connsiteY32" fmla="*/ 158664 h 1935552"/>
              <a:gd name="connsiteX33" fmla="*/ 178677 w 2099263"/>
              <a:gd name="connsiteY33" fmla="*/ 204788 h 1935552"/>
              <a:gd name="connsiteX34" fmla="*/ 67903 w 2099263"/>
              <a:gd name="connsiteY34" fmla="*/ 277804 h 1935552"/>
              <a:gd name="connsiteX35" fmla="*/ 1255 w 2099263"/>
              <a:gd name="connsiteY35" fmla="*/ 379252 h 1935552"/>
              <a:gd name="connsiteX36" fmla="*/ 142511 w 2099263"/>
              <a:gd name="connsiteY36" fmla="*/ 470692 h 1935552"/>
              <a:gd name="connsiteX37" fmla="*/ 253058 w 2099263"/>
              <a:gd name="connsiteY37" fmla="*/ 604440 h 1935552"/>
              <a:gd name="connsiteX38" fmla="*/ 292181 w 2099263"/>
              <a:gd name="connsiteY38" fmla="*/ 670632 h 1935552"/>
              <a:gd name="connsiteX39" fmla="*/ 332897 w 2099263"/>
              <a:gd name="connsiteY39" fmla="*/ 784591 h 1935552"/>
              <a:gd name="connsiteX40" fmla="*/ 334262 w 2099263"/>
              <a:gd name="connsiteY40" fmla="*/ 851693 h 1935552"/>
              <a:gd name="connsiteX41" fmla="*/ 344987 w 2099263"/>
              <a:gd name="connsiteY41" fmla="*/ 907281 h 1935552"/>
              <a:gd name="connsiteX42" fmla="*/ 358373 w 2099263"/>
              <a:gd name="connsiteY42" fmla="*/ 945862 h 1935552"/>
              <a:gd name="connsiteX43" fmla="*/ 338128 w 2099263"/>
              <a:gd name="connsiteY43" fmla="*/ 1156493 h 1935552"/>
              <a:gd name="connsiteX44" fmla="*/ 300825 w 2099263"/>
              <a:gd name="connsiteY44" fmla="*/ 1222683 h 1935552"/>
              <a:gd name="connsiteX45" fmla="*/ 215981 w 2099263"/>
              <a:gd name="connsiteY45" fmla="*/ 1295472 h 1935552"/>
              <a:gd name="connsiteX46" fmla="*/ 185501 w 2099263"/>
              <a:gd name="connsiteY46" fmla="*/ 1341192 h 1935552"/>
              <a:gd name="connsiteX47" fmla="*/ 22790 w 2099263"/>
              <a:gd name="connsiteY47" fmla="*/ 1490425 h 1935552"/>
              <a:gd name="connsiteX48" fmla="*/ 73531 w 2099263"/>
              <a:gd name="connsiteY48" fmla="*/ 1559468 h 1935552"/>
              <a:gd name="connsiteX49" fmla="*/ 132957 w 2099263"/>
              <a:gd name="connsiteY49" fmla="*/ 1519295 h 1935552"/>
              <a:gd name="connsiteX50" fmla="*/ 215981 w 2099263"/>
              <a:gd name="connsiteY50" fmla="*/ 1463112 h 1935552"/>
              <a:gd name="connsiteX51" fmla="*/ 307421 w 2099263"/>
              <a:gd name="connsiteY51" fmla="*/ 1432632 h 1935552"/>
              <a:gd name="connsiteX52" fmla="*/ 368381 w 2099263"/>
              <a:gd name="connsiteY52" fmla="*/ 1444687 h 1935552"/>
              <a:gd name="connsiteX53" fmla="*/ 406481 w 2099263"/>
              <a:gd name="connsiteY53" fmla="*/ 1517976 h 1935552"/>
              <a:gd name="connsiteX54" fmla="*/ 322661 w 2099263"/>
              <a:gd name="connsiteY54" fmla="*/ 1783152 h 1935552"/>
              <a:gd name="connsiteX55" fmla="*/ 246461 w 2099263"/>
              <a:gd name="connsiteY55" fmla="*/ 1920312 h 1935552"/>
              <a:gd name="connsiteX56" fmla="*/ 292181 w 2099263"/>
              <a:gd name="connsiteY56" fmla="*/ 1935552 h 1935552"/>
              <a:gd name="connsiteX57" fmla="*/ 536021 w 2099263"/>
              <a:gd name="connsiteY57" fmla="*/ 1905072 h 1935552"/>
              <a:gd name="connsiteX58" fmla="*/ 627461 w 2099263"/>
              <a:gd name="connsiteY58" fmla="*/ 1874592 h 1935552"/>
              <a:gd name="connsiteX59" fmla="*/ 795883 w 2099263"/>
              <a:gd name="connsiteY59" fmla="*/ 1817930 h 1935552"/>
              <a:gd name="connsiteX60" fmla="*/ 912722 w 2099263"/>
              <a:gd name="connsiteY60" fmla="*/ 1803472 h 1935552"/>
              <a:gd name="connsiteX61" fmla="*/ 1045974 w 2099263"/>
              <a:gd name="connsiteY61" fmla="*/ 1832778 h 1935552"/>
              <a:gd name="connsiteX62" fmla="*/ 1186651 w 2099263"/>
              <a:gd name="connsiteY62" fmla="*/ 1857008 h 1935552"/>
              <a:gd name="connsiteX63" fmla="*/ 1288642 w 2099263"/>
              <a:gd name="connsiteY63" fmla="*/ 1885142 h 1935552"/>
              <a:gd name="connsiteX64" fmla="*/ 1388679 w 2099263"/>
              <a:gd name="connsiteY64" fmla="*/ 1909371 h 1935552"/>
              <a:gd name="connsiteX65" fmla="*/ 1517988 w 2099263"/>
              <a:gd name="connsiteY65" fmla="*/ 1730564 h 1935552"/>
              <a:gd name="connsiteX66" fmla="*/ 1615261 w 2099263"/>
              <a:gd name="connsiteY66" fmla="*/ 1610047 h 193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099263" h="1935552">
                <a:moveTo>
                  <a:pt x="1615261" y="1610047"/>
                </a:moveTo>
                <a:lnTo>
                  <a:pt x="1628185" y="1512548"/>
                </a:lnTo>
                <a:cubicBezTo>
                  <a:pt x="1643425" y="1471908"/>
                  <a:pt x="1630357" y="1453571"/>
                  <a:pt x="1628670" y="1432632"/>
                </a:cubicBezTo>
                <a:cubicBezTo>
                  <a:pt x="1626983" y="1411693"/>
                  <a:pt x="1617289" y="1417392"/>
                  <a:pt x="1618061" y="1386912"/>
                </a:cubicBezTo>
                <a:cubicBezTo>
                  <a:pt x="1618833" y="1356432"/>
                  <a:pt x="1621738" y="1283303"/>
                  <a:pt x="1633301" y="1249752"/>
                </a:cubicBezTo>
                <a:cubicBezTo>
                  <a:pt x="1644864" y="1216201"/>
                  <a:pt x="1652685" y="1197192"/>
                  <a:pt x="1687438" y="1185608"/>
                </a:cubicBezTo>
                <a:lnTo>
                  <a:pt x="1761681" y="1126604"/>
                </a:lnTo>
                <a:cubicBezTo>
                  <a:pt x="1776921" y="1121524"/>
                  <a:pt x="1790997" y="1118016"/>
                  <a:pt x="1806309" y="1110203"/>
                </a:cubicBezTo>
                <a:cubicBezTo>
                  <a:pt x="1821621" y="1102390"/>
                  <a:pt x="1837938" y="1093296"/>
                  <a:pt x="1853553" y="1079724"/>
                </a:cubicBezTo>
                <a:cubicBezTo>
                  <a:pt x="1869168" y="1066152"/>
                  <a:pt x="1881360" y="1043045"/>
                  <a:pt x="1900001" y="1028772"/>
                </a:cubicBezTo>
                <a:cubicBezTo>
                  <a:pt x="1918642" y="1014499"/>
                  <a:pt x="1950157" y="999164"/>
                  <a:pt x="1965397" y="994084"/>
                </a:cubicBezTo>
                <a:cubicBezTo>
                  <a:pt x="1980637" y="978844"/>
                  <a:pt x="1992294" y="950229"/>
                  <a:pt x="2008501" y="888700"/>
                </a:cubicBezTo>
                <a:cubicBezTo>
                  <a:pt x="2024708" y="827171"/>
                  <a:pt x="2054453" y="796785"/>
                  <a:pt x="2062637" y="624912"/>
                </a:cubicBezTo>
                <a:cubicBezTo>
                  <a:pt x="2057557" y="553792"/>
                  <a:pt x="2104110" y="544875"/>
                  <a:pt x="2098848" y="506267"/>
                </a:cubicBezTo>
                <a:cubicBezTo>
                  <a:pt x="2093586" y="467659"/>
                  <a:pt x="2049982" y="417940"/>
                  <a:pt x="2031065" y="393264"/>
                </a:cubicBezTo>
                <a:cubicBezTo>
                  <a:pt x="2012148" y="368588"/>
                  <a:pt x="2004819" y="370101"/>
                  <a:pt x="1985345" y="358212"/>
                </a:cubicBezTo>
                <a:cubicBezTo>
                  <a:pt x="1965871" y="346323"/>
                  <a:pt x="1939982" y="338381"/>
                  <a:pt x="1914218" y="321932"/>
                </a:cubicBezTo>
                <a:cubicBezTo>
                  <a:pt x="1888454" y="305483"/>
                  <a:pt x="1851467" y="275182"/>
                  <a:pt x="1830761" y="259516"/>
                </a:cubicBezTo>
                <a:cubicBezTo>
                  <a:pt x="1810055" y="243850"/>
                  <a:pt x="1802573" y="238158"/>
                  <a:pt x="1789983" y="227937"/>
                </a:cubicBezTo>
                <a:cubicBezTo>
                  <a:pt x="1777393" y="217716"/>
                  <a:pt x="1767019" y="208382"/>
                  <a:pt x="1755221" y="198192"/>
                </a:cubicBezTo>
                <a:cubicBezTo>
                  <a:pt x="1743423" y="188002"/>
                  <a:pt x="1733895" y="177109"/>
                  <a:pt x="1719194" y="166796"/>
                </a:cubicBezTo>
                <a:cubicBezTo>
                  <a:pt x="1704493" y="156483"/>
                  <a:pt x="1684630" y="144545"/>
                  <a:pt x="1667012" y="136316"/>
                </a:cubicBezTo>
                <a:cubicBezTo>
                  <a:pt x="1649394" y="128087"/>
                  <a:pt x="1643969" y="127580"/>
                  <a:pt x="1613489" y="117420"/>
                </a:cubicBezTo>
                <a:lnTo>
                  <a:pt x="1608917" y="102180"/>
                </a:lnTo>
                <a:cubicBezTo>
                  <a:pt x="1593677" y="97100"/>
                  <a:pt x="1554864" y="80977"/>
                  <a:pt x="1531193" y="73224"/>
                </a:cubicBezTo>
                <a:cubicBezTo>
                  <a:pt x="1507522" y="65471"/>
                  <a:pt x="1512244" y="62432"/>
                  <a:pt x="1466889" y="55664"/>
                </a:cubicBezTo>
                <a:cubicBezTo>
                  <a:pt x="1421534" y="48896"/>
                  <a:pt x="1350970" y="41891"/>
                  <a:pt x="1259062" y="32614"/>
                </a:cubicBezTo>
                <a:cubicBezTo>
                  <a:pt x="1167154" y="23337"/>
                  <a:pt x="1010029" y="4300"/>
                  <a:pt x="915440" y="0"/>
                </a:cubicBezTo>
                <a:cubicBezTo>
                  <a:pt x="652349" y="13155"/>
                  <a:pt x="642297" y="13140"/>
                  <a:pt x="556200" y="25852"/>
                </a:cubicBezTo>
                <a:cubicBezTo>
                  <a:pt x="470104" y="38564"/>
                  <a:pt x="440324" y="62789"/>
                  <a:pt x="398861" y="76272"/>
                </a:cubicBezTo>
                <a:lnTo>
                  <a:pt x="307421" y="106752"/>
                </a:lnTo>
                <a:lnTo>
                  <a:pt x="261701" y="121992"/>
                </a:lnTo>
                <a:lnTo>
                  <a:pt x="237412" y="158664"/>
                </a:lnTo>
                <a:lnTo>
                  <a:pt x="178677" y="204788"/>
                </a:lnTo>
                <a:lnTo>
                  <a:pt x="67903" y="277804"/>
                </a:lnTo>
                <a:cubicBezTo>
                  <a:pt x="72983" y="318444"/>
                  <a:pt x="-11180" y="347104"/>
                  <a:pt x="1255" y="379252"/>
                </a:cubicBezTo>
                <a:cubicBezTo>
                  <a:pt x="13690" y="411400"/>
                  <a:pt x="112476" y="403114"/>
                  <a:pt x="142511" y="470692"/>
                </a:cubicBezTo>
                <a:lnTo>
                  <a:pt x="253058" y="604440"/>
                </a:lnTo>
                <a:cubicBezTo>
                  <a:pt x="258138" y="619680"/>
                  <a:pt x="278875" y="640607"/>
                  <a:pt x="292181" y="670632"/>
                </a:cubicBezTo>
                <a:cubicBezTo>
                  <a:pt x="305487" y="700657"/>
                  <a:pt x="325884" y="754414"/>
                  <a:pt x="332897" y="784591"/>
                </a:cubicBezTo>
                <a:cubicBezTo>
                  <a:pt x="339910" y="814768"/>
                  <a:pt x="336228" y="822146"/>
                  <a:pt x="334262" y="851693"/>
                </a:cubicBezTo>
                <a:cubicBezTo>
                  <a:pt x="332296" y="881240"/>
                  <a:pt x="351204" y="874527"/>
                  <a:pt x="344987" y="907281"/>
                </a:cubicBezTo>
                <a:cubicBezTo>
                  <a:pt x="349006" y="922976"/>
                  <a:pt x="359516" y="904327"/>
                  <a:pt x="358373" y="945862"/>
                </a:cubicBezTo>
                <a:cubicBezTo>
                  <a:pt x="357230" y="987397"/>
                  <a:pt x="347719" y="1110356"/>
                  <a:pt x="338128" y="1156493"/>
                </a:cubicBezTo>
                <a:cubicBezTo>
                  <a:pt x="328537" y="1202630"/>
                  <a:pt x="321183" y="1199520"/>
                  <a:pt x="300825" y="1222683"/>
                </a:cubicBezTo>
                <a:cubicBezTo>
                  <a:pt x="280467" y="1245846"/>
                  <a:pt x="293053" y="1244091"/>
                  <a:pt x="215981" y="1295472"/>
                </a:cubicBezTo>
                <a:cubicBezTo>
                  <a:pt x="205821" y="1310712"/>
                  <a:pt x="217700" y="1308700"/>
                  <a:pt x="185501" y="1341192"/>
                </a:cubicBezTo>
                <a:cubicBezTo>
                  <a:pt x="153303" y="1373684"/>
                  <a:pt x="41452" y="1454046"/>
                  <a:pt x="22790" y="1490425"/>
                </a:cubicBezTo>
                <a:cubicBezTo>
                  <a:pt x="4128" y="1526804"/>
                  <a:pt x="55170" y="1554656"/>
                  <a:pt x="73531" y="1559468"/>
                </a:cubicBezTo>
                <a:cubicBezTo>
                  <a:pt x="91892" y="1564280"/>
                  <a:pt x="109215" y="1535354"/>
                  <a:pt x="132957" y="1519295"/>
                </a:cubicBezTo>
                <a:cubicBezTo>
                  <a:pt x="156699" y="1503236"/>
                  <a:pt x="186904" y="1477556"/>
                  <a:pt x="215981" y="1463112"/>
                </a:cubicBezTo>
                <a:cubicBezTo>
                  <a:pt x="245058" y="1448668"/>
                  <a:pt x="276252" y="1440424"/>
                  <a:pt x="307421" y="1432632"/>
                </a:cubicBezTo>
                <a:lnTo>
                  <a:pt x="368381" y="1444687"/>
                </a:lnTo>
                <a:cubicBezTo>
                  <a:pt x="415150" y="1514841"/>
                  <a:pt x="414101" y="1461565"/>
                  <a:pt x="406481" y="1517976"/>
                </a:cubicBezTo>
                <a:cubicBezTo>
                  <a:pt x="398861" y="1574387"/>
                  <a:pt x="349331" y="1716096"/>
                  <a:pt x="322661" y="1783152"/>
                </a:cubicBezTo>
                <a:cubicBezTo>
                  <a:pt x="295991" y="1850208"/>
                  <a:pt x="273285" y="1839839"/>
                  <a:pt x="246461" y="1920312"/>
                </a:cubicBezTo>
                <a:cubicBezTo>
                  <a:pt x="261701" y="1925392"/>
                  <a:pt x="276117" y="1935552"/>
                  <a:pt x="292181" y="1935552"/>
                </a:cubicBezTo>
                <a:cubicBezTo>
                  <a:pt x="380777" y="1935552"/>
                  <a:pt x="455146" y="1929334"/>
                  <a:pt x="536021" y="1905072"/>
                </a:cubicBezTo>
                <a:cubicBezTo>
                  <a:pt x="566795" y="1895840"/>
                  <a:pt x="584151" y="1889116"/>
                  <a:pt x="627461" y="1874592"/>
                </a:cubicBezTo>
                <a:lnTo>
                  <a:pt x="795883" y="1817930"/>
                </a:lnTo>
                <a:cubicBezTo>
                  <a:pt x="800963" y="1802690"/>
                  <a:pt x="871040" y="1800997"/>
                  <a:pt x="912722" y="1803472"/>
                </a:cubicBezTo>
                <a:cubicBezTo>
                  <a:pt x="954404" y="1805947"/>
                  <a:pt x="1000319" y="1823855"/>
                  <a:pt x="1045974" y="1832778"/>
                </a:cubicBezTo>
                <a:cubicBezTo>
                  <a:pt x="1091629" y="1841701"/>
                  <a:pt x="1146206" y="1848281"/>
                  <a:pt x="1186651" y="1857008"/>
                </a:cubicBezTo>
                <a:cubicBezTo>
                  <a:pt x="1227096" y="1865735"/>
                  <a:pt x="1254971" y="1876415"/>
                  <a:pt x="1288642" y="1885142"/>
                </a:cubicBezTo>
                <a:cubicBezTo>
                  <a:pt x="1322313" y="1893869"/>
                  <a:pt x="1317049" y="1914881"/>
                  <a:pt x="1388679" y="1909371"/>
                </a:cubicBezTo>
                <a:cubicBezTo>
                  <a:pt x="1456988" y="1817243"/>
                  <a:pt x="1394972" y="1846138"/>
                  <a:pt x="1517988" y="1730564"/>
                </a:cubicBezTo>
                <a:cubicBezTo>
                  <a:pt x="1565587" y="1697731"/>
                  <a:pt x="1585276" y="1625820"/>
                  <a:pt x="1615261" y="1610047"/>
                </a:cubicBezTo>
                <a:close/>
              </a:path>
            </a:pathLst>
          </a:custGeom>
          <a:solidFill>
            <a:srgbClr val="FF0000">
              <a:alpha val="4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6B32E19-9FED-064A-A941-9F0CC63EB13A}"/>
              </a:ext>
            </a:extLst>
          </p:cNvPr>
          <p:cNvSpPr/>
          <p:nvPr/>
        </p:nvSpPr>
        <p:spPr>
          <a:xfrm>
            <a:off x="8293412" y="4011930"/>
            <a:ext cx="1527243" cy="1408875"/>
          </a:xfrm>
          <a:custGeom>
            <a:avLst/>
            <a:gdLst>
              <a:gd name="connsiteX0" fmla="*/ 512064 w 1453896"/>
              <a:gd name="connsiteY0" fmla="*/ 82296 h 1179576"/>
              <a:gd name="connsiteX1" fmla="*/ 512064 w 1453896"/>
              <a:gd name="connsiteY1" fmla="*/ 82296 h 1179576"/>
              <a:gd name="connsiteX2" fmla="*/ 475488 w 1453896"/>
              <a:gd name="connsiteY2" fmla="*/ 155448 h 1179576"/>
              <a:gd name="connsiteX3" fmla="*/ 466344 w 1453896"/>
              <a:gd name="connsiteY3" fmla="*/ 182880 h 1179576"/>
              <a:gd name="connsiteX4" fmla="*/ 429768 w 1453896"/>
              <a:gd name="connsiteY4" fmla="*/ 237744 h 1179576"/>
              <a:gd name="connsiteX5" fmla="*/ 411480 w 1453896"/>
              <a:gd name="connsiteY5" fmla="*/ 265176 h 1179576"/>
              <a:gd name="connsiteX6" fmla="*/ 356616 w 1453896"/>
              <a:gd name="connsiteY6" fmla="*/ 301752 h 1179576"/>
              <a:gd name="connsiteX7" fmla="*/ 274320 w 1453896"/>
              <a:gd name="connsiteY7" fmla="*/ 329184 h 1179576"/>
              <a:gd name="connsiteX8" fmla="*/ 246888 w 1453896"/>
              <a:gd name="connsiteY8" fmla="*/ 338328 h 1179576"/>
              <a:gd name="connsiteX9" fmla="*/ 219456 w 1453896"/>
              <a:gd name="connsiteY9" fmla="*/ 356616 h 1179576"/>
              <a:gd name="connsiteX10" fmla="*/ 164592 w 1453896"/>
              <a:gd name="connsiteY10" fmla="*/ 384048 h 1179576"/>
              <a:gd name="connsiteX11" fmla="*/ 164592 w 1453896"/>
              <a:gd name="connsiteY11" fmla="*/ 493776 h 1179576"/>
              <a:gd name="connsiteX12" fmla="*/ 146304 w 1453896"/>
              <a:gd name="connsiteY12" fmla="*/ 758952 h 1179576"/>
              <a:gd name="connsiteX13" fmla="*/ 100584 w 1453896"/>
              <a:gd name="connsiteY13" fmla="*/ 841248 h 1179576"/>
              <a:gd name="connsiteX14" fmla="*/ 45720 w 1453896"/>
              <a:gd name="connsiteY14" fmla="*/ 896112 h 1179576"/>
              <a:gd name="connsiteX15" fmla="*/ 36576 w 1453896"/>
              <a:gd name="connsiteY15" fmla="*/ 923544 h 1179576"/>
              <a:gd name="connsiteX16" fmla="*/ 18288 w 1453896"/>
              <a:gd name="connsiteY16" fmla="*/ 950976 h 1179576"/>
              <a:gd name="connsiteX17" fmla="*/ 0 w 1453896"/>
              <a:gd name="connsiteY17" fmla="*/ 1042416 h 1179576"/>
              <a:gd name="connsiteX18" fmla="*/ 27432 w 1453896"/>
              <a:gd name="connsiteY18" fmla="*/ 1161288 h 1179576"/>
              <a:gd name="connsiteX19" fmla="*/ 82296 w 1453896"/>
              <a:gd name="connsiteY19" fmla="*/ 1179576 h 1179576"/>
              <a:gd name="connsiteX20" fmla="*/ 164592 w 1453896"/>
              <a:gd name="connsiteY20" fmla="*/ 1170432 h 1179576"/>
              <a:gd name="connsiteX21" fmla="*/ 219456 w 1453896"/>
              <a:gd name="connsiteY21" fmla="*/ 1152144 h 1179576"/>
              <a:gd name="connsiteX22" fmla="*/ 265176 w 1453896"/>
              <a:gd name="connsiteY22" fmla="*/ 1097280 h 1179576"/>
              <a:gd name="connsiteX23" fmla="*/ 274320 w 1453896"/>
              <a:gd name="connsiteY23" fmla="*/ 1069848 h 1179576"/>
              <a:gd name="connsiteX24" fmla="*/ 283464 w 1453896"/>
              <a:gd name="connsiteY24" fmla="*/ 987552 h 1179576"/>
              <a:gd name="connsiteX25" fmla="*/ 301752 w 1453896"/>
              <a:gd name="connsiteY25" fmla="*/ 932688 h 1179576"/>
              <a:gd name="connsiteX26" fmla="*/ 365760 w 1453896"/>
              <a:gd name="connsiteY26" fmla="*/ 859536 h 1179576"/>
              <a:gd name="connsiteX27" fmla="*/ 429768 w 1453896"/>
              <a:gd name="connsiteY27" fmla="*/ 841248 h 1179576"/>
              <a:gd name="connsiteX28" fmla="*/ 484632 w 1453896"/>
              <a:gd name="connsiteY28" fmla="*/ 822960 h 1179576"/>
              <a:gd name="connsiteX29" fmla="*/ 512064 w 1453896"/>
              <a:gd name="connsiteY29" fmla="*/ 813816 h 1179576"/>
              <a:gd name="connsiteX30" fmla="*/ 566928 w 1453896"/>
              <a:gd name="connsiteY30" fmla="*/ 795528 h 1179576"/>
              <a:gd name="connsiteX31" fmla="*/ 594360 w 1453896"/>
              <a:gd name="connsiteY31" fmla="*/ 786384 h 1179576"/>
              <a:gd name="connsiteX32" fmla="*/ 667512 w 1453896"/>
              <a:gd name="connsiteY32" fmla="*/ 786384 h 1179576"/>
              <a:gd name="connsiteX33" fmla="*/ 694944 w 1453896"/>
              <a:gd name="connsiteY33" fmla="*/ 768096 h 1179576"/>
              <a:gd name="connsiteX34" fmla="*/ 832104 w 1453896"/>
              <a:gd name="connsiteY34" fmla="*/ 749808 h 1179576"/>
              <a:gd name="connsiteX35" fmla="*/ 850392 w 1453896"/>
              <a:gd name="connsiteY35" fmla="*/ 722376 h 1179576"/>
              <a:gd name="connsiteX36" fmla="*/ 859536 w 1453896"/>
              <a:gd name="connsiteY36" fmla="*/ 649224 h 1179576"/>
              <a:gd name="connsiteX37" fmla="*/ 868680 w 1453896"/>
              <a:gd name="connsiteY37" fmla="*/ 621792 h 1179576"/>
              <a:gd name="connsiteX38" fmla="*/ 896112 w 1453896"/>
              <a:gd name="connsiteY38" fmla="*/ 612648 h 1179576"/>
              <a:gd name="connsiteX39" fmla="*/ 923544 w 1453896"/>
              <a:gd name="connsiteY39" fmla="*/ 594360 h 1179576"/>
              <a:gd name="connsiteX40" fmla="*/ 996696 w 1453896"/>
              <a:gd name="connsiteY40" fmla="*/ 576072 h 1179576"/>
              <a:gd name="connsiteX41" fmla="*/ 1024128 w 1453896"/>
              <a:gd name="connsiteY41" fmla="*/ 566928 h 1179576"/>
              <a:gd name="connsiteX42" fmla="*/ 1051560 w 1453896"/>
              <a:gd name="connsiteY42" fmla="*/ 539496 h 1179576"/>
              <a:gd name="connsiteX43" fmla="*/ 1078992 w 1453896"/>
              <a:gd name="connsiteY43" fmla="*/ 521208 h 1179576"/>
              <a:gd name="connsiteX44" fmla="*/ 1115568 w 1453896"/>
              <a:gd name="connsiteY44" fmla="*/ 466344 h 1179576"/>
              <a:gd name="connsiteX45" fmla="*/ 1133856 w 1453896"/>
              <a:gd name="connsiteY45" fmla="*/ 438912 h 1179576"/>
              <a:gd name="connsiteX46" fmla="*/ 1161288 w 1453896"/>
              <a:gd name="connsiteY46" fmla="*/ 420624 h 1179576"/>
              <a:gd name="connsiteX47" fmla="*/ 1197864 w 1453896"/>
              <a:gd name="connsiteY47" fmla="*/ 374904 h 1179576"/>
              <a:gd name="connsiteX48" fmla="*/ 1234440 w 1453896"/>
              <a:gd name="connsiteY48" fmla="*/ 292608 h 1179576"/>
              <a:gd name="connsiteX49" fmla="*/ 1243584 w 1453896"/>
              <a:gd name="connsiteY49" fmla="*/ 265176 h 1179576"/>
              <a:gd name="connsiteX50" fmla="*/ 1280160 w 1453896"/>
              <a:gd name="connsiteY50" fmla="*/ 210312 h 1179576"/>
              <a:gd name="connsiteX51" fmla="*/ 1289304 w 1453896"/>
              <a:gd name="connsiteY51" fmla="*/ 164592 h 1179576"/>
              <a:gd name="connsiteX52" fmla="*/ 1344168 w 1453896"/>
              <a:gd name="connsiteY52" fmla="*/ 146304 h 1179576"/>
              <a:gd name="connsiteX53" fmla="*/ 1371600 w 1453896"/>
              <a:gd name="connsiteY53" fmla="*/ 137160 h 1179576"/>
              <a:gd name="connsiteX54" fmla="*/ 1399032 w 1453896"/>
              <a:gd name="connsiteY54" fmla="*/ 128016 h 1179576"/>
              <a:gd name="connsiteX55" fmla="*/ 1453896 w 1453896"/>
              <a:gd name="connsiteY55" fmla="*/ 91440 h 1179576"/>
              <a:gd name="connsiteX56" fmla="*/ 1371600 w 1453896"/>
              <a:gd name="connsiteY56" fmla="*/ 54864 h 1179576"/>
              <a:gd name="connsiteX57" fmla="*/ 1216152 w 1453896"/>
              <a:gd name="connsiteY57" fmla="*/ 27432 h 1179576"/>
              <a:gd name="connsiteX58" fmla="*/ 1097280 w 1453896"/>
              <a:gd name="connsiteY58" fmla="*/ 0 h 1179576"/>
              <a:gd name="connsiteX59" fmla="*/ 713232 w 1453896"/>
              <a:gd name="connsiteY59" fmla="*/ 18288 h 1179576"/>
              <a:gd name="connsiteX60" fmla="*/ 667512 w 1453896"/>
              <a:gd name="connsiteY60" fmla="*/ 27432 h 1179576"/>
              <a:gd name="connsiteX61" fmla="*/ 612648 w 1453896"/>
              <a:gd name="connsiteY61" fmla="*/ 36576 h 1179576"/>
              <a:gd name="connsiteX62" fmla="*/ 557784 w 1453896"/>
              <a:gd name="connsiteY62" fmla="*/ 54864 h 1179576"/>
              <a:gd name="connsiteX63" fmla="*/ 512064 w 1453896"/>
              <a:gd name="connsiteY63" fmla="*/ 82296 h 1179576"/>
              <a:gd name="connsiteX0" fmla="*/ 512064 w 1453896"/>
              <a:gd name="connsiteY0" fmla="*/ 123625 h 1220905"/>
              <a:gd name="connsiteX1" fmla="*/ 512064 w 1453896"/>
              <a:gd name="connsiteY1" fmla="*/ 123625 h 1220905"/>
              <a:gd name="connsiteX2" fmla="*/ 475488 w 1453896"/>
              <a:gd name="connsiteY2" fmla="*/ 196777 h 1220905"/>
              <a:gd name="connsiteX3" fmla="*/ 466344 w 1453896"/>
              <a:gd name="connsiteY3" fmla="*/ 224209 h 1220905"/>
              <a:gd name="connsiteX4" fmla="*/ 429768 w 1453896"/>
              <a:gd name="connsiteY4" fmla="*/ 279073 h 1220905"/>
              <a:gd name="connsiteX5" fmla="*/ 411480 w 1453896"/>
              <a:gd name="connsiteY5" fmla="*/ 306505 h 1220905"/>
              <a:gd name="connsiteX6" fmla="*/ 356616 w 1453896"/>
              <a:gd name="connsiteY6" fmla="*/ 343081 h 1220905"/>
              <a:gd name="connsiteX7" fmla="*/ 274320 w 1453896"/>
              <a:gd name="connsiteY7" fmla="*/ 370513 h 1220905"/>
              <a:gd name="connsiteX8" fmla="*/ 246888 w 1453896"/>
              <a:gd name="connsiteY8" fmla="*/ 379657 h 1220905"/>
              <a:gd name="connsiteX9" fmla="*/ 219456 w 1453896"/>
              <a:gd name="connsiteY9" fmla="*/ 397945 h 1220905"/>
              <a:gd name="connsiteX10" fmla="*/ 164592 w 1453896"/>
              <a:gd name="connsiteY10" fmla="*/ 425377 h 1220905"/>
              <a:gd name="connsiteX11" fmla="*/ 164592 w 1453896"/>
              <a:gd name="connsiteY11" fmla="*/ 535105 h 1220905"/>
              <a:gd name="connsiteX12" fmla="*/ 146304 w 1453896"/>
              <a:gd name="connsiteY12" fmla="*/ 800281 h 1220905"/>
              <a:gd name="connsiteX13" fmla="*/ 100584 w 1453896"/>
              <a:gd name="connsiteY13" fmla="*/ 882577 h 1220905"/>
              <a:gd name="connsiteX14" fmla="*/ 45720 w 1453896"/>
              <a:gd name="connsiteY14" fmla="*/ 937441 h 1220905"/>
              <a:gd name="connsiteX15" fmla="*/ 36576 w 1453896"/>
              <a:gd name="connsiteY15" fmla="*/ 964873 h 1220905"/>
              <a:gd name="connsiteX16" fmla="*/ 18288 w 1453896"/>
              <a:gd name="connsiteY16" fmla="*/ 992305 h 1220905"/>
              <a:gd name="connsiteX17" fmla="*/ 0 w 1453896"/>
              <a:gd name="connsiteY17" fmla="*/ 1083745 h 1220905"/>
              <a:gd name="connsiteX18" fmla="*/ 27432 w 1453896"/>
              <a:gd name="connsiteY18" fmla="*/ 1202617 h 1220905"/>
              <a:gd name="connsiteX19" fmla="*/ 82296 w 1453896"/>
              <a:gd name="connsiteY19" fmla="*/ 1220905 h 1220905"/>
              <a:gd name="connsiteX20" fmla="*/ 164592 w 1453896"/>
              <a:gd name="connsiteY20" fmla="*/ 1211761 h 1220905"/>
              <a:gd name="connsiteX21" fmla="*/ 219456 w 1453896"/>
              <a:gd name="connsiteY21" fmla="*/ 1193473 h 1220905"/>
              <a:gd name="connsiteX22" fmla="*/ 265176 w 1453896"/>
              <a:gd name="connsiteY22" fmla="*/ 1138609 h 1220905"/>
              <a:gd name="connsiteX23" fmla="*/ 274320 w 1453896"/>
              <a:gd name="connsiteY23" fmla="*/ 1111177 h 1220905"/>
              <a:gd name="connsiteX24" fmla="*/ 283464 w 1453896"/>
              <a:gd name="connsiteY24" fmla="*/ 1028881 h 1220905"/>
              <a:gd name="connsiteX25" fmla="*/ 301752 w 1453896"/>
              <a:gd name="connsiteY25" fmla="*/ 974017 h 1220905"/>
              <a:gd name="connsiteX26" fmla="*/ 365760 w 1453896"/>
              <a:gd name="connsiteY26" fmla="*/ 900865 h 1220905"/>
              <a:gd name="connsiteX27" fmla="*/ 429768 w 1453896"/>
              <a:gd name="connsiteY27" fmla="*/ 882577 h 1220905"/>
              <a:gd name="connsiteX28" fmla="*/ 484632 w 1453896"/>
              <a:gd name="connsiteY28" fmla="*/ 864289 h 1220905"/>
              <a:gd name="connsiteX29" fmla="*/ 512064 w 1453896"/>
              <a:gd name="connsiteY29" fmla="*/ 855145 h 1220905"/>
              <a:gd name="connsiteX30" fmla="*/ 566928 w 1453896"/>
              <a:gd name="connsiteY30" fmla="*/ 836857 h 1220905"/>
              <a:gd name="connsiteX31" fmla="*/ 594360 w 1453896"/>
              <a:gd name="connsiteY31" fmla="*/ 827713 h 1220905"/>
              <a:gd name="connsiteX32" fmla="*/ 667512 w 1453896"/>
              <a:gd name="connsiteY32" fmla="*/ 827713 h 1220905"/>
              <a:gd name="connsiteX33" fmla="*/ 694944 w 1453896"/>
              <a:gd name="connsiteY33" fmla="*/ 809425 h 1220905"/>
              <a:gd name="connsiteX34" fmla="*/ 832104 w 1453896"/>
              <a:gd name="connsiteY34" fmla="*/ 791137 h 1220905"/>
              <a:gd name="connsiteX35" fmla="*/ 850392 w 1453896"/>
              <a:gd name="connsiteY35" fmla="*/ 763705 h 1220905"/>
              <a:gd name="connsiteX36" fmla="*/ 859536 w 1453896"/>
              <a:gd name="connsiteY36" fmla="*/ 690553 h 1220905"/>
              <a:gd name="connsiteX37" fmla="*/ 868680 w 1453896"/>
              <a:gd name="connsiteY37" fmla="*/ 663121 h 1220905"/>
              <a:gd name="connsiteX38" fmla="*/ 896112 w 1453896"/>
              <a:gd name="connsiteY38" fmla="*/ 653977 h 1220905"/>
              <a:gd name="connsiteX39" fmla="*/ 923544 w 1453896"/>
              <a:gd name="connsiteY39" fmla="*/ 635689 h 1220905"/>
              <a:gd name="connsiteX40" fmla="*/ 996696 w 1453896"/>
              <a:gd name="connsiteY40" fmla="*/ 617401 h 1220905"/>
              <a:gd name="connsiteX41" fmla="*/ 1024128 w 1453896"/>
              <a:gd name="connsiteY41" fmla="*/ 608257 h 1220905"/>
              <a:gd name="connsiteX42" fmla="*/ 1051560 w 1453896"/>
              <a:gd name="connsiteY42" fmla="*/ 580825 h 1220905"/>
              <a:gd name="connsiteX43" fmla="*/ 1078992 w 1453896"/>
              <a:gd name="connsiteY43" fmla="*/ 562537 h 1220905"/>
              <a:gd name="connsiteX44" fmla="*/ 1115568 w 1453896"/>
              <a:gd name="connsiteY44" fmla="*/ 507673 h 1220905"/>
              <a:gd name="connsiteX45" fmla="*/ 1133856 w 1453896"/>
              <a:gd name="connsiteY45" fmla="*/ 480241 h 1220905"/>
              <a:gd name="connsiteX46" fmla="*/ 1161288 w 1453896"/>
              <a:gd name="connsiteY46" fmla="*/ 461953 h 1220905"/>
              <a:gd name="connsiteX47" fmla="*/ 1197864 w 1453896"/>
              <a:gd name="connsiteY47" fmla="*/ 416233 h 1220905"/>
              <a:gd name="connsiteX48" fmla="*/ 1234440 w 1453896"/>
              <a:gd name="connsiteY48" fmla="*/ 333937 h 1220905"/>
              <a:gd name="connsiteX49" fmla="*/ 1243584 w 1453896"/>
              <a:gd name="connsiteY49" fmla="*/ 306505 h 1220905"/>
              <a:gd name="connsiteX50" fmla="*/ 1280160 w 1453896"/>
              <a:gd name="connsiteY50" fmla="*/ 251641 h 1220905"/>
              <a:gd name="connsiteX51" fmla="*/ 1289304 w 1453896"/>
              <a:gd name="connsiteY51" fmla="*/ 205921 h 1220905"/>
              <a:gd name="connsiteX52" fmla="*/ 1344168 w 1453896"/>
              <a:gd name="connsiteY52" fmla="*/ 187633 h 1220905"/>
              <a:gd name="connsiteX53" fmla="*/ 1371600 w 1453896"/>
              <a:gd name="connsiteY53" fmla="*/ 178489 h 1220905"/>
              <a:gd name="connsiteX54" fmla="*/ 1399032 w 1453896"/>
              <a:gd name="connsiteY54" fmla="*/ 169345 h 1220905"/>
              <a:gd name="connsiteX55" fmla="*/ 1453896 w 1453896"/>
              <a:gd name="connsiteY55" fmla="*/ 132769 h 1220905"/>
              <a:gd name="connsiteX56" fmla="*/ 1371600 w 1453896"/>
              <a:gd name="connsiteY56" fmla="*/ 96193 h 1220905"/>
              <a:gd name="connsiteX57" fmla="*/ 1216152 w 1453896"/>
              <a:gd name="connsiteY57" fmla="*/ 68761 h 1220905"/>
              <a:gd name="connsiteX58" fmla="*/ 1086948 w 1453896"/>
              <a:gd name="connsiteY58" fmla="*/ 0 h 1220905"/>
              <a:gd name="connsiteX59" fmla="*/ 713232 w 1453896"/>
              <a:gd name="connsiteY59" fmla="*/ 59617 h 1220905"/>
              <a:gd name="connsiteX60" fmla="*/ 667512 w 1453896"/>
              <a:gd name="connsiteY60" fmla="*/ 68761 h 1220905"/>
              <a:gd name="connsiteX61" fmla="*/ 612648 w 1453896"/>
              <a:gd name="connsiteY61" fmla="*/ 77905 h 1220905"/>
              <a:gd name="connsiteX62" fmla="*/ 557784 w 1453896"/>
              <a:gd name="connsiteY62" fmla="*/ 96193 h 1220905"/>
              <a:gd name="connsiteX63" fmla="*/ 512064 w 1453896"/>
              <a:gd name="connsiteY63" fmla="*/ 123625 h 1220905"/>
              <a:gd name="connsiteX0" fmla="*/ 512064 w 1453896"/>
              <a:gd name="connsiteY0" fmla="*/ 124751 h 1222031"/>
              <a:gd name="connsiteX1" fmla="*/ 512064 w 1453896"/>
              <a:gd name="connsiteY1" fmla="*/ 124751 h 1222031"/>
              <a:gd name="connsiteX2" fmla="*/ 475488 w 1453896"/>
              <a:gd name="connsiteY2" fmla="*/ 197903 h 1222031"/>
              <a:gd name="connsiteX3" fmla="*/ 466344 w 1453896"/>
              <a:gd name="connsiteY3" fmla="*/ 225335 h 1222031"/>
              <a:gd name="connsiteX4" fmla="*/ 429768 w 1453896"/>
              <a:gd name="connsiteY4" fmla="*/ 280199 h 1222031"/>
              <a:gd name="connsiteX5" fmla="*/ 411480 w 1453896"/>
              <a:gd name="connsiteY5" fmla="*/ 307631 h 1222031"/>
              <a:gd name="connsiteX6" fmla="*/ 356616 w 1453896"/>
              <a:gd name="connsiteY6" fmla="*/ 344207 h 1222031"/>
              <a:gd name="connsiteX7" fmla="*/ 274320 w 1453896"/>
              <a:gd name="connsiteY7" fmla="*/ 371639 h 1222031"/>
              <a:gd name="connsiteX8" fmla="*/ 246888 w 1453896"/>
              <a:gd name="connsiteY8" fmla="*/ 380783 h 1222031"/>
              <a:gd name="connsiteX9" fmla="*/ 219456 w 1453896"/>
              <a:gd name="connsiteY9" fmla="*/ 399071 h 1222031"/>
              <a:gd name="connsiteX10" fmla="*/ 164592 w 1453896"/>
              <a:gd name="connsiteY10" fmla="*/ 426503 h 1222031"/>
              <a:gd name="connsiteX11" fmla="*/ 164592 w 1453896"/>
              <a:gd name="connsiteY11" fmla="*/ 536231 h 1222031"/>
              <a:gd name="connsiteX12" fmla="*/ 146304 w 1453896"/>
              <a:gd name="connsiteY12" fmla="*/ 801407 h 1222031"/>
              <a:gd name="connsiteX13" fmla="*/ 100584 w 1453896"/>
              <a:gd name="connsiteY13" fmla="*/ 883703 h 1222031"/>
              <a:gd name="connsiteX14" fmla="*/ 45720 w 1453896"/>
              <a:gd name="connsiteY14" fmla="*/ 938567 h 1222031"/>
              <a:gd name="connsiteX15" fmla="*/ 36576 w 1453896"/>
              <a:gd name="connsiteY15" fmla="*/ 965999 h 1222031"/>
              <a:gd name="connsiteX16" fmla="*/ 18288 w 1453896"/>
              <a:gd name="connsiteY16" fmla="*/ 993431 h 1222031"/>
              <a:gd name="connsiteX17" fmla="*/ 0 w 1453896"/>
              <a:gd name="connsiteY17" fmla="*/ 1084871 h 1222031"/>
              <a:gd name="connsiteX18" fmla="*/ 27432 w 1453896"/>
              <a:gd name="connsiteY18" fmla="*/ 1203743 h 1222031"/>
              <a:gd name="connsiteX19" fmla="*/ 82296 w 1453896"/>
              <a:gd name="connsiteY19" fmla="*/ 1222031 h 1222031"/>
              <a:gd name="connsiteX20" fmla="*/ 164592 w 1453896"/>
              <a:gd name="connsiteY20" fmla="*/ 1212887 h 1222031"/>
              <a:gd name="connsiteX21" fmla="*/ 219456 w 1453896"/>
              <a:gd name="connsiteY21" fmla="*/ 1194599 h 1222031"/>
              <a:gd name="connsiteX22" fmla="*/ 265176 w 1453896"/>
              <a:gd name="connsiteY22" fmla="*/ 1139735 h 1222031"/>
              <a:gd name="connsiteX23" fmla="*/ 274320 w 1453896"/>
              <a:gd name="connsiteY23" fmla="*/ 1112303 h 1222031"/>
              <a:gd name="connsiteX24" fmla="*/ 283464 w 1453896"/>
              <a:gd name="connsiteY24" fmla="*/ 1030007 h 1222031"/>
              <a:gd name="connsiteX25" fmla="*/ 301752 w 1453896"/>
              <a:gd name="connsiteY25" fmla="*/ 975143 h 1222031"/>
              <a:gd name="connsiteX26" fmla="*/ 365760 w 1453896"/>
              <a:gd name="connsiteY26" fmla="*/ 901991 h 1222031"/>
              <a:gd name="connsiteX27" fmla="*/ 429768 w 1453896"/>
              <a:gd name="connsiteY27" fmla="*/ 883703 h 1222031"/>
              <a:gd name="connsiteX28" fmla="*/ 484632 w 1453896"/>
              <a:gd name="connsiteY28" fmla="*/ 865415 h 1222031"/>
              <a:gd name="connsiteX29" fmla="*/ 512064 w 1453896"/>
              <a:gd name="connsiteY29" fmla="*/ 856271 h 1222031"/>
              <a:gd name="connsiteX30" fmla="*/ 566928 w 1453896"/>
              <a:gd name="connsiteY30" fmla="*/ 837983 h 1222031"/>
              <a:gd name="connsiteX31" fmla="*/ 594360 w 1453896"/>
              <a:gd name="connsiteY31" fmla="*/ 828839 h 1222031"/>
              <a:gd name="connsiteX32" fmla="*/ 667512 w 1453896"/>
              <a:gd name="connsiteY32" fmla="*/ 828839 h 1222031"/>
              <a:gd name="connsiteX33" fmla="*/ 694944 w 1453896"/>
              <a:gd name="connsiteY33" fmla="*/ 810551 h 1222031"/>
              <a:gd name="connsiteX34" fmla="*/ 832104 w 1453896"/>
              <a:gd name="connsiteY34" fmla="*/ 792263 h 1222031"/>
              <a:gd name="connsiteX35" fmla="*/ 850392 w 1453896"/>
              <a:gd name="connsiteY35" fmla="*/ 764831 h 1222031"/>
              <a:gd name="connsiteX36" fmla="*/ 859536 w 1453896"/>
              <a:gd name="connsiteY36" fmla="*/ 691679 h 1222031"/>
              <a:gd name="connsiteX37" fmla="*/ 868680 w 1453896"/>
              <a:gd name="connsiteY37" fmla="*/ 664247 h 1222031"/>
              <a:gd name="connsiteX38" fmla="*/ 896112 w 1453896"/>
              <a:gd name="connsiteY38" fmla="*/ 655103 h 1222031"/>
              <a:gd name="connsiteX39" fmla="*/ 923544 w 1453896"/>
              <a:gd name="connsiteY39" fmla="*/ 636815 h 1222031"/>
              <a:gd name="connsiteX40" fmla="*/ 996696 w 1453896"/>
              <a:gd name="connsiteY40" fmla="*/ 618527 h 1222031"/>
              <a:gd name="connsiteX41" fmla="*/ 1024128 w 1453896"/>
              <a:gd name="connsiteY41" fmla="*/ 609383 h 1222031"/>
              <a:gd name="connsiteX42" fmla="*/ 1051560 w 1453896"/>
              <a:gd name="connsiteY42" fmla="*/ 581951 h 1222031"/>
              <a:gd name="connsiteX43" fmla="*/ 1078992 w 1453896"/>
              <a:gd name="connsiteY43" fmla="*/ 563663 h 1222031"/>
              <a:gd name="connsiteX44" fmla="*/ 1115568 w 1453896"/>
              <a:gd name="connsiteY44" fmla="*/ 508799 h 1222031"/>
              <a:gd name="connsiteX45" fmla="*/ 1133856 w 1453896"/>
              <a:gd name="connsiteY45" fmla="*/ 481367 h 1222031"/>
              <a:gd name="connsiteX46" fmla="*/ 1161288 w 1453896"/>
              <a:gd name="connsiteY46" fmla="*/ 463079 h 1222031"/>
              <a:gd name="connsiteX47" fmla="*/ 1197864 w 1453896"/>
              <a:gd name="connsiteY47" fmla="*/ 417359 h 1222031"/>
              <a:gd name="connsiteX48" fmla="*/ 1234440 w 1453896"/>
              <a:gd name="connsiteY48" fmla="*/ 335063 h 1222031"/>
              <a:gd name="connsiteX49" fmla="*/ 1243584 w 1453896"/>
              <a:gd name="connsiteY49" fmla="*/ 307631 h 1222031"/>
              <a:gd name="connsiteX50" fmla="*/ 1280160 w 1453896"/>
              <a:gd name="connsiteY50" fmla="*/ 252767 h 1222031"/>
              <a:gd name="connsiteX51" fmla="*/ 1289304 w 1453896"/>
              <a:gd name="connsiteY51" fmla="*/ 207047 h 1222031"/>
              <a:gd name="connsiteX52" fmla="*/ 1344168 w 1453896"/>
              <a:gd name="connsiteY52" fmla="*/ 188759 h 1222031"/>
              <a:gd name="connsiteX53" fmla="*/ 1371600 w 1453896"/>
              <a:gd name="connsiteY53" fmla="*/ 179615 h 1222031"/>
              <a:gd name="connsiteX54" fmla="*/ 1399032 w 1453896"/>
              <a:gd name="connsiteY54" fmla="*/ 170471 h 1222031"/>
              <a:gd name="connsiteX55" fmla="*/ 1453896 w 1453896"/>
              <a:gd name="connsiteY55" fmla="*/ 133895 h 1222031"/>
              <a:gd name="connsiteX56" fmla="*/ 1371600 w 1453896"/>
              <a:gd name="connsiteY56" fmla="*/ 97319 h 1222031"/>
              <a:gd name="connsiteX57" fmla="*/ 1216152 w 1453896"/>
              <a:gd name="connsiteY57" fmla="*/ 69887 h 1222031"/>
              <a:gd name="connsiteX58" fmla="*/ 1086948 w 1453896"/>
              <a:gd name="connsiteY58" fmla="*/ 1126 h 1222031"/>
              <a:gd name="connsiteX59" fmla="*/ 713232 w 1453896"/>
              <a:gd name="connsiteY59" fmla="*/ 60743 h 1222031"/>
              <a:gd name="connsiteX60" fmla="*/ 667512 w 1453896"/>
              <a:gd name="connsiteY60" fmla="*/ 69887 h 1222031"/>
              <a:gd name="connsiteX61" fmla="*/ 612648 w 1453896"/>
              <a:gd name="connsiteY61" fmla="*/ 79031 h 1222031"/>
              <a:gd name="connsiteX62" fmla="*/ 557784 w 1453896"/>
              <a:gd name="connsiteY62" fmla="*/ 97319 h 1222031"/>
              <a:gd name="connsiteX63" fmla="*/ 512064 w 1453896"/>
              <a:gd name="connsiteY63" fmla="*/ 124751 h 1222031"/>
              <a:gd name="connsiteX0" fmla="*/ 512064 w 1453896"/>
              <a:gd name="connsiteY0" fmla="*/ 124751 h 1222031"/>
              <a:gd name="connsiteX1" fmla="*/ 512064 w 1453896"/>
              <a:gd name="connsiteY1" fmla="*/ 124751 h 1222031"/>
              <a:gd name="connsiteX2" fmla="*/ 475488 w 1453896"/>
              <a:gd name="connsiteY2" fmla="*/ 197903 h 1222031"/>
              <a:gd name="connsiteX3" fmla="*/ 466344 w 1453896"/>
              <a:gd name="connsiteY3" fmla="*/ 225335 h 1222031"/>
              <a:gd name="connsiteX4" fmla="*/ 429768 w 1453896"/>
              <a:gd name="connsiteY4" fmla="*/ 280199 h 1222031"/>
              <a:gd name="connsiteX5" fmla="*/ 411480 w 1453896"/>
              <a:gd name="connsiteY5" fmla="*/ 307631 h 1222031"/>
              <a:gd name="connsiteX6" fmla="*/ 356616 w 1453896"/>
              <a:gd name="connsiteY6" fmla="*/ 344207 h 1222031"/>
              <a:gd name="connsiteX7" fmla="*/ 274320 w 1453896"/>
              <a:gd name="connsiteY7" fmla="*/ 371639 h 1222031"/>
              <a:gd name="connsiteX8" fmla="*/ 246888 w 1453896"/>
              <a:gd name="connsiteY8" fmla="*/ 380783 h 1222031"/>
              <a:gd name="connsiteX9" fmla="*/ 219456 w 1453896"/>
              <a:gd name="connsiteY9" fmla="*/ 399071 h 1222031"/>
              <a:gd name="connsiteX10" fmla="*/ 164592 w 1453896"/>
              <a:gd name="connsiteY10" fmla="*/ 426503 h 1222031"/>
              <a:gd name="connsiteX11" fmla="*/ 164592 w 1453896"/>
              <a:gd name="connsiteY11" fmla="*/ 536231 h 1222031"/>
              <a:gd name="connsiteX12" fmla="*/ 146304 w 1453896"/>
              <a:gd name="connsiteY12" fmla="*/ 801407 h 1222031"/>
              <a:gd name="connsiteX13" fmla="*/ 100584 w 1453896"/>
              <a:gd name="connsiteY13" fmla="*/ 883703 h 1222031"/>
              <a:gd name="connsiteX14" fmla="*/ 45720 w 1453896"/>
              <a:gd name="connsiteY14" fmla="*/ 938567 h 1222031"/>
              <a:gd name="connsiteX15" fmla="*/ 36576 w 1453896"/>
              <a:gd name="connsiteY15" fmla="*/ 965999 h 1222031"/>
              <a:gd name="connsiteX16" fmla="*/ 18288 w 1453896"/>
              <a:gd name="connsiteY16" fmla="*/ 993431 h 1222031"/>
              <a:gd name="connsiteX17" fmla="*/ 0 w 1453896"/>
              <a:gd name="connsiteY17" fmla="*/ 1084871 h 1222031"/>
              <a:gd name="connsiteX18" fmla="*/ 27432 w 1453896"/>
              <a:gd name="connsiteY18" fmla="*/ 1203743 h 1222031"/>
              <a:gd name="connsiteX19" fmla="*/ 82296 w 1453896"/>
              <a:gd name="connsiteY19" fmla="*/ 1222031 h 1222031"/>
              <a:gd name="connsiteX20" fmla="*/ 164592 w 1453896"/>
              <a:gd name="connsiteY20" fmla="*/ 1212887 h 1222031"/>
              <a:gd name="connsiteX21" fmla="*/ 219456 w 1453896"/>
              <a:gd name="connsiteY21" fmla="*/ 1194599 h 1222031"/>
              <a:gd name="connsiteX22" fmla="*/ 265176 w 1453896"/>
              <a:gd name="connsiteY22" fmla="*/ 1139735 h 1222031"/>
              <a:gd name="connsiteX23" fmla="*/ 274320 w 1453896"/>
              <a:gd name="connsiteY23" fmla="*/ 1112303 h 1222031"/>
              <a:gd name="connsiteX24" fmla="*/ 283464 w 1453896"/>
              <a:gd name="connsiteY24" fmla="*/ 1030007 h 1222031"/>
              <a:gd name="connsiteX25" fmla="*/ 301752 w 1453896"/>
              <a:gd name="connsiteY25" fmla="*/ 975143 h 1222031"/>
              <a:gd name="connsiteX26" fmla="*/ 365760 w 1453896"/>
              <a:gd name="connsiteY26" fmla="*/ 901991 h 1222031"/>
              <a:gd name="connsiteX27" fmla="*/ 429768 w 1453896"/>
              <a:gd name="connsiteY27" fmla="*/ 883703 h 1222031"/>
              <a:gd name="connsiteX28" fmla="*/ 484632 w 1453896"/>
              <a:gd name="connsiteY28" fmla="*/ 865415 h 1222031"/>
              <a:gd name="connsiteX29" fmla="*/ 512064 w 1453896"/>
              <a:gd name="connsiteY29" fmla="*/ 856271 h 1222031"/>
              <a:gd name="connsiteX30" fmla="*/ 566928 w 1453896"/>
              <a:gd name="connsiteY30" fmla="*/ 837983 h 1222031"/>
              <a:gd name="connsiteX31" fmla="*/ 594360 w 1453896"/>
              <a:gd name="connsiteY31" fmla="*/ 828839 h 1222031"/>
              <a:gd name="connsiteX32" fmla="*/ 667512 w 1453896"/>
              <a:gd name="connsiteY32" fmla="*/ 828839 h 1222031"/>
              <a:gd name="connsiteX33" fmla="*/ 694944 w 1453896"/>
              <a:gd name="connsiteY33" fmla="*/ 810551 h 1222031"/>
              <a:gd name="connsiteX34" fmla="*/ 832104 w 1453896"/>
              <a:gd name="connsiteY34" fmla="*/ 792263 h 1222031"/>
              <a:gd name="connsiteX35" fmla="*/ 850392 w 1453896"/>
              <a:gd name="connsiteY35" fmla="*/ 764831 h 1222031"/>
              <a:gd name="connsiteX36" fmla="*/ 859536 w 1453896"/>
              <a:gd name="connsiteY36" fmla="*/ 691679 h 1222031"/>
              <a:gd name="connsiteX37" fmla="*/ 868680 w 1453896"/>
              <a:gd name="connsiteY37" fmla="*/ 664247 h 1222031"/>
              <a:gd name="connsiteX38" fmla="*/ 896112 w 1453896"/>
              <a:gd name="connsiteY38" fmla="*/ 655103 h 1222031"/>
              <a:gd name="connsiteX39" fmla="*/ 923544 w 1453896"/>
              <a:gd name="connsiteY39" fmla="*/ 636815 h 1222031"/>
              <a:gd name="connsiteX40" fmla="*/ 996696 w 1453896"/>
              <a:gd name="connsiteY40" fmla="*/ 618527 h 1222031"/>
              <a:gd name="connsiteX41" fmla="*/ 1024128 w 1453896"/>
              <a:gd name="connsiteY41" fmla="*/ 609383 h 1222031"/>
              <a:gd name="connsiteX42" fmla="*/ 1051560 w 1453896"/>
              <a:gd name="connsiteY42" fmla="*/ 581951 h 1222031"/>
              <a:gd name="connsiteX43" fmla="*/ 1078992 w 1453896"/>
              <a:gd name="connsiteY43" fmla="*/ 563663 h 1222031"/>
              <a:gd name="connsiteX44" fmla="*/ 1115568 w 1453896"/>
              <a:gd name="connsiteY44" fmla="*/ 508799 h 1222031"/>
              <a:gd name="connsiteX45" fmla="*/ 1133856 w 1453896"/>
              <a:gd name="connsiteY45" fmla="*/ 481367 h 1222031"/>
              <a:gd name="connsiteX46" fmla="*/ 1161288 w 1453896"/>
              <a:gd name="connsiteY46" fmla="*/ 463079 h 1222031"/>
              <a:gd name="connsiteX47" fmla="*/ 1197864 w 1453896"/>
              <a:gd name="connsiteY47" fmla="*/ 417359 h 1222031"/>
              <a:gd name="connsiteX48" fmla="*/ 1234440 w 1453896"/>
              <a:gd name="connsiteY48" fmla="*/ 335063 h 1222031"/>
              <a:gd name="connsiteX49" fmla="*/ 1243584 w 1453896"/>
              <a:gd name="connsiteY49" fmla="*/ 307631 h 1222031"/>
              <a:gd name="connsiteX50" fmla="*/ 1280160 w 1453896"/>
              <a:gd name="connsiteY50" fmla="*/ 252767 h 1222031"/>
              <a:gd name="connsiteX51" fmla="*/ 1289304 w 1453896"/>
              <a:gd name="connsiteY51" fmla="*/ 207047 h 1222031"/>
              <a:gd name="connsiteX52" fmla="*/ 1344168 w 1453896"/>
              <a:gd name="connsiteY52" fmla="*/ 188759 h 1222031"/>
              <a:gd name="connsiteX53" fmla="*/ 1371600 w 1453896"/>
              <a:gd name="connsiteY53" fmla="*/ 179615 h 1222031"/>
              <a:gd name="connsiteX54" fmla="*/ 1399032 w 1453896"/>
              <a:gd name="connsiteY54" fmla="*/ 170471 h 1222031"/>
              <a:gd name="connsiteX55" fmla="*/ 1453896 w 1453896"/>
              <a:gd name="connsiteY55" fmla="*/ 133895 h 1222031"/>
              <a:gd name="connsiteX56" fmla="*/ 1371600 w 1453896"/>
              <a:gd name="connsiteY56" fmla="*/ 97319 h 1222031"/>
              <a:gd name="connsiteX57" fmla="*/ 1257481 w 1453896"/>
              <a:gd name="connsiteY57" fmla="*/ 54388 h 1222031"/>
              <a:gd name="connsiteX58" fmla="*/ 1086948 w 1453896"/>
              <a:gd name="connsiteY58" fmla="*/ 1126 h 1222031"/>
              <a:gd name="connsiteX59" fmla="*/ 713232 w 1453896"/>
              <a:gd name="connsiteY59" fmla="*/ 60743 h 1222031"/>
              <a:gd name="connsiteX60" fmla="*/ 667512 w 1453896"/>
              <a:gd name="connsiteY60" fmla="*/ 69887 h 1222031"/>
              <a:gd name="connsiteX61" fmla="*/ 612648 w 1453896"/>
              <a:gd name="connsiteY61" fmla="*/ 79031 h 1222031"/>
              <a:gd name="connsiteX62" fmla="*/ 557784 w 1453896"/>
              <a:gd name="connsiteY62" fmla="*/ 97319 h 1222031"/>
              <a:gd name="connsiteX63" fmla="*/ 512064 w 1453896"/>
              <a:gd name="connsiteY63" fmla="*/ 124751 h 1222031"/>
              <a:gd name="connsiteX0" fmla="*/ 512064 w 1453896"/>
              <a:gd name="connsiteY0" fmla="*/ 124751 h 1222031"/>
              <a:gd name="connsiteX1" fmla="*/ 512064 w 1453896"/>
              <a:gd name="connsiteY1" fmla="*/ 124751 h 1222031"/>
              <a:gd name="connsiteX2" fmla="*/ 475488 w 1453896"/>
              <a:gd name="connsiteY2" fmla="*/ 197903 h 1222031"/>
              <a:gd name="connsiteX3" fmla="*/ 466344 w 1453896"/>
              <a:gd name="connsiteY3" fmla="*/ 225335 h 1222031"/>
              <a:gd name="connsiteX4" fmla="*/ 429768 w 1453896"/>
              <a:gd name="connsiteY4" fmla="*/ 280199 h 1222031"/>
              <a:gd name="connsiteX5" fmla="*/ 411480 w 1453896"/>
              <a:gd name="connsiteY5" fmla="*/ 307631 h 1222031"/>
              <a:gd name="connsiteX6" fmla="*/ 356616 w 1453896"/>
              <a:gd name="connsiteY6" fmla="*/ 344207 h 1222031"/>
              <a:gd name="connsiteX7" fmla="*/ 274320 w 1453896"/>
              <a:gd name="connsiteY7" fmla="*/ 371639 h 1222031"/>
              <a:gd name="connsiteX8" fmla="*/ 246888 w 1453896"/>
              <a:gd name="connsiteY8" fmla="*/ 380783 h 1222031"/>
              <a:gd name="connsiteX9" fmla="*/ 219456 w 1453896"/>
              <a:gd name="connsiteY9" fmla="*/ 399071 h 1222031"/>
              <a:gd name="connsiteX10" fmla="*/ 164592 w 1453896"/>
              <a:gd name="connsiteY10" fmla="*/ 426503 h 1222031"/>
              <a:gd name="connsiteX11" fmla="*/ 164592 w 1453896"/>
              <a:gd name="connsiteY11" fmla="*/ 536231 h 1222031"/>
              <a:gd name="connsiteX12" fmla="*/ 146304 w 1453896"/>
              <a:gd name="connsiteY12" fmla="*/ 801407 h 1222031"/>
              <a:gd name="connsiteX13" fmla="*/ 100584 w 1453896"/>
              <a:gd name="connsiteY13" fmla="*/ 883703 h 1222031"/>
              <a:gd name="connsiteX14" fmla="*/ 45720 w 1453896"/>
              <a:gd name="connsiteY14" fmla="*/ 938567 h 1222031"/>
              <a:gd name="connsiteX15" fmla="*/ 36576 w 1453896"/>
              <a:gd name="connsiteY15" fmla="*/ 965999 h 1222031"/>
              <a:gd name="connsiteX16" fmla="*/ 18288 w 1453896"/>
              <a:gd name="connsiteY16" fmla="*/ 993431 h 1222031"/>
              <a:gd name="connsiteX17" fmla="*/ 0 w 1453896"/>
              <a:gd name="connsiteY17" fmla="*/ 1084871 h 1222031"/>
              <a:gd name="connsiteX18" fmla="*/ 27432 w 1453896"/>
              <a:gd name="connsiteY18" fmla="*/ 1203743 h 1222031"/>
              <a:gd name="connsiteX19" fmla="*/ 82296 w 1453896"/>
              <a:gd name="connsiteY19" fmla="*/ 1222031 h 1222031"/>
              <a:gd name="connsiteX20" fmla="*/ 164592 w 1453896"/>
              <a:gd name="connsiteY20" fmla="*/ 1212887 h 1222031"/>
              <a:gd name="connsiteX21" fmla="*/ 219456 w 1453896"/>
              <a:gd name="connsiteY21" fmla="*/ 1194599 h 1222031"/>
              <a:gd name="connsiteX22" fmla="*/ 265176 w 1453896"/>
              <a:gd name="connsiteY22" fmla="*/ 1139735 h 1222031"/>
              <a:gd name="connsiteX23" fmla="*/ 274320 w 1453896"/>
              <a:gd name="connsiteY23" fmla="*/ 1112303 h 1222031"/>
              <a:gd name="connsiteX24" fmla="*/ 283464 w 1453896"/>
              <a:gd name="connsiteY24" fmla="*/ 1030007 h 1222031"/>
              <a:gd name="connsiteX25" fmla="*/ 301752 w 1453896"/>
              <a:gd name="connsiteY25" fmla="*/ 975143 h 1222031"/>
              <a:gd name="connsiteX26" fmla="*/ 365760 w 1453896"/>
              <a:gd name="connsiteY26" fmla="*/ 901991 h 1222031"/>
              <a:gd name="connsiteX27" fmla="*/ 429768 w 1453896"/>
              <a:gd name="connsiteY27" fmla="*/ 883703 h 1222031"/>
              <a:gd name="connsiteX28" fmla="*/ 484632 w 1453896"/>
              <a:gd name="connsiteY28" fmla="*/ 865415 h 1222031"/>
              <a:gd name="connsiteX29" fmla="*/ 512064 w 1453896"/>
              <a:gd name="connsiteY29" fmla="*/ 856271 h 1222031"/>
              <a:gd name="connsiteX30" fmla="*/ 566928 w 1453896"/>
              <a:gd name="connsiteY30" fmla="*/ 837983 h 1222031"/>
              <a:gd name="connsiteX31" fmla="*/ 594360 w 1453896"/>
              <a:gd name="connsiteY31" fmla="*/ 828839 h 1222031"/>
              <a:gd name="connsiteX32" fmla="*/ 667512 w 1453896"/>
              <a:gd name="connsiteY32" fmla="*/ 828839 h 1222031"/>
              <a:gd name="connsiteX33" fmla="*/ 694944 w 1453896"/>
              <a:gd name="connsiteY33" fmla="*/ 810551 h 1222031"/>
              <a:gd name="connsiteX34" fmla="*/ 832104 w 1453896"/>
              <a:gd name="connsiteY34" fmla="*/ 792263 h 1222031"/>
              <a:gd name="connsiteX35" fmla="*/ 850392 w 1453896"/>
              <a:gd name="connsiteY35" fmla="*/ 764831 h 1222031"/>
              <a:gd name="connsiteX36" fmla="*/ 859536 w 1453896"/>
              <a:gd name="connsiteY36" fmla="*/ 691679 h 1222031"/>
              <a:gd name="connsiteX37" fmla="*/ 868680 w 1453896"/>
              <a:gd name="connsiteY37" fmla="*/ 664247 h 1222031"/>
              <a:gd name="connsiteX38" fmla="*/ 896112 w 1453896"/>
              <a:gd name="connsiteY38" fmla="*/ 655103 h 1222031"/>
              <a:gd name="connsiteX39" fmla="*/ 923544 w 1453896"/>
              <a:gd name="connsiteY39" fmla="*/ 636815 h 1222031"/>
              <a:gd name="connsiteX40" fmla="*/ 996696 w 1453896"/>
              <a:gd name="connsiteY40" fmla="*/ 618527 h 1222031"/>
              <a:gd name="connsiteX41" fmla="*/ 1024128 w 1453896"/>
              <a:gd name="connsiteY41" fmla="*/ 609383 h 1222031"/>
              <a:gd name="connsiteX42" fmla="*/ 1051560 w 1453896"/>
              <a:gd name="connsiteY42" fmla="*/ 581951 h 1222031"/>
              <a:gd name="connsiteX43" fmla="*/ 1078992 w 1453896"/>
              <a:gd name="connsiteY43" fmla="*/ 563663 h 1222031"/>
              <a:gd name="connsiteX44" fmla="*/ 1115568 w 1453896"/>
              <a:gd name="connsiteY44" fmla="*/ 508799 h 1222031"/>
              <a:gd name="connsiteX45" fmla="*/ 1133856 w 1453896"/>
              <a:gd name="connsiteY45" fmla="*/ 481367 h 1222031"/>
              <a:gd name="connsiteX46" fmla="*/ 1161288 w 1453896"/>
              <a:gd name="connsiteY46" fmla="*/ 463079 h 1222031"/>
              <a:gd name="connsiteX47" fmla="*/ 1197864 w 1453896"/>
              <a:gd name="connsiteY47" fmla="*/ 417359 h 1222031"/>
              <a:gd name="connsiteX48" fmla="*/ 1234440 w 1453896"/>
              <a:gd name="connsiteY48" fmla="*/ 335063 h 1222031"/>
              <a:gd name="connsiteX49" fmla="*/ 1243584 w 1453896"/>
              <a:gd name="connsiteY49" fmla="*/ 307631 h 1222031"/>
              <a:gd name="connsiteX50" fmla="*/ 1280160 w 1453896"/>
              <a:gd name="connsiteY50" fmla="*/ 252767 h 1222031"/>
              <a:gd name="connsiteX51" fmla="*/ 1289304 w 1453896"/>
              <a:gd name="connsiteY51" fmla="*/ 207047 h 1222031"/>
              <a:gd name="connsiteX52" fmla="*/ 1344168 w 1453896"/>
              <a:gd name="connsiteY52" fmla="*/ 188759 h 1222031"/>
              <a:gd name="connsiteX53" fmla="*/ 1371600 w 1453896"/>
              <a:gd name="connsiteY53" fmla="*/ 179615 h 1222031"/>
              <a:gd name="connsiteX54" fmla="*/ 1399032 w 1453896"/>
              <a:gd name="connsiteY54" fmla="*/ 170471 h 1222031"/>
              <a:gd name="connsiteX55" fmla="*/ 1453896 w 1453896"/>
              <a:gd name="connsiteY55" fmla="*/ 133895 h 1222031"/>
              <a:gd name="connsiteX56" fmla="*/ 1381932 w 1453896"/>
              <a:gd name="connsiteY56" fmla="*/ 71488 h 1222031"/>
              <a:gd name="connsiteX57" fmla="*/ 1257481 w 1453896"/>
              <a:gd name="connsiteY57" fmla="*/ 54388 h 1222031"/>
              <a:gd name="connsiteX58" fmla="*/ 1086948 w 1453896"/>
              <a:gd name="connsiteY58" fmla="*/ 1126 h 1222031"/>
              <a:gd name="connsiteX59" fmla="*/ 713232 w 1453896"/>
              <a:gd name="connsiteY59" fmla="*/ 60743 h 1222031"/>
              <a:gd name="connsiteX60" fmla="*/ 667512 w 1453896"/>
              <a:gd name="connsiteY60" fmla="*/ 69887 h 1222031"/>
              <a:gd name="connsiteX61" fmla="*/ 612648 w 1453896"/>
              <a:gd name="connsiteY61" fmla="*/ 79031 h 1222031"/>
              <a:gd name="connsiteX62" fmla="*/ 557784 w 1453896"/>
              <a:gd name="connsiteY62" fmla="*/ 97319 h 1222031"/>
              <a:gd name="connsiteX63" fmla="*/ 512064 w 1453896"/>
              <a:gd name="connsiteY63" fmla="*/ 124751 h 1222031"/>
              <a:gd name="connsiteX0" fmla="*/ 512064 w 1453896"/>
              <a:gd name="connsiteY0" fmla="*/ 124751 h 1222031"/>
              <a:gd name="connsiteX1" fmla="*/ 512064 w 1453896"/>
              <a:gd name="connsiteY1" fmla="*/ 124751 h 1222031"/>
              <a:gd name="connsiteX2" fmla="*/ 475488 w 1453896"/>
              <a:gd name="connsiteY2" fmla="*/ 197903 h 1222031"/>
              <a:gd name="connsiteX3" fmla="*/ 466344 w 1453896"/>
              <a:gd name="connsiteY3" fmla="*/ 225335 h 1222031"/>
              <a:gd name="connsiteX4" fmla="*/ 429768 w 1453896"/>
              <a:gd name="connsiteY4" fmla="*/ 280199 h 1222031"/>
              <a:gd name="connsiteX5" fmla="*/ 411480 w 1453896"/>
              <a:gd name="connsiteY5" fmla="*/ 307631 h 1222031"/>
              <a:gd name="connsiteX6" fmla="*/ 356616 w 1453896"/>
              <a:gd name="connsiteY6" fmla="*/ 344207 h 1222031"/>
              <a:gd name="connsiteX7" fmla="*/ 274320 w 1453896"/>
              <a:gd name="connsiteY7" fmla="*/ 371639 h 1222031"/>
              <a:gd name="connsiteX8" fmla="*/ 246888 w 1453896"/>
              <a:gd name="connsiteY8" fmla="*/ 380783 h 1222031"/>
              <a:gd name="connsiteX9" fmla="*/ 219456 w 1453896"/>
              <a:gd name="connsiteY9" fmla="*/ 399071 h 1222031"/>
              <a:gd name="connsiteX10" fmla="*/ 164592 w 1453896"/>
              <a:gd name="connsiteY10" fmla="*/ 426503 h 1222031"/>
              <a:gd name="connsiteX11" fmla="*/ 164592 w 1453896"/>
              <a:gd name="connsiteY11" fmla="*/ 536231 h 1222031"/>
              <a:gd name="connsiteX12" fmla="*/ 146304 w 1453896"/>
              <a:gd name="connsiteY12" fmla="*/ 801407 h 1222031"/>
              <a:gd name="connsiteX13" fmla="*/ 100584 w 1453896"/>
              <a:gd name="connsiteY13" fmla="*/ 883703 h 1222031"/>
              <a:gd name="connsiteX14" fmla="*/ 45720 w 1453896"/>
              <a:gd name="connsiteY14" fmla="*/ 938567 h 1222031"/>
              <a:gd name="connsiteX15" fmla="*/ 36576 w 1453896"/>
              <a:gd name="connsiteY15" fmla="*/ 965999 h 1222031"/>
              <a:gd name="connsiteX16" fmla="*/ 18288 w 1453896"/>
              <a:gd name="connsiteY16" fmla="*/ 993431 h 1222031"/>
              <a:gd name="connsiteX17" fmla="*/ 0 w 1453896"/>
              <a:gd name="connsiteY17" fmla="*/ 1084871 h 1222031"/>
              <a:gd name="connsiteX18" fmla="*/ 27432 w 1453896"/>
              <a:gd name="connsiteY18" fmla="*/ 1203743 h 1222031"/>
              <a:gd name="connsiteX19" fmla="*/ 82296 w 1453896"/>
              <a:gd name="connsiteY19" fmla="*/ 1222031 h 1222031"/>
              <a:gd name="connsiteX20" fmla="*/ 164592 w 1453896"/>
              <a:gd name="connsiteY20" fmla="*/ 1212887 h 1222031"/>
              <a:gd name="connsiteX21" fmla="*/ 219456 w 1453896"/>
              <a:gd name="connsiteY21" fmla="*/ 1194599 h 1222031"/>
              <a:gd name="connsiteX22" fmla="*/ 265176 w 1453896"/>
              <a:gd name="connsiteY22" fmla="*/ 1139735 h 1222031"/>
              <a:gd name="connsiteX23" fmla="*/ 274320 w 1453896"/>
              <a:gd name="connsiteY23" fmla="*/ 1112303 h 1222031"/>
              <a:gd name="connsiteX24" fmla="*/ 283464 w 1453896"/>
              <a:gd name="connsiteY24" fmla="*/ 1030007 h 1222031"/>
              <a:gd name="connsiteX25" fmla="*/ 301752 w 1453896"/>
              <a:gd name="connsiteY25" fmla="*/ 975143 h 1222031"/>
              <a:gd name="connsiteX26" fmla="*/ 365760 w 1453896"/>
              <a:gd name="connsiteY26" fmla="*/ 901991 h 1222031"/>
              <a:gd name="connsiteX27" fmla="*/ 429768 w 1453896"/>
              <a:gd name="connsiteY27" fmla="*/ 883703 h 1222031"/>
              <a:gd name="connsiteX28" fmla="*/ 484632 w 1453896"/>
              <a:gd name="connsiteY28" fmla="*/ 865415 h 1222031"/>
              <a:gd name="connsiteX29" fmla="*/ 512064 w 1453896"/>
              <a:gd name="connsiteY29" fmla="*/ 856271 h 1222031"/>
              <a:gd name="connsiteX30" fmla="*/ 566928 w 1453896"/>
              <a:gd name="connsiteY30" fmla="*/ 837983 h 1222031"/>
              <a:gd name="connsiteX31" fmla="*/ 594360 w 1453896"/>
              <a:gd name="connsiteY31" fmla="*/ 828839 h 1222031"/>
              <a:gd name="connsiteX32" fmla="*/ 667512 w 1453896"/>
              <a:gd name="connsiteY32" fmla="*/ 828839 h 1222031"/>
              <a:gd name="connsiteX33" fmla="*/ 694944 w 1453896"/>
              <a:gd name="connsiteY33" fmla="*/ 810551 h 1222031"/>
              <a:gd name="connsiteX34" fmla="*/ 832104 w 1453896"/>
              <a:gd name="connsiteY34" fmla="*/ 792263 h 1222031"/>
              <a:gd name="connsiteX35" fmla="*/ 850392 w 1453896"/>
              <a:gd name="connsiteY35" fmla="*/ 764831 h 1222031"/>
              <a:gd name="connsiteX36" fmla="*/ 859536 w 1453896"/>
              <a:gd name="connsiteY36" fmla="*/ 691679 h 1222031"/>
              <a:gd name="connsiteX37" fmla="*/ 868680 w 1453896"/>
              <a:gd name="connsiteY37" fmla="*/ 664247 h 1222031"/>
              <a:gd name="connsiteX38" fmla="*/ 896112 w 1453896"/>
              <a:gd name="connsiteY38" fmla="*/ 655103 h 1222031"/>
              <a:gd name="connsiteX39" fmla="*/ 923544 w 1453896"/>
              <a:gd name="connsiteY39" fmla="*/ 636815 h 1222031"/>
              <a:gd name="connsiteX40" fmla="*/ 996696 w 1453896"/>
              <a:gd name="connsiteY40" fmla="*/ 618527 h 1222031"/>
              <a:gd name="connsiteX41" fmla="*/ 1024128 w 1453896"/>
              <a:gd name="connsiteY41" fmla="*/ 609383 h 1222031"/>
              <a:gd name="connsiteX42" fmla="*/ 1051560 w 1453896"/>
              <a:gd name="connsiteY42" fmla="*/ 581951 h 1222031"/>
              <a:gd name="connsiteX43" fmla="*/ 1078992 w 1453896"/>
              <a:gd name="connsiteY43" fmla="*/ 563663 h 1222031"/>
              <a:gd name="connsiteX44" fmla="*/ 1115568 w 1453896"/>
              <a:gd name="connsiteY44" fmla="*/ 508799 h 1222031"/>
              <a:gd name="connsiteX45" fmla="*/ 1133856 w 1453896"/>
              <a:gd name="connsiteY45" fmla="*/ 481367 h 1222031"/>
              <a:gd name="connsiteX46" fmla="*/ 1161288 w 1453896"/>
              <a:gd name="connsiteY46" fmla="*/ 463079 h 1222031"/>
              <a:gd name="connsiteX47" fmla="*/ 1197864 w 1453896"/>
              <a:gd name="connsiteY47" fmla="*/ 417359 h 1222031"/>
              <a:gd name="connsiteX48" fmla="*/ 1234440 w 1453896"/>
              <a:gd name="connsiteY48" fmla="*/ 335063 h 1222031"/>
              <a:gd name="connsiteX49" fmla="*/ 1243584 w 1453896"/>
              <a:gd name="connsiteY49" fmla="*/ 307631 h 1222031"/>
              <a:gd name="connsiteX50" fmla="*/ 1280160 w 1453896"/>
              <a:gd name="connsiteY50" fmla="*/ 252767 h 1222031"/>
              <a:gd name="connsiteX51" fmla="*/ 1289304 w 1453896"/>
              <a:gd name="connsiteY51" fmla="*/ 207047 h 1222031"/>
              <a:gd name="connsiteX52" fmla="*/ 1344168 w 1453896"/>
              <a:gd name="connsiteY52" fmla="*/ 188759 h 1222031"/>
              <a:gd name="connsiteX53" fmla="*/ 1371600 w 1453896"/>
              <a:gd name="connsiteY53" fmla="*/ 179615 h 1222031"/>
              <a:gd name="connsiteX54" fmla="*/ 1399032 w 1453896"/>
              <a:gd name="connsiteY54" fmla="*/ 170471 h 1222031"/>
              <a:gd name="connsiteX55" fmla="*/ 1453896 w 1453896"/>
              <a:gd name="connsiteY55" fmla="*/ 133895 h 1222031"/>
              <a:gd name="connsiteX56" fmla="*/ 1381932 w 1453896"/>
              <a:gd name="connsiteY56" fmla="*/ 71488 h 1222031"/>
              <a:gd name="connsiteX57" fmla="*/ 1283312 w 1453896"/>
              <a:gd name="connsiteY57" fmla="*/ 38890 h 1222031"/>
              <a:gd name="connsiteX58" fmla="*/ 1086948 w 1453896"/>
              <a:gd name="connsiteY58" fmla="*/ 1126 h 1222031"/>
              <a:gd name="connsiteX59" fmla="*/ 713232 w 1453896"/>
              <a:gd name="connsiteY59" fmla="*/ 60743 h 1222031"/>
              <a:gd name="connsiteX60" fmla="*/ 667512 w 1453896"/>
              <a:gd name="connsiteY60" fmla="*/ 69887 h 1222031"/>
              <a:gd name="connsiteX61" fmla="*/ 612648 w 1453896"/>
              <a:gd name="connsiteY61" fmla="*/ 79031 h 1222031"/>
              <a:gd name="connsiteX62" fmla="*/ 557784 w 1453896"/>
              <a:gd name="connsiteY62" fmla="*/ 97319 h 1222031"/>
              <a:gd name="connsiteX63" fmla="*/ 512064 w 1453896"/>
              <a:gd name="connsiteY63" fmla="*/ 124751 h 1222031"/>
              <a:gd name="connsiteX0" fmla="*/ 512064 w 1453896"/>
              <a:gd name="connsiteY0" fmla="*/ 130301 h 1227581"/>
              <a:gd name="connsiteX1" fmla="*/ 512064 w 1453896"/>
              <a:gd name="connsiteY1" fmla="*/ 130301 h 1227581"/>
              <a:gd name="connsiteX2" fmla="*/ 475488 w 1453896"/>
              <a:gd name="connsiteY2" fmla="*/ 203453 h 1227581"/>
              <a:gd name="connsiteX3" fmla="*/ 466344 w 1453896"/>
              <a:gd name="connsiteY3" fmla="*/ 230885 h 1227581"/>
              <a:gd name="connsiteX4" fmla="*/ 429768 w 1453896"/>
              <a:gd name="connsiteY4" fmla="*/ 285749 h 1227581"/>
              <a:gd name="connsiteX5" fmla="*/ 411480 w 1453896"/>
              <a:gd name="connsiteY5" fmla="*/ 313181 h 1227581"/>
              <a:gd name="connsiteX6" fmla="*/ 356616 w 1453896"/>
              <a:gd name="connsiteY6" fmla="*/ 349757 h 1227581"/>
              <a:gd name="connsiteX7" fmla="*/ 274320 w 1453896"/>
              <a:gd name="connsiteY7" fmla="*/ 377189 h 1227581"/>
              <a:gd name="connsiteX8" fmla="*/ 246888 w 1453896"/>
              <a:gd name="connsiteY8" fmla="*/ 386333 h 1227581"/>
              <a:gd name="connsiteX9" fmla="*/ 219456 w 1453896"/>
              <a:gd name="connsiteY9" fmla="*/ 404621 h 1227581"/>
              <a:gd name="connsiteX10" fmla="*/ 164592 w 1453896"/>
              <a:gd name="connsiteY10" fmla="*/ 432053 h 1227581"/>
              <a:gd name="connsiteX11" fmla="*/ 164592 w 1453896"/>
              <a:gd name="connsiteY11" fmla="*/ 541781 h 1227581"/>
              <a:gd name="connsiteX12" fmla="*/ 146304 w 1453896"/>
              <a:gd name="connsiteY12" fmla="*/ 806957 h 1227581"/>
              <a:gd name="connsiteX13" fmla="*/ 100584 w 1453896"/>
              <a:gd name="connsiteY13" fmla="*/ 889253 h 1227581"/>
              <a:gd name="connsiteX14" fmla="*/ 45720 w 1453896"/>
              <a:gd name="connsiteY14" fmla="*/ 944117 h 1227581"/>
              <a:gd name="connsiteX15" fmla="*/ 36576 w 1453896"/>
              <a:gd name="connsiteY15" fmla="*/ 971549 h 1227581"/>
              <a:gd name="connsiteX16" fmla="*/ 18288 w 1453896"/>
              <a:gd name="connsiteY16" fmla="*/ 998981 h 1227581"/>
              <a:gd name="connsiteX17" fmla="*/ 0 w 1453896"/>
              <a:gd name="connsiteY17" fmla="*/ 1090421 h 1227581"/>
              <a:gd name="connsiteX18" fmla="*/ 27432 w 1453896"/>
              <a:gd name="connsiteY18" fmla="*/ 1209293 h 1227581"/>
              <a:gd name="connsiteX19" fmla="*/ 82296 w 1453896"/>
              <a:gd name="connsiteY19" fmla="*/ 1227581 h 1227581"/>
              <a:gd name="connsiteX20" fmla="*/ 164592 w 1453896"/>
              <a:gd name="connsiteY20" fmla="*/ 1218437 h 1227581"/>
              <a:gd name="connsiteX21" fmla="*/ 219456 w 1453896"/>
              <a:gd name="connsiteY21" fmla="*/ 1200149 h 1227581"/>
              <a:gd name="connsiteX22" fmla="*/ 265176 w 1453896"/>
              <a:gd name="connsiteY22" fmla="*/ 1145285 h 1227581"/>
              <a:gd name="connsiteX23" fmla="*/ 274320 w 1453896"/>
              <a:gd name="connsiteY23" fmla="*/ 1117853 h 1227581"/>
              <a:gd name="connsiteX24" fmla="*/ 283464 w 1453896"/>
              <a:gd name="connsiteY24" fmla="*/ 1035557 h 1227581"/>
              <a:gd name="connsiteX25" fmla="*/ 301752 w 1453896"/>
              <a:gd name="connsiteY25" fmla="*/ 980693 h 1227581"/>
              <a:gd name="connsiteX26" fmla="*/ 365760 w 1453896"/>
              <a:gd name="connsiteY26" fmla="*/ 907541 h 1227581"/>
              <a:gd name="connsiteX27" fmla="*/ 429768 w 1453896"/>
              <a:gd name="connsiteY27" fmla="*/ 889253 h 1227581"/>
              <a:gd name="connsiteX28" fmla="*/ 484632 w 1453896"/>
              <a:gd name="connsiteY28" fmla="*/ 870965 h 1227581"/>
              <a:gd name="connsiteX29" fmla="*/ 512064 w 1453896"/>
              <a:gd name="connsiteY29" fmla="*/ 861821 h 1227581"/>
              <a:gd name="connsiteX30" fmla="*/ 566928 w 1453896"/>
              <a:gd name="connsiteY30" fmla="*/ 843533 h 1227581"/>
              <a:gd name="connsiteX31" fmla="*/ 594360 w 1453896"/>
              <a:gd name="connsiteY31" fmla="*/ 834389 h 1227581"/>
              <a:gd name="connsiteX32" fmla="*/ 667512 w 1453896"/>
              <a:gd name="connsiteY32" fmla="*/ 834389 h 1227581"/>
              <a:gd name="connsiteX33" fmla="*/ 694944 w 1453896"/>
              <a:gd name="connsiteY33" fmla="*/ 816101 h 1227581"/>
              <a:gd name="connsiteX34" fmla="*/ 832104 w 1453896"/>
              <a:gd name="connsiteY34" fmla="*/ 797813 h 1227581"/>
              <a:gd name="connsiteX35" fmla="*/ 850392 w 1453896"/>
              <a:gd name="connsiteY35" fmla="*/ 770381 h 1227581"/>
              <a:gd name="connsiteX36" fmla="*/ 859536 w 1453896"/>
              <a:gd name="connsiteY36" fmla="*/ 697229 h 1227581"/>
              <a:gd name="connsiteX37" fmla="*/ 868680 w 1453896"/>
              <a:gd name="connsiteY37" fmla="*/ 669797 h 1227581"/>
              <a:gd name="connsiteX38" fmla="*/ 896112 w 1453896"/>
              <a:gd name="connsiteY38" fmla="*/ 660653 h 1227581"/>
              <a:gd name="connsiteX39" fmla="*/ 923544 w 1453896"/>
              <a:gd name="connsiteY39" fmla="*/ 642365 h 1227581"/>
              <a:gd name="connsiteX40" fmla="*/ 996696 w 1453896"/>
              <a:gd name="connsiteY40" fmla="*/ 624077 h 1227581"/>
              <a:gd name="connsiteX41" fmla="*/ 1024128 w 1453896"/>
              <a:gd name="connsiteY41" fmla="*/ 614933 h 1227581"/>
              <a:gd name="connsiteX42" fmla="*/ 1051560 w 1453896"/>
              <a:gd name="connsiteY42" fmla="*/ 587501 h 1227581"/>
              <a:gd name="connsiteX43" fmla="*/ 1078992 w 1453896"/>
              <a:gd name="connsiteY43" fmla="*/ 569213 h 1227581"/>
              <a:gd name="connsiteX44" fmla="*/ 1115568 w 1453896"/>
              <a:gd name="connsiteY44" fmla="*/ 514349 h 1227581"/>
              <a:gd name="connsiteX45" fmla="*/ 1133856 w 1453896"/>
              <a:gd name="connsiteY45" fmla="*/ 486917 h 1227581"/>
              <a:gd name="connsiteX46" fmla="*/ 1161288 w 1453896"/>
              <a:gd name="connsiteY46" fmla="*/ 468629 h 1227581"/>
              <a:gd name="connsiteX47" fmla="*/ 1197864 w 1453896"/>
              <a:gd name="connsiteY47" fmla="*/ 422909 h 1227581"/>
              <a:gd name="connsiteX48" fmla="*/ 1234440 w 1453896"/>
              <a:gd name="connsiteY48" fmla="*/ 340613 h 1227581"/>
              <a:gd name="connsiteX49" fmla="*/ 1243584 w 1453896"/>
              <a:gd name="connsiteY49" fmla="*/ 313181 h 1227581"/>
              <a:gd name="connsiteX50" fmla="*/ 1280160 w 1453896"/>
              <a:gd name="connsiteY50" fmla="*/ 258317 h 1227581"/>
              <a:gd name="connsiteX51" fmla="*/ 1289304 w 1453896"/>
              <a:gd name="connsiteY51" fmla="*/ 212597 h 1227581"/>
              <a:gd name="connsiteX52" fmla="*/ 1344168 w 1453896"/>
              <a:gd name="connsiteY52" fmla="*/ 194309 h 1227581"/>
              <a:gd name="connsiteX53" fmla="*/ 1371600 w 1453896"/>
              <a:gd name="connsiteY53" fmla="*/ 185165 h 1227581"/>
              <a:gd name="connsiteX54" fmla="*/ 1399032 w 1453896"/>
              <a:gd name="connsiteY54" fmla="*/ 176021 h 1227581"/>
              <a:gd name="connsiteX55" fmla="*/ 1453896 w 1453896"/>
              <a:gd name="connsiteY55" fmla="*/ 139445 h 1227581"/>
              <a:gd name="connsiteX56" fmla="*/ 1381932 w 1453896"/>
              <a:gd name="connsiteY56" fmla="*/ 77038 h 1227581"/>
              <a:gd name="connsiteX57" fmla="*/ 1283312 w 1453896"/>
              <a:gd name="connsiteY57" fmla="*/ 44440 h 1227581"/>
              <a:gd name="connsiteX58" fmla="*/ 1086948 w 1453896"/>
              <a:gd name="connsiteY58" fmla="*/ 6676 h 1227581"/>
              <a:gd name="connsiteX59" fmla="*/ 894045 w 1453896"/>
              <a:gd name="connsiteY59" fmla="*/ 9466 h 1227581"/>
              <a:gd name="connsiteX60" fmla="*/ 667512 w 1453896"/>
              <a:gd name="connsiteY60" fmla="*/ 75437 h 1227581"/>
              <a:gd name="connsiteX61" fmla="*/ 612648 w 1453896"/>
              <a:gd name="connsiteY61" fmla="*/ 84581 h 1227581"/>
              <a:gd name="connsiteX62" fmla="*/ 557784 w 1453896"/>
              <a:gd name="connsiteY62" fmla="*/ 102869 h 1227581"/>
              <a:gd name="connsiteX63" fmla="*/ 512064 w 1453896"/>
              <a:gd name="connsiteY63" fmla="*/ 130301 h 1227581"/>
              <a:gd name="connsiteX0" fmla="*/ 512064 w 1453896"/>
              <a:gd name="connsiteY0" fmla="*/ 130301 h 1227581"/>
              <a:gd name="connsiteX1" fmla="*/ 512064 w 1453896"/>
              <a:gd name="connsiteY1" fmla="*/ 130301 h 1227581"/>
              <a:gd name="connsiteX2" fmla="*/ 475488 w 1453896"/>
              <a:gd name="connsiteY2" fmla="*/ 203453 h 1227581"/>
              <a:gd name="connsiteX3" fmla="*/ 466344 w 1453896"/>
              <a:gd name="connsiteY3" fmla="*/ 230885 h 1227581"/>
              <a:gd name="connsiteX4" fmla="*/ 429768 w 1453896"/>
              <a:gd name="connsiteY4" fmla="*/ 285749 h 1227581"/>
              <a:gd name="connsiteX5" fmla="*/ 411480 w 1453896"/>
              <a:gd name="connsiteY5" fmla="*/ 313181 h 1227581"/>
              <a:gd name="connsiteX6" fmla="*/ 356616 w 1453896"/>
              <a:gd name="connsiteY6" fmla="*/ 349757 h 1227581"/>
              <a:gd name="connsiteX7" fmla="*/ 274320 w 1453896"/>
              <a:gd name="connsiteY7" fmla="*/ 377189 h 1227581"/>
              <a:gd name="connsiteX8" fmla="*/ 246888 w 1453896"/>
              <a:gd name="connsiteY8" fmla="*/ 386333 h 1227581"/>
              <a:gd name="connsiteX9" fmla="*/ 219456 w 1453896"/>
              <a:gd name="connsiteY9" fmla="*/ 404621 h 1227581"/>
              <a:gd name="connsiteX10" fmla="*/ 164592 w 1453896"/>
              <a:gd name="connsiteY10" fmla="*/ 432053 h 1227581"/>
              <a:gd name="connsiteX11" fmla="*/ 164592 w 1453896"/>
              <a:gd name="connsiteY11" fmla="*/ 541781 h 1227581"/>
              <a:gd name="connsiteX12" fmla="*/ 146304 w 1453896"/>
              <a:gd name="connsiteY12" fmla="*/ 806957 h 1227581"/>
              <a:gd name="connsiteX13" fmla="*/ 100584 w 1453896"/>
              <a:gd name="connsiteY13" fmla="*/ 889253 h 1227581"/>
              <a:gd name="connsiteX14" fmla="*/ 45720 w 1453896"/>
              <a:gd name="connsiteY14" fmla="*/ 944117 h 1227581"/>
              <a:gd name="connsiteX15" fmla="*/ 36576 w 1453896"/>
              <a:gd name="connsiteY15" fmla="*/ 971549 h 1227581"/>
              <a:gd name="connsiteX16" fmla="*/ 18288 w 1453896"/>
              <a:gd name="connsiteY16" fmla="*/ 998981 h 1227581"/>
              <a:gd name="connsiteX17" fmla="*/ 0 w 1453896"/>
              <a:gd name="connsiteY17" fmla="*/ 1090421 h 1227581"/>
              <a:gd name="connsiteX18" fmla="*/ 27432 w 1453896"/>
              <a:gd name="connsiteY18" fmla="*/ 1209293 h 1227581"/>
              <a:gd name="connsiteX19" fmla="*/ 82296 w 1453896"/>
              <a:gd name="connsiteY19" fmla="*/ 1227581 h 1227581"/>
              <a:gd name="connsiteX20" fmla="*/ 164592 w 1453896"/>
              <a:gd name="connsiteY20" fmla="*/ 1218437 h 1227581"/>
              <a:gd name="connsiteX21" fmla="*/ 219456 w 1453896"/>
              <a:gd name="connsiteY21" fmla="*/ 1200149 h 1227581"/>
              <a:gd name="connsiteX22" fmla="*/ 265176 w 1453896"/>
              <a:gd name="connsiteY22" fmla="*/ 1145285 h 1227581"/>
              <a:gd name="connsiteX23" fmla="*/ 274320 w 1453896"/>
              <a:gd name="connsiteY23" fmla="*/ 1117853 h 1227581"/>
              <a:gd name="connsiteX24" fmla="*/ 283464 w 1453896"/>
              <a:gd name="connsiteY24" fmla="*/ 1035557 h 1227581"/>
              <a:gd name="connsiteX25" fmla="*/ 301752 w 1453896"/>
              <a:gd name="connsiteY25" fmla="*/ 980693 h 1227581"/>
              <a:gd name="connsiteX26" fmla="*/ 365760 w 1453896"/>
              <a:gd name="connsiteY26" fmla="*/ 907541 h 1227581"/>
              <a:gd name="connsiteX27" fmla="*/ 429768 w 1453896"/>
              <a:gd name="connsiteY27" fmla="*/ 889253 h 1227581"/>
              <a:gd name="connsiteX28" fmla="*/ 484632 w 1453896"/>
              <a:gd name="connsiteY28" fmla="*/ 870965 h 1227581"/>
              <a:gd name="connsiteX29" fmla="*/ 512064 w 1453896"/>
              <a:gd name="connsiteY29" fmla="*/ 861821 h 1227581"/>
              <a:gd name="connsiteX30" fmla="*/ 566928 w 1453896"/>
              <a:gd name="connsiteY30" fmla="*/ 843533 h 1227581"/>
              <a:gd name="connsiteX31" fmla="*/ 594360 w 1453896"/>
              <a:gd name="connsiteY31" fmla="*/ 834389 h 1227581"/>
              <a:gd name="connsiteX32" fmla="*/ 667512 w 1453896"/>
              <a:gd name="connsiteY32" fmla="*/ 834389 h 1227581"/>
              <a:gd name="connsiteX33" fmla="*/ 694944 w 1453896"/>
              <a:gd name="connsiteY33" fmla="*/ 816101 h 1227581"/>
              <a:gd name="connsiteX34" fmla="*/ 832104 w 1453896"/>
              <a:gd name="connsiteY34" fmla="*/ 797813 h 1227581"/>
              <a:gd name="connsiteX35" fmla="*/ 850392 w 1453896"/>
              <a:gd name="connsiteY35" fmla="*/ 770381 h 1227581"/>
              <a:gd name="connsiteX36" fmla="*/ 859536 w 1453896"/>
              <a:gd name="connsiteY36" fmla="*/ 697229 h 1227581"/>
              <a:gd name="connsiteX37" fmla="*/ 868680 w 1453896"/>
              <a:gd name="connsiteY37" fmla="*/ 669797 h 1227581"/>
              <a:gd name="connsiteX38" fmla="*/ 896112 w 1453896"/>
              <a:gd name="connsiteY38" fmla="*/ 660653 h 1227581"/>
              <a:gd name="connsiteX39" fmla="*/ 923544 w 1453896"/>
              <a:gd name="connsiteY39" fmla="*/ 642365 h 1227581"/>
              <a:gd name="connsiteX40" fmla="*/ 996696 w 1453896"/>
              <a:gd name="connsiteY40" fmla="*/ 624077 h 1227581"/>
              <a:gd name="connsiteX41" fmla="*/ 1024128 w 1453896"/>
              <a:gd name="connsiteY41" fmla="*/ 614933 h 1227581"/>
              <a:gd name="connsiteX42" fmla="*/ 1051560 w 1453896"/>
              <a:gd name="connsiteY42" fmla="*/ 587501 h 1227581"/>
              <a:gd name="connsiteX43" fmla="*/ 1078992 w 1453896"/>
              <a:gd name="connsiteY43" fmla="*/ 569213 h 1227581"/>
              <a:gd name="connsiteX44" fmla="*/ 1115568 w 1453896"/>
              <a:gd name="connsiteY44" fmla="*/ 514349 h 1227581"/>
              <a:gd name="connsiteX45" fmla="*/ 1152972 w 1453896"/>
              <a:gd name="connsiteY45" fmla="*/ 502848 h 1227581"/>
              <a:gd name="connsiteX46" fmla="*/ 1161288 w 1453896"/>
              <a:gd name="connsiteY46" fmla="*/ 468629 h 1227581"/>
              <a:gd name="connsiteX47" fmla="*/ 1197864 w 1453896"/>
              <a:gd name="connsiteY47" fmla="*/ 422909 h 1227581"/>
              <a:gd name="connsiteX48" fmla="*/ 1234440 w 1453896"/>
              <a:gd name="connsiteY48" fmla="*/ 340613 h 1227581"/>
              <a:gd name="connsiteX49" fmla="*/ 1243584 w 1453896"/>
              <a:gd name="connsiteY49" fmla="*/ 313181 h 1227581"/>
              <a:gd name="connsiteX50" fmla="*/ 1280160 w 1453896"/>
              <a:gd name="connsiteY50" fmla="*/ 258317 h 1227581"/>
              <a:gd name="connsiteX51" fmla="*/ 1289304 w 1453896"/>
              <a:gd name="connsiteY51" fmla="*/ 212597 h 1227581"/>
              <a:gd name="connsiteX52" fmla="*/ 1344168 w 1453896"/>
              <a:gd name="connsiteY52" fmla="*/ 194309 h 1227581"/>
              <a:gd name="connsiteX53" fmla="*/ 1371600 w 1453896"/>
              <a:gd name="connsiteY53" fmla="*/ 185165 h 1227581"/>
              <a:gd name="connsiteX54" fmla="*/ 1399032 w 1453896"/>
              <a:gd name="connsiteY54" fmla="*/ 176021 h 1227581"/>
              <a:gd name="connsiteX55" fmla="*/ 1453896 w 1453896"/>
              <a:gd name="connsiteY55" fmla="*/ 139445 h 1227581"/>
              <a:gd name="connsiteX56" fmla="*/ 1381932 w 1453896"/>
              <a:gd name="connsiteY56" fmla="*/ 77038 h 1227581"/>
              <a:gd name="connsiteX57" fmla="*/ 1283312 w 1453896"/>
              <a:gd name="connsiteY57" fmla="*/ 44440 h 1227581"/>
              <a:gd name="connsiteX58" fmla="*/ 1086948 w 1453896"/>
              <a:gd name="connsiteY58" fmla="*/ 6676 h 1227581"/>
              <a:gd name="connsiteX59" fmla="*/ 894045 w 1453896"/>
              <a:gd name="connsiteY59" fmla="*/ 9466 h 1227581"/>
              <a:gd name="connsiteX60" fmla="*/ 667512 w 1453896"/>
              <a:gd name="connsiteY60" fmla="*/ 75437 h 1227581"/>
              <a:gd name="connsiteX61" fmla="*/ 612648 w 1453896"/>
              <a:gd name="connsiteY61" fmla="*/ 84581 h 1227581"/>
              <a:gd name="connsiteX62" fmla="*/ 557784 w 1453896"/>
              <a:gd name="connsiteY62" fmla="*/ 102869 h 1227581"/>
              <a:gd name="connsiteX63" fmla="*/ 512064 w 1453896"/>
              <a:gd name="connsiteY63" fmla="*/ 130301 h 1227581"/>
              <a:gd name="connsiteX0" fmla="*/ 512064 w 1453896"/>
              <a:gd name="connsiteY0" fmla="*/ 130301 h 1227581"/>
              <a:gd name="connsiteX1" fmla="*/ 512064 w 1453896"/>
              <a:gd name="connsiteY1" fmla="*/ 130301 h 1227581"/>
              <a:gd name="connsiteX2" fmla="*/ 475488 w 1453896"/>
              <a:gd name="connsiteY2" fmla="*/ 203453 h 1227581"/>
              <a:gd name="connsiteX3" fmla="*/ 466344 w 1453896"/>
              <a:gd name="connsiteY3" fmla="*/ 230885 h 1227581"/>
              <a:gd name="connsiteX4" fmla="*/ 429768 w 1453896"/>
              <a:gd name="connsiteY4" fmla="*/ 285749 h 1227581"/>
              <a:gd name="connsiteX5" fmla="*/ 411480 w 1453896"/>
              <a:gd name="connsiteY5" fmla="*/ 313181 h 1227581"/>
              <a:gd name="connsiteX6" fmla="*/ 356616 w 1453896"/>
              <a:gd name="connsiteY6" fmla="*/ 349757 h 1227581"/>
              <a:gd name="connsiteX7" fmla="*/ 274320 w 1453896"/>
              <a:gd name="connsiteY7" fmla="*/ 377189 h 1227581"/>
              <a:gd name="connsiteX8" fmla="*/ 246888 w 1453896"/>
              <a:gd name="connsiteY8" fmla="*/ 386333 h 1227581"/>
              <a:gd name="connsiteX9" fmla="*/ 219456 w 1453896"/>
              <a:gd name="connsiteY9" fmla="*/ 404621 h 1227581"/>
              <a:gd name="connsiteX10" fmla="*/ 164592 w 1453896"/>
              <a:gd name="connsiteY10" fmla="*/ 432053 h 1227581"/>
              <a:gd name="connsiteX11" fmla="*/ 164592 w 1453896"/>
              <a:gd name="connsiteY11" fmla="*/ 541781 h 1227581"/>
              <a:gd name="connsiteX12" fmla="*/ 146304 w 1453896"/>
              <a:gd name="connsiteY12" fmla="*/ 806957 h 1227581"/>
              <a:gd name="connsiteX13" fmla="*/ 100584 w 1453896"/>
              <a:gd name="connsiteY13" fmla="*/ 889253 h 1227581"/>
              <a:gd name="connsiteX14" fmla="*/ 45720 w 1453896"/>
              <a:gd name="connsiteY14" fmla="*/ 944117 h 1227581"/>
              <a:gd name="connsiteX15" fmla="*/ 36576 w 1453896"/>
              <a:gd name="connsiteY15" fmla="*/ 971549 h 1227581"/>
              <a:gd name="connsiteX16" fmla="*/ 18288 w 1453896"/>
              <a:gd name="connsiteY16" fmla="*/ 998981 h 1227581"/>
              <a:gd name="connsiteX17" fmla="*/ 0 w 1453896"/>
              <a:gd name="connsiteY17" fmla="*/ 1090421 h 1227581"/>
              <a:gd name="connsiteX18" fmla="*/ 27432 w 1453896"/>
              <a:gd name="connsiteY18" fmla="*/ 1209293 h 1227581"/>
              <a:gd name="connsiteX19" fmla="*/ 82296 w 1453896"/>
              <a:gd name="connsiteY19" fmla="*/ 1227581 h 1227581"/>
              <a:gd name="connsiteX20" fmla="*/ 164592 w 1453896"/>
              <a:gd name="connsiteY20" fmla="*/ 1218437 h 1227581"/>
              <a:gd name="connsiteX21" fmla="*/ 219456 w 1453896"/>
              <a:gd name="connsiteY21" fmla="*/ 1200149 h 1227581"/>
              <a:gd name="connsiteX22" fmla="*/ 265176 w 1453896"/>
              <a:gd name="connsiteY22" fmla="*/ 1145285 h 1227581"/>
              <a:gd name="connsiteX23" fmla="*/ 274320 w 1453896"/>
              <a:gd name="connsiteY23" fmla="*/ 1117853 h 1227581"/>
              <a:gd name="connsiteX24" fmla="*/ 283464 w 1453896"/>
              <a:gd name="connsiteY24" fmla="*/ 1035557 h 1227581"/>
              <a:gd name="connsiteX25" fmla="*/ 301752 w 1453896"/>
              <a:gd name="connsiteY25" fmla="*/ 980693 h 1227581"/>
              <a:gd name="connsiteX26" fmla="*/ 365760 w 1453896"/>
              <a:gd name="connsiteY26" fmla="*/ 907541 h 1227581"/>
              <a:gd name="connsiteX27" fmla="*/ 429768 w 1453896"/>
              <a:gd name="connsiteY27" fmla="*/ 889253 h 1227581"/>
              <a:gd name="connsiteX28" fmla="*/ 484632 w 1453896"/>
              <a:gd name="connsiteY28" fmla="*/ 870965 h 1227581"/>
              <a:gd name="connsiteX29" fmla="*/ 512064 w 1453896"/>
              <a:gd name="connsiteY29" fmla="*/ 861821 h 1227581"/>
              <a:gd name="connsiteX30" fmla="*/ 566928 w 1453896"/>
              <a:gd name="connsiteY30" fmla="*/ 843533 h 1227581"/>
              <a:gd name="connsiteX31" fmla="*/ 594360 w 1453896"/>
              <a:gd name="connsiteY31" fmla="*/ 834389 h 1227581"/>
              <a:gd name="connsiteX32" fmla="*/ 667512 w 1453896"/>
              <a:gd name="connsiteY32" fmla="*/ 834389 h 1227581"/>
              <a:gd name="connsiteX33" fmla="*/ 694944 w 1453896"/>
              <a:gd name="connsiteY33" fmla="*/ 816101 h 1227581"/>
              <a:gd name="connsiteX34" fmla="*/ 832104 w 1453896"/>
              <a:gd name="connsiteY34" fmla="*/ 797813 h 1227581"/>
              <a:gd name="connsiteX35" fmla="*/ 850392 w 1453896"/>
              <a:gd name="connsiteY35" fmla="*/ 770381 h 1227581"/>
              <a:gd name="connsiteX36" fmla="*/ 859536 w 1453896"/>
              <a:gd name="connsiteY36" fmla="*/ 697229 h 1227581"/>
              <a:gd name="connsiteX37" fmla="*/ 868680 w 1453896"/>
              <a:gd name="connsiteY37" fmla="*/ 669797 h 1227581"/>
              <a:gd name="connsiteX38" fmla="*/ 896112 w 1453896"/>
              <a:gd name="connsiteY38" fmla="*/ 660653 h 1227581"/>
              <a:gd name="connsiteX39" fmla="*/ 923544 w 1453896"/>
              <a:gd name="connsiteY39" fmla="*/ 642365 h 1227581"/>
              <a:gd name="connsiteX40" fmla="*/ 996696 w 1453896"/>
              <a:gd name="connsiteY40" fmla="*/ 624077 h 1227581"/>
              <a:gd name="connsiteX41" fmla="*/ 1024128 w 1453896"/>
              <a:gd name="connsiteY41" fmla="*/ 614933 h 1227581"/>
              <a:gd name="connsiteX42" fmla="*/ 1051560 w 1453896"/>
              <a:gd name="connsiteY42" fmla="*/ 587501 h 1227581"/>
              <a:gd name="connsiteX43" fmla="*/ 1078992 w 1453896"/>
              <a:gd name="connsiteY43" fmla="*/ 569213 h 1227581"/>
              <a:gd name="connsiteX44" fmla="*/ 1115568 w 1453896"/>
              <a:gd name="connsiteY44" fmla="*/ 514349 h 1227581"/>
              <a:gd name="connsiteX45" fmla="*/ 1152972 w 1453896"/>
              <a:gd name="connsiteY45" fmla="*/ 502848 h 1227581"/>
              <a:gd name="connsiteX46" fmla="*/ 1180405 w 1453896"/>
              <a:gd name="connsiteY46" fmla="*/ 471815 h 1227581"/>
              <a:gd name="connsiteX47" fmla="*/ 1197864 w 1453896"/>
              <a:gd name="connsiteY47" fmla="*/ 422909 h 1227581"/>
              <a:gd name="connsiteX48" fmla="*/ 1234440 w 1453896"/>
              <a:gd name="connsiteY48" fmla="*/ 340613 h 1227581"/>
              <a:gd name="connsiteX49" fmla="*/ 1243584 w 1453896"/>
              <a:gd name="connsiteY49" fmla="*/ 313181 h 1227581"/>
              <a:gd name="connsiteX50" fmla="*/ 1280160 w 1453896"/>
              <a:gd name="connsiteY50" fmla="*/ 258317 h 1227581"/>
              <a:gd name="connsiteX51" fmla="*/ 1289304 w 1453896"/>
              <a:gd name="connsiteY51" fmla="*/ 212597 h 1227581"/>
              <a:gd name="connsiteX52" fmla="*/ 1344168 w 1453896"/>
              <a:gd name="connsiteY52" fmla="*/ 194309 h 1227581"/>
              <a:gd name="connsiteX53" fmla="*/ 1371600 w 1453896"/>
              <a:gd name="connsiteY53" fmla="*/ 185165 h 1227581"/>
              <a:gd name="connsiteX54" fmla="*/ 1399032 w 1453896"/>
              <a:gd name="connsiteY54" fmla="*/ 176021 h 1227581"/>
              <a:gd name="connsiteX55" fmla="*/ 1453896 w 1453896"/>
              <a:gd name="connsiteY55" fmla="*/ 139445 h 1227581"/>
              <a:gd name="connsiteX56" fmla="*/ 1381932 w 1453896"/>
              <a:gd name="connsiteY56" fmla="*/ 77038 h 1227581"/>
              <a:gd name="connsiteX57" fmla="*/ 1283312 w 1453896"/>
              <a:gd name="connsiteY57" fmla="*/ 44440 h 1227581"/>
              <a:gd name="connsiteX58" fmla="*/ 1086948 w 1453896"/>
              <a:gd name="connsiteY58" fmla="*/ 6676 h 1227581"/>
              <a:gd name="connsiteX59" fmla="*/ 894045 w 1453896"/>
              <a:gd name="connsiteY59" fmla="*/ 9466 h 1227581"/>
              <a:gd name="connsiteX60" fmla="*/ 667512 w 1453896"/>
              <a:gd name="connsiteY60" fmla="*/ 75437 h 1227581"/>
              <a:gd name="connsiteX61" fmla="*/ 612648 w 1453896"/>
              <a:gd name="connsiteY61" fmla="*/ 84581 h 1227581"/>
              <a:gd name="connsiteX62" fmla="*/ 557784 w 1453896"/>
              <a:gd name="connsiteY62" fmla="*/ 102869 h 1227581"/>
              <a:gd name="connsiteX63" fmla="*/ 512064 w 1453896"/>
              <a:gd name="connsiteY63" fmla="*/ 130301 h 1227581"/>
              <a:gd name="connsiteX0" fmla="*/ 512064 w 1453896"/>
              <a:gd name="connsiteY0" fmla="*/ 130301 h 1227581"/>
              <a:gd name="connsiteX1" fmla="*/ 512064 w 1453896"/>
              <a:gd name="connsiteY1" fmla="*/ 130301 h 1227581"/>
              <a:gd name="connsiteX2" fmla="*/ 475488 w 1453896"/>
              <a:gd name="connsiteY2" fmla="*/ 203453 h 1227581"/>
              <a:gd name="connsiteX3" fmla="*/ 466344 w 1453896"/>
              <a:gd name="connsiteY3" fmla="*/ 230885 h 1227581"/>
              <a:gd name="connsiteX4" fmla="*/ 429768 w 1453896"/>
              <a:gd name="connsiteY4" fmla="*/ 285749 h 1227581"/>
              <a:gd name="connsiteX5" fmla="*/ 411480 w 1453896"/>
              <a:gd name="connsiteY5" fmla="*/ 313181 h 1227581"/>
              <a:gd name="connsiteX6" fmla="*/ 356616 w 1453896"/>
              <a:gd name="connsiteY6" fmla="*/ 349757 h 1227581"/>
              <a:gd name="connsiteX7" fmla="*/ 274320 w 1453896"/>
              <a:gd name="connsiteY7" fmla="*/ 377189 h 1227581"/>
              <a:gd name="connsiteX8" fmla="*/ 246888 w 1453896"/>
              <a:gd name="connsiteY8" fmla="*/ 386333 h 1227581"/>
              <a:gd name="connsiteX9" fmla="*/ 219456 w 1453896"/>
              <a:gd name="connsiteY9" fmla="*/ 404621 h 1227581"/>
              <a:gd name="connsiteX10" fmla="*/ 164592 w 1453896"/>
              <a:gd name="connsiteY10" fmla="*/ 432053 h 1227581"/>
              <a:gd name="connsiteX11" fmla="*/ 164592 w 1453896"/>
              <a:gd name="connsiteY11" fmla="*/ 541781 h 1227581"/>
              <a:gd name="connsiteX12" fmla="*/ 146304 w 1453896"/>
              <a:gd name="connsiteY12" fmla="*/ 806957 h 1227581"/>
              <a:gd name="connsiteX13" fmla="*/ 100584 w 1453896"/>
              <a:gd name="connsiteY13" fmla="*/ 889253 h 1227581"/>
              <a:gd name="connsiteX14" fmla="*/ 45720 w 1453896"/>
              <a:gd name="connsiteY14" fmla="*/ 944117 h 1227581"/>
              <a:gd name="connsiteX15" fmla="*/ 36576 w 1453896"/>
              <a:gd name="connsiteY15" fmla="*/ 971549 h 1227581"/>
              <a:gd name="connsiteX16" fmla="*/ 18288 w 1453896"/>
              <a:gd name="connsiteY16" fmla="*/ 998981 h 1227581"/>
              <a:gd name="connsiteX17" fmla="*/ 0 w 1453896"/>
              <a:gd name="connsiteY17" fmla="*/ 1090421 h 1227581"/>
              <a:gd name="connsiteX18" fmla="*/ 27432 w 1453896"/>
              <a:gd name="connsiteY18" fmla="*/ 1209293 h 1227581"/>
              <a:gd name="connsiteX19" fmla="*/ 82296 w 1453896"/>
              <a:gd name="connsiteY19" fmla="*/ 1227581 h 1227581"/>
              <a:gd name="connsiteX20" fmla="*/ 164592 w 1453896"/>
              <a:gd name="connsiteY20" fmla="*/ 1218437 h 1227581"/>
              <a:gd name="connsiteX21" fmla="*/ 219456 w 1453896"/>
              <a:gd name="connsiteY21" fmla="*/ 1200149 h 1227581"/>
              <a:gd name="connsiteX22" fmla="*/ 265176 w 1453896"/>
              <a:gd name="connsiteY22" fmla="*/ 1145285 h 1227581"/>
              <a:gd name="connsiteX23" fmla="*/ 274320 w 1453896"/>
              <a:gd name="connsiteY23" fmla="*/ 1117853 h 1227581"/>
              <a:gd name="connsiteX24" fmla="*/ 283464 w 1453896"/>
              <a:gd name="connsiteY24" fmla="*/ 1035557 h 1227581"/>
              <a:gd name="connsiteX25" fmla="*/ 301752 w 1453896"/>
              <a:gd name="connsiteY25" fmla="*/ 980693 h 1227581"/>
              <a:gd name="connsiteX26" fmla="*/ 365760 w 1453896"/>
              <a:gd name="connsiteY26" fmla="*/ 907541 h 1227581"/>
              <a:gd name="connsiteX27" fmla="*/ 429768 w 1453896"/>
              <a:gd name="connsiteY27" fmla="*/ 889253 h 1227581"/>
              <a:gd name="connsiteX28" fmla="*/ 484632 w 1453896"/>
              <a:gd name="connsiteY28" fmla="*/ 870965 h 1227581"/>
              <a:gd name="connsiteX29" fmla="*/ 512064 w 1453896"/>
              <a:gd name="connsiteY29" fmla="*/ 861821 h 1227581"/>
              <a:gd name="connsiteX30" fmla="*/ 566928 w 1453896"/>
              <a:gd name="connsiteY30" fmla="*/ 843533 h 1227581"/>
              <a:gd name="connsiteX31" fmla="*/ 594360 w 1453896"/>
              <a:gd name="connsiteY31" fmla="*/ 834389 h 1227581"/>
              <a:gd name="connsiteX32" fmla="*/ 667512 w 1453896"/>
              <a:gd name="connsiteY32" fmla="*/ 834389 h 1227581"/>
              <a:gd name="connsiteX33" fmla="*/ 694944 w 1453896"/>
              <a:gd name="connsiteY33" fmla="*/ 816101 h 1227581"/>
              <a:gd name="connsiteX34" fmla="*/ 832104 w 1453896"/>
              <a:gd name="connsiteY34" fmla="*/ 797813 h 1227581"/>
              <a:gd name="connsiteX35" fmla="*/ 850392 w 1453896"/>
              <a:gd name="connsiteY35" fmla="*/ 770381 h 1227581"/>
              <a:gd name="connsiteX36" fmla="*/ 859536 w 1453896"/>
              <a:gd name="connsiteY36" fmla="*/ 697229 h 1227581"/>
              <a:gd name="connsiteX37" fmla="*/ 868680 w 1453896"/>
              <a:gd name="connsiteY37" fmla="*/ 669797 h 1227581"/>
              <a:gd name="connsiteX38" fmla="*/ 896112 w 1453896"/>
              <a:gd name="connsiteY38" fmla="*/ 660653 h 1227581"/>
              <a:gd name="connsiteX39" fmla="*/ 923544 w 1453896"/>
              <a:gd name="connsiteY39" fmla="*/ 642365 h 1227581"/>
              <a:gd name="connsiteX40" fmla="*/ 996696 w 1453896"/>
              <a:gd name="connsiteY40" fmla="*/ 624077 h 1227581"/>
              <a:gd name="connsiteX41" fmla="*/ 1024128 w 1453896"/>
              <a:gd name="connsiteY41" fmla="*/ 614933 h 1227581"/>
              <a:gd name="connsiteX42" fmla="*/ 1051560 w 1453896"/>
              <a:gd name="connsiteY42" fmla="*/ 587501 h 1227581"/>
              <a:gd name="connsiteX43" fmla="*/ 1078992 w 1453896"/>
              <a:gd name="connsiteY43" fmla="*/ 569213 h 1227581"/>
              <a:gd name="connsiteX44" fmla="*/ 1131498 w 1453896"/>
              <a:gd name="connsiteY44" fmla="*/ 533465 h 1227581"/>
              <a:gd name="connsiteX45" fmla="*/ 1152972 w 1453896"/>
              <a:gd name="connsiteY45" fmla="*/ 502848 h 1227581"/>
              <a:gd name="connsiteX46" fmla="*/ 1180405 w 1453896"/>
              <a:gd name="connsiteY46" fmla="*/ 471815 h 1227581"/>
              <a:gd name="connsiteX47" fmla="*/ 1197864 w 1453896"/>
              <a:gd name="connsiteY47" fmla="*/ 422909 h 1227581"/>
              <a:gd name="connsiteX48" fmla="*/ 1234440 w 1453896"/>
              <a:gd name="connsiteY48" fmla="*/ 340613 h 1227581"/>
              <a:gd name="connsiteX49" fmla="*/ 1243584 w 1453896"/>
              <a:gd name="connsiteY49" fmla="*/ 313181 h 1227581"/>
              <a:gd name="connsiteX50" fmla="*/ 1280160 w 1453896"/>
              <a:gd name="connsiteY50" fmla="*/ 258317 h 1227581"/>
              <a:gd name="connsiteX51" fmla="*/ 1289304 w 1453896"/>
              <a:gd name="connsiteY51" fmla="*/ 212597 h 1227581"/>
              <a:gd name="connsiteX52" fmla="*/ 1344168 w 1453896"/>
              <a:gd name="connsiteY52" fmla="*/ 194309 h 1227581"/>
              <a:gd name="connsiteX53" fmla="*/ 1371600 w 1453896"/>
              <a:gd name="connsiteY53" fmla="*/ 185165 h 1227581"/>
              <a:gd name="connsiteX54" fmla="*/ 1399032 w 1453896"/>
              <a:gd name="connsiteY54" fmla="*/ 176021 h 1227581"/>
              <a:gd name="connsiteX55" fmla="*/ 1453896 w 1453896"/>
              <a:gd name="connsiteY55" fmla="*/ 139445 h 1227581"/>
              <a:gd name="connsiteX56" fmla="*/ 1381932 w 1453896"/>
              <a:gd name="connsiteY56" fmla="*/ 77038 h 1227581"/>
              <a:gd name="connsiteX57" fmla="*/ 1283312 w 1453896"/>
              <a:gd name="connsiteY57" fmla="*/ 44440 h 1227581"/>
              <a:gd name="connsiteX58" fmla="*/ 1086948 w 1453896"/>
              <a:gd name="connsiteY58" fmla="*/ 6676 h 1227581"/>
              <a:gd name="connsiteX59" fmla="*/ 894045 w 1453896"/>
              <a:gd name="connsiteY59" fmla="*/ 9466 h 1227581"/>
              <a:gd name="connsiteX60" fmla="*/ 667512 w 1453896"/>
              <a:gd name="connsiteY60" fmla="*/ 75437 h 1227581"/>
              <a:gd name="connsiteX61" fmla="*/ 612648 w 1453896"/>
              <a:gd name="connsiteY61" fmla="*/ 84581 h 1227581"/>
              <a:gd name="connsiteX62" fmla="*/ 557784 w 1453896"/>
              <a:gd name="connsiteY62" fmla="*/ 102869 h 1227581"/>
              <a:gd name="connsiteX63" fmla="*/ 512064 w 1453896"/>
              <a:gd name="connsiteY63" fmla="*/ 130301 h 1227581"/>
              <a:gd name="connsiteX0" fmla="*/ 512064 w 1453896"/>
              <a:gd name="connsiteY0" fmla="*/ 130301 h 1227581"/>
              <a:gd name="connsiteX1" fmla="*/ 512064 w 1453896"/>
              <a:gd name="connsiteY1" fmla="*/ 130301 h 1227581"/>
              <a:gd name="connsiteX2" fmla="*/ 475488 w 1453896"/>
              <a:gd name="connsiteY2" fmla="*/ 203453 h 1227581"/>
              <a:gd name="connsiteX3" fmla="*/ 466344 w 1453896"/>
              <a:gd name="connsiteY3" fmla="*/ 230885 h 1227581"/>
              <a:gd name="connsiteX4" fmla="*/ 429768 w 1453896"/>
              <a:gd name="connsiteY4" fmla="*/ 285749 h 1227581"/>
              <a:gd name="connsiteX5" fmla="*/ 411480 w 1453896"/>
              <a:gd name="connsiteY5" fmla="*/ 313181 h 1227581"/>
              <a:gd name="connsiteX6" fmla="*/ 356616 w 1453896"/>
              <a:gd name="connsiteY6" fmla="*/ 349757 h 1227581"/>
              <a:gd name="connsiteX7" fmla="*/ 274320 w 1453896"/>
              <a:gd name="connsiteY7" fmla="*/ 377189 h 1227581"/>
              <a:gd name="connsiteX8" fmla="*/ 246888 w 1453896"/>
              <a:gd name="connsiteY8" fmla="*/ 386333 h 1227581"/>
              <a:gd name="connsiteX9" fmla="*/ 219456 w 1453896"/>
              <a:gd name="connsiteY9" fmla="*/ 404621 h 1227581"/>
              <a:gd name="connsiteX10" fmla="*/ 164592 w 1453896"/>
              <a:gd name="connsiteY10" fmla="*/ 432053 h 1227581"/>
              <a:gd name="connsiteX11" fmla="*/ 164592 w 1453896"/>
              <a:gd name="connsiteY11" fmla="*/ 541781 h 1227581"/>
              <a:gd name="connsiteX12" fmla="*/ 146304 w 1453896"/>
              <a:gd name="connsiteY12" fmla="*/ 806957 h 1227581"/>
              <a:gd name="connsiteX13" fmla="*/ 100584 w 1453896"/>
              <a:gd name="connsiteY13" fmla="*/ 889253 h 1227581"/>
              <a:gd name="connsiteX14" fmla="*/ 45720 w 1453896"/>
              <a:gd name="connsiteY14" fmla="*/ 944117 h 1227581"/>
              <a:gd name="connsiteX15" fmla="*/ 36576 w 1453896"/>
              <a:gd name="connsiteY15" fmla="*/ 971549 h 1227581"/>
              <a:gd name="connsiteX16" fmla="*/ 18288 w 1453896"/>
              <a:gd name="connsiteY16" fmla="*/ 998981 h 1227581"/>
              <a:gd name="connsiteX17" fmla="*/ 0 w 1453896"/>
              <a:gd name="connsiteY17" fmla="*/ 1090421 h 1227581"/>
              <a:gd name="connsiteX18" fmla="*/ 27432 w 1453896"/>
              <a:gd name="connsiteY18" fmla="*/ 1209293 h 1227581"/>
              <a:gd name="connsiteX19" fmla="*/ 82296 w 1453896"/>
              <a:gd name="connsiteY19" fmla="*/ 1227581 h 1227581"/>
              <a:gd name="connsiteX20" fmla="*/ 164592 w 1453896"/>
              <a:gd name="connsiteY20" fmla="*/ 1218437 h 1227581"/>
              <a:gd name="connsiteX21" fmla="*/ 219456 w 1453896"/>
              <a:gd name="connsiteY21" fmla="*/ 1200149 h 1227581"/>
              <a:gd name="connsiteX22" fmla="*/ 265176 w 1453896"/>
              <a:gd name="connsiteY22" fmla="*/ 1145285 h 1227581"/>
              <a:gd name="connsiteX23" fmla="*/ 274320 w 1453896"/>
              <a:gd name="connsiteY23" fmla="*/ 1117853 h 1227581"/>
              <a:gd name="connsiteX24" fmla="*/ 283464 w 1453896"/>
              <a:gd name="connsiteY24" fmla="*/ 1035557 h 1227581"/>
              <a:gd name="connsiteX25" fmla="*/ 301752 w 1453896"/>
              <a:gd name="connsiteY25" fmla="*/ 980693 h 1227581"/>
              <a:gd name="connsiteX26" fmla="*/ 365760 w 1453896"/>
              <a:gd name="connsiteY26" fmla="*/ 907541 h 1227581"/>
              <a:gd name="connsiteX27" fmla="*/ 429768 w 1453896"/>
              <a:gd name="connsiteY27" fmla="*/ 889253 h 1227581"/>
              <a:gd name="connsiteX28" fmla="*/ 484632 w 1453896"/>
              <a:gd name="connsiteY28" fmla="*/ 870965 h 1227581"/>
              <a:gd name="connsiteX29" fmla="*/ 512064 w 1453896"/>
              <a:gd name="connsiteY29" fmla="*/ 861821 h 1227581"/>
              <a:gd name="connsiteX30" fmla="*/ 566928 w 1453896"/>
              <a:gd name="connsiteY30" fmla="*/ 843533 h 1227581"/>
              <a:gd name="connsiteX31" fmla="*/ 594360 w 1453896"/>
              <a:gd name="connsiteY31" fmla="*/ 834389 h 1227581"/>
              <a:gd name="connsiteX32" fmla="*/ 667512 w 1453896"/>
              <a:gd name="connsiteY32" fmla="*/ 834389 h 1227581"/>
              <a:gd name="connsiteX33" fmla="*/ 694944 w 1453896"/>
              <a:gd name="connsiteY33" fmla="*/ 816101 h 1227581"/>
              <a:gd name="connsiteX34" fmla="*/ 832104 w 1453896"/>
              <a:gd name="connsiteY34" fmla="*/ 797813 h 1227581"/>
              <a:gd name="connsiteX35" fmla="*/ 850392 w 1453896"/>
              <a:gd name="connsiteY35" fmla="*/ 770381 h 1227581"/>
              <a:gd name="connsiteX36" fmla="*/ 859536 w 1453896"/>
              <a:gd name="connsiteY36" fmla="*/ 697229 h 1227581"/>
              <a:gd name="connsiteX37" fmla="*/ 868680 w 1453896"/>
              <a:gd name="connsiteY37" fmla="*/ 669797 h 1227581"/>
              <a:gd name="connsiteX38" fmla="*/ 896112 w 1453896"/>
              <a:gd name="connsiteY38" fmla="*/ 660653 h 1227581"/>
              <a:gd name="connsiteX39" fmla="*/ 958590 w 1453896"/>
              <a:gd name="connsiteY39" fmla="*/ 655110 h 1227581"/>
              <a:gd name="connsiteX40" fmla="*/ 996696 w 1453896"/>
              <a:gd name="connsiteY40" fmla="*/ 624077 h 1227581"/>
              <a:gd name="connsiteX41" fmla="*/ 1024128 w 1453896"/>
              <a:gd name="connsiteY41" fmla="*/ 614933 h 1227581"/>
              <a:gd name="connsiteX42" fmla="*/ 1051560 w 1453896"/>
              <a:gd name="connsiteY42" fmla="*/ 587501 h 1227581"/>
              <a:gd name="connsiteX43" fmla="*/ 1078992 w 1453896"/>
              <a:gd name="connsiteY43" fmla="*/ 569213 h 1227581"/>
              <a:gd name="connsiteX44" fmla="*/ 1131498 w 1453896"/>
              <a:gd name="connsiteY44" fmla="*/ 533465 h 1227581"/>
              <a:gd name="connsiteX45" fmla="*/ 1152972 w 1453896"/>
              <a:gd name="connsiteY45" fmla="*/ 502848 h 1227581"/>
              <a:gd name="connsiteX46" fmla="*/ 1180405 w 1453896"/>
              <a:gd name="connsiteY46" fmla="*/ 471815 h 1227581"/>
              <a:gd name="connsiteX47" fmla="*/ 1197864 w 1453896"/>
              <a:gd name="connsiteY47" fmla="*/ 422909 h 1227581"/>
              <a:gd name="connsiteX48" fmla="*/ 1234440 w 1453896"/>
              <a:gd name="connsiteY48" fmla="*/ 340613 h 1227581"/>
              <a:gd name="connsiteX49" fmla="*/ 1243584 w 1453896"/>
              <a:gd name="connsiteY49" fmla="*/ 313181 h 1227581"/>
              <a:gd name="connsiteX50" fmla="*/ 1280160 w 1453896"/>
              <a:gd name="connsiteY50" fmla="*/ 258317 h 1227581"/>
              <a:gd name="connsiteX51" fmla="*/ 1289304 w 1453896"/>
              <a:gd name="connsiteY51" fmla="*/ 212597 h 1227581"/>
              <a:gd name="connsiteX52" fmla="*/ 1344168 w 1453896"/>
              <a:gd name="connsiteY52" fmla="*/ 194309 h 1227581"/>
              <a:gd name="connsiteX53" fmla="*/ 1371600 w 1453896"/>
              <a:gd name="connsiteY53" fmla="*/ 185165 h 1227581"/>
              <a:gd name="connsiteX54" fmla="*/ 1399032 w 1453896"/>
              <a:gd name="connsiteY54" fmla="*/ 176021 h 1227581"/>
              <a:gd name="connsiteX55" fmla="*/ 1453896 w 1453896"/>
              <a:gd name="connsiteY55" fmla="*/ 139445 h 1227581"/>
              <a:gd name="connsiteX56" fmla="*/ 1381932 w 1453896"/>
              <a:gd name="connsiteY56" fmla="*/ 77038 h 1227581"/>
              <a:gd name="connsiteX57" fmla="*/ 1283312 w 1453896"/>
              <a:gd name="connsiteY57" fmla="*/ 44440 h 1227581"/>
              <a:gd name="connsiteX58" fmla="*/ 1086948 w 1453896"/>
              <a:gd name="connsiteY58" fmla="*/ 6676 h 1227581"/>
              <a:gd name="connsiteX59" fmla="*/ 894045 w 1453896"/>
              <a:gd name="connsiteY59" fmla="*/ 9466 h 1227581"/>
              <a:gd name="connsiteX60" fmla="*/ 667512 w 1453896"/>
              <a:gd name="connsiteY60" fmla="*/ 75437 h 1227581"/>
              <a:gd name="connsiteX61" fmla="*/ 612648 w 1453896"/>
              <a:gd name="connsiteY61" fmla="*/ 84581 h 1227581"/>
              <a:gd name="connsiteX62" fmla="*/ 557784 w 1453896"/>
              <a:gd name="connsiteY62" fmla="*/ 102869 h 1227581"/>
              <a:gd name="connsiteX63" fmla="*/ 512064 w 1453896"/>
              <a:gd name="connsiteY63" fmla="*/ 130301 h 1227581"/>
              <a:gd name="connsiteX0" fmla="*/ 512064 w 1453896"/>
              <a:gd name="connsiteY0" fmla="*/ 130301 h 1227581"/>
              <a:gd name="connsiteX1" fmla="*/ 512064 w 1453896"/>
              <a:gd name="connsiteY1" fmla="*/ 130301 h 1227581"/>
              <a:gd name="connsiteX2" fmla="*/ 475488 w 1453896"/>
              <a:gd name="connsiteY2" fmla="*/ 203453 h 1227581"/>
              <a:gd name="connsiteX3" fmla="*/ 466344 w 1453896"/>
              <a:gd name="connsiteY3" fmla="*/ 230885 h 1227581"/>
              <a:gd name="connsiteX4" fmla="*/ 429768 w 1453896"/>
              <a:gd name="connsiteY4" fmla="*/ 285749 h 1227581"/>
              <a:gd name="connsiteX5" fmla="*/ 411480 w 1453896"/>
              <a:gd name="connsiteY5" fmla="*/ 313181 h 1227581"/>
              <a:gd name="connsiteX6" fmla="*/ 356616 w 1453896"/>
              <a:gd name="connsiteY6" fmla="*/ 349757 h 1227581"/>
              <a:gd name="connsiteX7" fmla="*/ 274320 w 1453896"/>
              <a:gd name="connsiteY7" fmla="*/ 377189 h 1227581"/>
              <a:gd name="connsiteX8" fmla="*/ 246888 w 1453896"/>
              <a:gd name="connsiteY8" fmla="*/ 386333 h 1227581"/>
              <a:gd name="connsiteX9" fmla="*/ 219456 w 1453896"/>
              <a:gd name="connsiteY9" fmla="*/ 404621 h 1227581"/>
              <a:gd name="connsiteX10" fmla="*/ 164592 w 1453896"/>
              <a:gd name="connsiteY10" fmla="*/ 432053 h 1227581"/>
              <a:gd name="connsiteX11" fmla="*/ 164592 w 1453896"/>
              <a:gd name="connsiteY11" fmla="*/ 541781 h 1227581"/>
              <a:gd name="connsiteX12" fmla="*/ 146304 w 1453896"/>
              <a:gd name="connsiteY12" fmla="*/ 806957 h 1227581"/>
              <a:gd name="connsiteX13" fmla="*/ 100584 w 1453896"/>
              <a:gd name="connsiteY13" fmla="*/ 889253 h 1227581"/>
              <a:gd name="connsiteX14" fmla="*/ 45720 w 1453896"/>
              <a:gd name="connsiteY14" fmla="*/ 944117 h 1227581"/>
              <a:gd name="connsiteX15" fmla="*/ 36576 w 1453896"/>
              <a:gd name="connsiteY15" fmla="*/ 971549 h 1227581"/>
              <a:gd name="connsiteX16" fmla="*/ 18288 w 1453896"/>
              <a:gd name="connsiteY16" fmla="*/ 998981 h 1227581"/>
              <a:gd name="connsiteX17" fmla="*/ 0 w 1453896"/>
              <a:gd name="connsiteY17" fmla="*/ 1090421 h 1227581"/>
              <a:gd name="connsiteX18" fmla="*/ 27432 w 1453896"/>
              <a:gd name="connsiteY18" fmla="*/ 1209293 h 1227581"/>
              <a:gd name="connsiteX19" fmla="*/ 82296 w 1453896"/>
              <a:gd name="connsiteY19" fmla="*/ 1227581 h 1227581"/>
              <a:gd name="connsiteX20" fmla="*/ 164592 w 1453896"/>
              <a:gd name="connsiteY20" fmla="*/ 1218437 h 1227581"/>
              <a:gd name="connsiteX21" fmla="*/ 219456 w 1453896"/>
              <a:gd name="connsiteY21" fmla="*/ 1200149 h 1227581"/>
              <a:gd name="connsiteX22" fmla="*/ 265176 w 1453896"/>
              <a:gd name="connsiteY22" fmla="*/ 1145285 h 1227581"/>
              <a:gd name="connsiteX23" fmla="*/ 274320 w 1453896"/>
              <a:gd name="connsiteY23" fmla="*/ 1117853 h 1227581"/>
              <a:gd name="connsiteX24" fmla="*/ 283464 w 1453896"/>
              <a:gd name="connsiteY24" fmla="*/ 1035557 h 1227581"/>
              <a:gd name="connsiteX25" fmla="*/ 301752 w 1453896"/>
              <a:gd name="connsiteY25" fmla="*/ 980693 h 1227581"/>
              <a:gd name="connsiteX26" fmla="*/ 365760 w 1453896"/>
              <a:gd name="connsiteY26" fmla="*/ 907541 h 1227581"/>
              <a:gd name="connsiteX27" fmla="*/ 429768 w 1453896"/>
              <a:gd name="connsiteY27" fmla="*/ 889253 h 1227581"/>
              <a:gd name="connsiteX28" fmla="*/ 484632 w 1453896"/>
              <a:gd name="connsiteY28" fmla="*/ 870965 h 1227581"/>
              <a:gd name="connsiteX29" fmla="*/ 512064 w 1453896"/>
              <a:gd name="connsiteY29" fmla="*/ 861821 h 1227581"/>
              <a:gd name="connsiteX30" fmla="*/ 566928 w 1453896"/>
              <a:gd name="connsiteY30" fmla="*/ 843533 h 1227581"/>
              <a:gd name="connsiteX31" fmla="*/ 594360 w 1453896"/>
              <a:gd name="connsiteY31" fmla="*/ 834389 h 1227581"/>
              <a:gd name="connsiteX32" fmla="*/ 667512 w 1453896"/>
              <a:gd name="connsiteY32" fmla="*/ 834389 h 1227581"/>
              <a:gd name="connsiteX33" fmla="*/ 694944 w 1453896"/>
              <a:gd name="connsiteY33" fmla="*/ 816101 h 1227581"/>
              <a:gd name="connsiteX34" fmla="*/ 832104 w 1453896"/>
              <a:gd name="connsiteY34" fmla="*/ 797813 h 1227581"/>
              <a:gd name="connsiteX35" fmla="*/ 850392 w 1453896"/>
              <a:gd name="connsiteY35" fmla="*/ 770381 h 1227581"/>
              <a:gd name="connsiteX36" fmla="*/ 859536 w 1453896"/>
              <a:gd name="connsiteY36" fmla="*/ 697229 h 1227581"/>
              <a:gd name="connsiteX37" fmla="*/ 868680 w 1453896"/>
              <a:gd name="connsiteY37" fmla="*/ 669797 h 1227581"/>
              <a:gd name="connsiteX38" fmla="*/ 915228 w 1453896"/>
              <a:gd name="connsiteY38" fmla="*/ 673397 h 1227581"/>
              <a:gd name="connsiteX39" fmla="*/ 958590 w 1453896"/>
              <a:gd name="connsiteY39" fmla="*/ 655110 h 1227581"/>
              <a:gd name="connsiteX40" fmla="*/ 996696 w 1453896"/>
              <a:gd name="connsiteY40" fmla="*/ 624077 h 1227581"/>
              <a:gd name="connsiteX41" fmla="*/ 1024128 w 1453896"/>
              <a:gd name="connsiteY41" fmla="*/ 614933 h 1227581"/>
              <a:gd name="connsiteX42" fmla="*/ 1051560 w 1453896"/>
              <a:gd name="connsiteY42" fmla="*/ 587501 h 1227581"/>
              <a:gd name="connsiteX43" fmla="*/ 1078992 w 1453896"/>
              <a:gd name="connsiteY43" fmla="*/ 569213 h 1227581"/>
              <a:gd name="connsiteX44" fmla="*/ 1131498 w 1453896"/>
              <a:gd name="connsiteY44" fmla="*/ 533465 h 1227581"/>
              <a:gd name="connsiteX45" fmla="*/ 1152972 w 1453896"/>
              <a:gd name="connsiteY45" fmla="*/ 502848 h 1227581"/>
              <a:gd name="connsiteX46" fmla="*/ 1180405 w 1453896"/>
              <a:gd name="connsiteY46" fmla="*/ 471815 h 1227581"/>
              <a:gd name="connsiteX47" fmla="*/ 1197864 w 1453896"/>
              <a:gd name="connsiteY47" fmla="*/ 422909 h 1227581"/>
              <a:gd name="connsiteX48" fmla="*/ 1234440 w 1453896"/>
              <a:gd name="connsiteY48" fmla="*/ 340613 h 1227581"/>
              <a:gd name="connsiteX49" fmla="*/ 1243584 w 1453896"/>
              <a:gd name="connsiteY49" fmla="*/ 313181 h 1227581"/>
              <a:gd name="connsiteX50" fmla="*/ 1280160 w 1453896"/>
              <a:gd name="connsiteY50" fmla="*/ 258317 h 1227581"/>
              <a:gd name="connsiteX51" fmla="*/ 1289304 w 1453896"/>
              <a:gd name="connsiteY51" fmla="*/ 212597 h 1227581"/>
              <a:gd name="connsiteX52" fmla="*/ 1344168 w 1453896"/>
              <a:gd name="connsiteY52" fmla="*/ 194309 h 1227581"/>
              <a:gd name="connsiteX53" fmla="*/ 1371600 w 1453896"/>
              <a:gd name="connsiteY53" fmla="*/ 185165 h 1227581"/>
              <a:gd name="connsiteX54" fmla="*/ 1399032 w 1453896"/>
              <a:gd name="connsiteY54" fmla="*/ 176021 h 1227581"/>
              <a:gd name="connsiteX55" fmla="*/ 1453896 w 1453896"/>
              <a:gd name="connsiteY55" fmla="*/ 139445 h 1227581"/>
              <a:gd name="connsiteX56" fmla="*/ 1381932 w 1453896"/>
              <a:gd name="connsiteY56" fmla="*/ 77038 h 1227581"/>
              <a:gd name="connsiteX57" fmla="*/ 1283312 w 1453896"/>
              <a:gd name="connsiteY57" fmla="*/ 44440 h 1227581"/>
              <a:gd name="connsiteX58" fmla="*/ 1086948 w 1453896"/>
              <a:gd name="connsiteY58" fmla="*/ 6676 h 1227581"/>
              <a:gd name="connsiteX59" fmla="*/ 894045 w 1453896"/>
              <a:gd name="connsiteY59" fmla="*/ 9466 h 1227581"/>
              <a:gd name="connsiteX60" fmla="*/ 667512 w 1453896"/>
              <a:gd name="connsiteY60" fmla="*/ 75437 h 1227581"/>
              <a:gd name="connsiteX61" fmla="*/ 612648 w 1453896"/>
              <a:gd name="connsiteY61" fmla="*/ 84581 h 1227581"/>
              <a:gd name="connsiteX62" fmla="*/ 557784 w 1453896"/>
              <a:gd name="connsiteY62" fmla="*/ 102869 h 1227581"/>
              <a:gd name="connsiteX63" fmla="*/ 512064 w 1453896"/>
              <a:gd name="connsiteY63" fmla="*/ 130301 h 1227581"/>
              <a:gd name="connsiteX0" fmla="*/ 512064 w 1453896"/>
              <a:gd name="connsiteY0" fmla="*/ 130301 h 1227581"/>
              <a:gd name="connsiteX1" fmla="*/ 512064 w 1453896"/>
              <a:gd name="connsiteY1" fmla="*/ 130301 h 1227581"/>
              <a:gd name="connsiteX2" fmla="*/ 475488 w 1453896"/>
              <a:gd name="connsiteY2" fmla="*/ 203453 h 1227581"/>
              <a:gd name="connsiteX3" fmla="*/ 466344 w 1453896"/>
              <a:gd name="connsiteY3" fmla="*/ 230885 h 1227581"/>
              <a:gd name="connsiteX4" fmla="*/ 429768 w 1453896"/>
              <a:gd name="connsiteY4" fmla="*/ 285749 h 1227581"/>
              <a:gd name="connsiteX5" fmla="*/ 411480 w 1453896"/>
              <a:gd name="connsiteY5" fmla="*/ 313181 h 1227581"/>
              <a:gd name="connsiteX6" fmla="*/ 356616 w 1453896"/>
              <a:gd name="connsiteY6" fmla="*/ 349757 h 1227581"/>
              <a:gd name="connsiteX7" fmla="*/ 274320 w 1453896"/>
              <a:gd name="connsiteY7" fmla="*/ 377189 h 1227581"/>
              <a:gd name="connsiteX8" fmla="*/ 246888 w 1453896"/>
              <a:gd name="connsiteY8" fmla="*/ 386333 h 1227581"/>
              <a:gd name="connsiteX9" fmla="*/ 219456 w 1453896"/>
              <a:gd name="connsiteY9" fmla="*/ 404621 h 1227581"/>
              <a:gd name="connsiteX10" fmla="*/ 164592 w 1453896"/>
              <a:gd name="connsiteY10" fmla="*/ 432053 h 1227581"/>
              <a:gd name="connsiteX11" fmla="*/ 164592 w 1453896"/>
              <a:gd name="connsiteY11" fmla="*/ 541781 h 1227581"/>
              <a:gd name="connsiteX12" fmla="*/ 146304 w 1453896"/>
              <a:gd name="connsiteY12" fmla="*/ 806957 h 1227581"/>
              <a:gd name="connsiteX13" fmla="*/ 100584 w 1453896"/>
              <a:gd name="connsiteY13" fmla="*/ 889253 h 1227581"/>
              <a:gd name="connsiteX14" fmla="*/ 45720 w 1453896"/>
              <a:gd name="connsiteY14" fmla="*/ 944117 h 1227581"/>
              <a:gd name="connsiteX15" fmla="*/ 36576 w 1453896"/>
              <a:gd name="connsiteY15" fmla="*/ 971549 h 1227581"/>
              <a:gd name="connsiteX16" fmla="*/ 18288 w 1453896"/>
              <a:gd name="connsiteY16" fmla="*/ 998981 h 1227581"/>
              <a:gd name="connsiteX17" fmla="*/ 0 w 1453896"/>
              <a:gd name="connsiteY17" fmla="*/ 1090421 h 1227581"/>
              <a:gd name="connsiteX18" fmla="*/ 27432 w 1453896"/>
              <a:gd name="connsiteY18" fmla="*/ 1209293 h 1227581"/>
              <a:gd name="connsiteX19" fmla="*/ 82296 w 1453896"/>
              <a:gd name="connsiteY19" fmla="*/ 1227581 h 1227581"/>
              <a:gd name="connsiteX20" fmla="*/ 164592 w 1453896"/>
              <a:gd name="connsiteY20" fmla="*/ 1218437 h 1227581"/>
              <a:gd name="connsiteX21" fmla="*/ 219456 w 1453896"/>
              <a:gd name="connsiteY21" fmla="*/ 1200149 h 1227581"/>
              <a:gd name="connsiteX22" fmla="*/ 265176 w 1453896"/>
              <a:gd name="connsiteY22" fmla="*/ 1145285 h 1227581"/>
              <a:gd name="connsiteX23" fmla="*/ 274320 w 1453896"/>
              <a:gd name="connsiteY23" fmla="*/ 1117853 h 1227581"/>
              <a:gd name="connsiteX24" fmla="*/ 283464 w 1453896"/>
              <a:gd name="connsiteY24" fmla="*/ 1035557 h 1227581"/>
              <a:gd name="connsiteX25" fmla="*/ 301752 w 1453896"/>
              <a:gd name="connsiteY25" fmla="*/ 980693 h 1227581"/>
              <a:gd name="connsiteX26" fmla="*/ 365760 w 1453896"/>
              <a:gd name="connsiteY26" fmla="*/ 907541 h 1227581"/>
              <a:gd name="connsiteX27" fmla="*/ 429768 w 1453896"/>
              <a:gd name="connsiteY27" fmla="*/ 889253 h 1227581"/>
              <a:gd name="connsiteX28" fmla="*/ 484632 w 1453896"/>
              <a:gd name="connsiteY28" fmla="*/ 870965 h 1227581"/>
              <a:gd name="connsiteX29" fmla="*/ 512064 w 1453896"/>
              <a:gd name="connsiteY29" fmla="*/ 861821 h 1227581"/>
              <a:gd name="connsiteX30" fmla="*/ 566928 w 1453896"/>
              <a:gd name="connsiteY30" fmla="*/ 843533 h 1227581"/>
              <a:gd name="connsiteX31" fmla="*/ 594360 w 1453896"/>
              <a:gd name="connsiteY31" fmla="*/ 834389 h 1227581"/>
              <a:gd name="connsiteX32" fmla="*/ 667512 w 1453896"/>
              <a:gd name="connsiteY32" fmla="*/ 834389 h 1227581"/>
              <a:gd name="connsiteX33" fmla="*/ 694944 w 1453896"/>
              <a:gd name="connsiteY33" fmla="*/ 816101 h 1227581"/>
              <a:gd name="connsiteX34" fmla="*/ 809802 w 1453896"/>
              <a:gd name="connsiteY34" fmla="*/ 807372 h 1227581"/>
              <a:gd name="connsiteX35" fmla="*/ 850392 w 1453896"/>
              <a:gd name="connsiteY35" fmla="*/ 770381 h 1227581"/>
              <a:gd name="connsiteX36" fmla="*/ 859536 w 1453896"/>
              <a:gd name="connsiteY36" fmla="*/ 697229 h 1227581"/>
              <a:gd name="connsiteX37" fmla="*/ 868680 w 1453896"/>
              <a:gd name="connsiteY37" fmla="*/ 669797 h 1227581"/>
              <a:gd name="connsiteX38" fmla="*/ 915228 w 1453896"/>
              <a:gd name="connsiteY38" fmla="*/ 673397 h 1227581"/>
              <a:gd name="connsiteX39" fmla="*/ 958590 w 1453896"/>
              <a:gd name="connsiteY39" fmla="*/ 655110 h 1227581"/>
              <a:gd name="connsiteX40" fmla="*/ 996696 w 1453896"/>
              <a:gd name="connsiteY40" fmla="*/ 624077 h 1227581"/>
              <a:gd name="connsiteX41" fmla="*/ 1024128 w 1453896"/>
              <a:gd name="connsiteY41" fmla="*/ 614933 h 1227581"/>
              <a:gd name="connsiteX42" fmla="*/ 1051560 w 1453896"/>
              <a:gd name="connsiteY42" fmla="*/ 587501 h 1227581"/>
              <a:gd name="connsiteX43" fmla="*/ 1078992 w 1453896"/>
              <a:gd name="connsiteY43" fmla="*/ 569213 h 1227581"/>
              <a:gd name="connsiteX44" fmla="*/ 1131498 w 1453896"/>
              <a:gd name="connsiteY44" fmla="*/ 533465 h 1227581"/>
              <a:gd name="connsiteX45" fmla="*/ 1152972 w 1453896"/>
              <a:gd name="connsiteY45" fmla="*/ 502848 h 1227581"/>
              <a:gd name="connsiteX46" fmla="*/ 1180405 w 1453896"/>
              <a:gd name="connsiteY46" fmla="*/ 471815 h 1227581"/>
              <a:gd name="connsiteX47" fmla="*/ 1197864 w 1453896"/>
              <a:gd name="connsiteY47" fmla="*/ 422909 h 1227581"/>
              <a:gd name="connsiteX48" fmla="*/ 1234440 w 1453896"/>
              <a:gd name="connsiteY48" fmla="*/ 340613 h 1227581"/>
              <a:gd name="connsiteX49" fmla="*/ 1243584 w 1453896"/>
              <a:gd name="connsiteY49" fmla="*/ 313181 h 1227581"/>
              <a:gd name="connsiteX50" fmla="*/ 1280160 w 1453896"/>
              <a:gd name="connsiteY50" fmla="*/ 258317 h 1227581"/>
              <a:gd name="connsiteX51" fmla="*/ 1289304 w 1453896"/>
              <a:gd name="connsiteY51" fmla="*/ 212597 h 1227581"/>
              <a:gd name="connsiteX52" fmla="*/ 1344168 w 1453896"/>
              <a:gd name="connsiteY52" fmla="*/ 194309 h 1227581"/>
              <a:gd name="connsiteX53" fmla="*/ 1371600 w 1453896"/>
              <a:gd name="connsiteY53" fmla="*/ 185165 h 1227581"/>
              <a:gd name="connsiteX54" fmla="*/ 1399032 w 1453896"/>
              <a:gd name="connsiteY54" fmla="*/ 176021 h 1227581"/>
              <a:gd name="connsiteX55" fmla="*/ 1453896 w 1453896"/>
              <a:gd name="connsiteY55" fmla="*/ 139445 h 1227581"/>
              <a:gd name="connsiteX56" fmla="*/ 1381932 w 1453896"/>
              <a:gd name="connsiteY56" fmla="*/ 77038 h 1227581"/>
              <a:gd name="connsiteX57" fmla="*/ 1283312 w 1453896"/>
              <a:gd name="connsiteY57" fmla="*/ 44440 h 1227581"/>
              <a:gd name="connsiteX58" fmla="*/ 1086948 w 1453896"/>
              <a:gd name="connsiteY58" fmla="*/ 6676 h 1227581"/>
              <a:gd name="connsiteX59" fmla="*/ 894045 w 1453896"/>
              <a:gd name="connsiteY59" fmla="*/ 9466 h 1227581"/>
              <a:gd name="connsiteX60" fmla="*/ 667512 w 1453896"/>
              <a:gd name="connsiteY60" fmla="*/ 75437 h 1227581"/>
              <a:gd name="connsiteX61" fmla="*/ 612648 w 1453896"/>
              <a:gd name="connsiteY61" fmla="*/ 84581 h 1227581"/>
              <a:gd name="connsiteX62" fmla="*/ 557784 w 1453896"/>
              <a:gd name="connsiteY62" fmla="*/ 102869 h 1227581"/>
              <a:gd name="connsiteX63" fmla="*/ 512064 w 1453896"/>
              <a:gd name="connsiteY63" fmla="*/ 130301 h 1227581"/>
              <a:gd name="connsiteX0" fmla="*/ 512064 w 1453896"/>
              <a:gd name="connsiteY0" fmla="*/ 130301 h 1227581"/>
              <a:gd name="connsiteX1" fmla="*/ 512064 w 1453896"/>
              <a:gd name="connsiteY1" fmla="*/ 130301 h 1227581"/>
              <a:gd name="connsiteX2" fmla="*/ 475488 w 1453896"/>
              <a:gd name="connsiteY2" fmla="*/ 203453 h 1227581"/>
              <a:gd name="connsiteX3" fmla="*/ 466344 w 1453896"/>
              <a:gd name="connsiteY3" fmla="*/ 230885 h 1227581"/>
              <a:gd name="connsiteX4" fmla="*/ 429768 w 1453896"/>
              <a:gd name="connsiteY4" fmla="*/ 285749 h 1227581"/>
              <a:gd name="connsiteX5" fmla="*/ 411480 w 1453896"/>
              <a:gd name="connsiteY5" fmla="*/ 313181 h 1227581"/>
              <a:gd name="connsiteX6" fmla="*/ 356616 w 1453896"/>
              <a:gd name="connsiteY6" fmla="*/ 349757 h 1227581"/>
              <a:gd name="connsiteX7" fmla="*/ 274320 w 1453896"/>
              <a:gd name="connsiteY7" fmla="*/ 377189 h 1227581"/>
              <a:gd name="connsiteX8" fmla="*/ 246888 w 1453896"/>
              <a:gd name="connsiteY8" fmla="*/ 386333 h 1227581"/>
              <a:gd name="connsiteX9" fmla="*/ 219456 w 1453896"/>
              <a:gd name="connsiteY9" fmla="*/ 404621 h 1227581"/>
              <a:gd name="connsiteX10" fmla="*/ 164592 w 1453896"/>
              <a:gd name="connsiteY10" fmla="*/ 432053 h 1227581"/>
              <a:gd name="connsiteX11" fmla="*/ 103632 w 1453896"/>
              <a:gd name="connsiteY11" fmla="*/ 559198 h 1227581"/>
              <a:gd name="connsiteX12" fmla="*/ 146304 w 1453896"/>
              <a:gd name="connsiteY12" fmla="*/ 806957 h 1227581"/>
              <a:gd name="connsiteX13" fmla="*/ 100584 w 1453896"/>
              <a:gd name="connsiteY13" fmla="*/ 889253 h 1227581"/>
              <a:gd name="connsiteX14" fmla="*/ 45720 w 1453896"/>
              <a:gd name="connsiteY14" fmla="*/ 944117 h 1227581"/>
              <a:gd name="connsiteX15" fmla="*/ 36576 w 1453896"/>
              <a:gd name="connsiteY15" fmla="*/ 971549 h 1227581"/>
              <a:gd name="connsiteX16" fmla="*/ 18288 w 1453896"/>
              <a:gd name="connsiteY16" fmla="*/ 998981 h 1227581"/>
              <a:gd name="connsiteX17" fmla="*/ 0 w 1453896"/>
              <a:gd name="connsiteY17" fmla="*/ 1090421 h 1227581"/>
              <a:gd name="connsiteX18" fmla="*/ 27432 w 1453896"/>
              <a:gd name="connsiteY18" fmla="*/ 1209293 h 1227581"/>
              <a:gd name="connsiteX19" fmla="*/ 82296 w 1453896"/>
              <a:gd name="connsiteY19" fmla="*/ 1227581 h 1227581"/>
              <a:gd name="connsiteX20" fmla="*/ 164592 w 1453896"/>
              <a:gd name="connsiteY20" fmla="*/ 1218437 h 1227581"/>
              <a:gd name="connsiteX21" fmla="*/ 219456 w 1453896"/>
              <a:gd name="connsiteY21" fmla="*/ 1200149 h 1227581"/>
              <a:gd name="connsiteX22" fmla="*/ 265176 w 1453896"/>
              <a:gd name="connsiteY22" fmla="*/ 1145285 h 1227581"/>
              <a:gd name="connsiteX23" fmla="*/ 274320 w 1453896"/>
              <a:gd name="connsiteY23" fmla="*/ 1117853 h 1227581"/>
              <a:gd name="connsiteX24" fmla="*/ 283464 w 1453896"/>
              <a:gd name="connsiteY24" fmla="*/ 1035557 h 1227581"/>
              <a:gd name="connsiteX25" fmla="*/ 301752 w 1453896"/>
              <a:gd name="connsiteY25" fmla="*/ 980693 h 1227581"/>
              <a:gd name="connsiteX26" fmla="*/ 365760 w 1453896"/>
              <a:gd name="connsiteY26" fmla="*/ 907541 h 1227581"/>
              <a:gd name="connsiteX27" fmla="*/ 429768 w 1453896"/>
              <a:gd name="connsiteY27" fmla="*/ 889253 h 1227581"/>
              <a:gd name="connsiteX28" fmla="*/ 484632 w 1453896"/>
              <a:gd name="connsiteY28" fmla="*/ 870965 h 1227581"/>
              <a:gd name="connsiteX29" fmla="*/ 512064 w 1453896"/>
              <a:gd name="connsiteY29" fmla="*/ 861821 h 1227581"/>
              <a:gd name="connsiteX30" fmla="*/ 566928 w 1453896"/>
              <a:gd name="connsiteY30" fmla="*/ 843533 h 1227581"/>
              <a:gd name="connsiteX31" fmla="*/ 594360 w 1453896"/>
              <a:gd name="connsiteY31" fmla="*/ 834389 h 1227581"/>
              <a:gd name="connsiteX32" fmla="*/ 667512 w 1453896"/>
              <a:gd name="connsiteY32" fmla="*/ 834389 h 1227581"/>
              <a:gd name="connsiteX33" fmla="*/ 694944 w 1453896"/>
              <a:gd name="connsiteY33" fmla="*/ 816101 h 1227581"/>
              <a:gd name="connsiteX34" fmla="*/ 809802 w 1453896"/>
              <a:gd name="connsiteY34" fmla="*/ 807372 h 1227581"/>
              <a:gd name="connsiteX35" fmla="*/ 850392 w 1453896"/>
              <a:gd name="connsiteY35" fmla="*/ 770381 h 1227581"/>
              <a:gd name="connsiteX36" fmla="*/ 859536 w 1453896"/>
              <a:gd name="connsiteY36" fmla="*/ 697229 h 1227581"/>
              <a:gd name="connsiteX37" fmla="*/ 868680 w 1453896"/>
              <a:gd name="connsiteY37" fmla="*/ 669797 h 1227581"/>
              <a:gd name="connsiteX38" fmla="*/ 915228 w 1453896"/>
              <a:gd name="connsiteY38" fmla="*/ 673397 h 1227581"/>
              <a:gd name="connsiteX39" fmla="*/ 958590 w 1453896"/>
              <a:gd name="connsiteY39" fmla="*/ 655110 h 1227581"/>
              <a:gd name="connsiteX40" fmla="*/ 996696 w 1453896"/>
              <a:gd name="connsiteY40" fmla="*/ 624077 h 1227581"/>
              <a:gd name="connsiteX41" fmla="*/ 1024128 w 1453896"/>
              <a:gd name="connsiteY41" fmla="*/ 614933 h 1227581"/>
              <a:gd name="connsiteX42" fmla="*/ 1051560 w 1453896"/>
              <a:gd name="connsiteY42" fmla="*/ 587501 h 1227581"/>
              <a:gd name="connsiteX43" fmla="*/ 1078992 w 1453896"/>
              <a:gd name="connsiteY43" fmla="*/ 569213 h 1227581"/>
              <a:gd name="connsiteX44" fmla="*/ 1131498 w 1453896"/>
              <a:gd name="connsiteY44" fmla="*/ 533465 h 1227581"/>
              <a:gd name="connsiteX45" fmla="*/ 1152972 w 1453896"/>
              <a:gd name="connsiteY45" fmla="*/ 502848 h 1227581"/>
              <a:gd name="connsiteX46" fmla="*/ 1180405 w 1453896"/>
              <a:gd name="connsiteY46" fmla="*/ 471815 h 1227581"/>
              <a:gd name="connsiteX47" fmla="*/ 1197864 w 1453896"/>
              <a:gd name="connsiteY47" fmla="*/ 422909 h 1227581"/>
              <a:gd name="connsiteX48" fmla="*/ 1234440 w 1453896"/>
              <a:gd name="connsiteY48" fmla="*/ 340613 h 1227581"/>
              <a:gd name="connsiteX49" fmla="*/ 1243584 w 1453896"/>
              <a:gd name="connsiteY49" fmla="*/ 313181 h 1227581"/>
              <a:gd name="connsiteX50" fmla="*/ 1280160 w 1453896"/>
              <a:gd name="connsiteY50" fmla="*/ 258317 h 1227581"/>
              <a:gd name="connsiteX51" fmla="*/ 1289304 w 1453896"/>
              <a:gd name="connsiteY51" fmla="*/ 212597 h 1227581"/>
              <a:gd name="connsiteX52" fmla="*/ 1344168 w 1453896"/>
              <a:gd name="connsiteY52" fmla="*/ 194309 h 1227581"/>
              <a:gd name="connsiteX53" fmla="*/ 1371600 w 1453896"/>
              <a:gd name="connsiteY53" fmla="*/ 185165 h 1227581"/>
              <a:gd name="connsiteX54" fmla="*/ 1399032 w 1453896"/>
              <a:gd name="connsiteY54" fmla="*/ 176021 h 1227581"/>
              <a:gd name="connsiteX55" fmla="*/ 1453896 w 1453896"/>
              <a:gd name="connsiteY55" fmla="*/ 139445 h 1227581"/>
              <a:gd name="connsiteX56" fmla="*/ 1381932 w 1453896"/>
              <a:gd name="connsiteY56" fmla="*/ 77038 h 1227581"/>
              <a:gd name="connsiteX57" fmla="*/ 1283312 w 1453896"/>
              <a:gd name="connsiteY57" fmla="*/ 44440 h 1227581"/>
              <a:gd name="connsiteX58" fmla="*/ 1086948 w 1453896"/>
              <a:gd name="connsiteY58" fmla="*/ 6676 h 1227581"/>
              <a:gd name="connsiteX59" fmla="*/ 894045 w 1453896"/>
              <a:gd name="connsiteY59" fmla="*/ 9466 h 1227581"/>
              <a:gd name="connsiteX60" fmla="*/ 667512 w 1453896"/>
              <a:gd name="connsiteY60" fmla="*/ 75437 h 1227581"/>
              <a:gd name="connsiteX61" fmla="*/ 612648 w 1453896"/>
              <a:gd name="connsiteY61" fmla="*/ 84581 h 1227581"/>
              <a:gd name="connsiteX62" fmla="*/ 557784 w 1453896"/>
              <a:gd name="connsiteY62" fmla="*/ 102869 h 1227581"/>
              <a:gd name="connsiteX63" fmla="*/ 512064 w 1453896"/>
              <a:gd name="connsiteY63" fmla="*/ 130301 h 1227581"/>
              <a:gd name="connsiteX0" fmla="*/ 512064 w 1453896"/>
              <a:gd name="connsiteY0" fmla="*/ 130301 h 1227581"/>
              <a:gd name="connsiteX1" fmla="*/ 512064 w 1453896"/>
              <a:gd name="connsiteY1" fmla="*/ 130301 h 1227581"/>
              <a:gd name="connsiteX2" fmla="*/ 475488 w 1453896"/>
              <a:gd name="connsiteY2" fmla="*/ 203453 h 1227581"/>
              <a:gd name="connsiteX3" fmla="*/ 466344 w 1453896"/>
              <a:gd name="connsiteY3" fmla="*/ 230885 h 1227581"/>
              <a:gd name="connsiteX4" fmla="*/ 429768 w 1453896"/>
              <a:gd name="connsiteY4" fmla="*/ 285749 h 1227581"/>
              <a:gd name="connsiteX5" fmla="*/ 411480 w 1453896"/>
              <a:gd name="connsiteY5" fmla="*/ 313181 h 1227581"/>
              <a:gd name="connsiteX6" fmla="*/ 356616 w 1453896"/>
              <a:gd name="connsiteY6" fmla="*/ 349757 h 1227581"/>
              <a:gd name="connsiteX7" fmla="*/ 274320 w 1453896"/>
              <a:gd name="connsiteY7" fmla="*/ 377189 h 1227581"/>
              <a:gd name="connsiteX8" fmla="*/ 246888 w 1453896"/>
              <a:gd name="connsiteY8" fmla="*/ 386333 h 1227581"/>
              <a:gd name="connsiteX9" fmla="*/ 219456 w 1453896"/>
              <a:gd name="connsiteY9" fmla="*/ 404621 h 1227581"/>
              <a:gd name="connsiteX10" fmla="*/ 164592 w 1453896"/>
              <a:gd name="connsiteY10" fmla="*/ 432053 h 1227581"/>
              <a:gd name="connsiteX11" fmla="*/ 103632 w 1453896"/>
              <a:gd name="connsiteY11" fmla="*/ 559198 h 1227581"/>
              <a:gd name="connsiteX12" fmla="*/ 76636 w 1453896"/>
              <a:gd name="connsiteY12" fmla="*/ 806957 h 1227581"/>
              <a:gd name="connsiteX13" fmla="*/ 100584 w 1453896"/>
              <a:gd name="connsiteY13" fmla="*/ 889253 h 1227581"/>
              <a:gd name="connsiteX14" fmla="*/ 45720 w 1453896"/>
              <a:gd name="connsiteY14" fmla="*/ 944117 h 1227581"/>
              <a:gd name="connsiteX15" fmla="*/ 36576 w 1453896"/>
              <a:gd name="connsiteY15" fmla="*/ 971549 h 1227581"/>
              <a:gd name="connsiteX16" fmla="*/ 18288 w 1453896"/>
              <a:gd name="connsiteY16" fmla="*/ 998981 h 1227581"/>
              <a:gd name="connsiteX17" fmla="*/ 0 w 1453896"/>
              <a:gd name="connsiteY17" fmla="*/ 1090421 h 1227581"/>
              <a:gd name="connsiteX18" fmla="*/ 27432 w 1453896"/>
              <a:gd name="connsiteY18" fmla="*/ 1209293 h 1227581"/>
              <a:gd name="connsiteX19" fmla="*/ 82296 w 1453896"/>
              <a:gd name="connsiteY19" fmla="*/ 1227581 h 1227581"/>
              <a:gd name="connsiteX20" fmla="*/ 164592 w 1453896"/>
              <a:gd name="connsiteY20" fmla="*/ 1218437 h 1227581"/>
              <a:gd name="connsiteX21" fmla="*/ 219456 w 1453896"/>
              <a:gd name="connsiteY21" fmla="*/ 1200149 h 1227581"/>
              <a:gd name="connsiteX22" fmla="*/ 265176 w 1453896"/>
              <a:gd name="connsiteY22" fmla="*/ 1145285 h 1227581"/>
              <a:gd name="connsiteX23" fmla="*/ 274320 w 1453896"/>
              <a:gd name="connsiteY23" fmla="*/ 1117853 h 1227581"/>
              <a:gd name="connsiteX24" fmla="*/ 283464 w 1453896"/>
              <a:gd name="connsiteY24" fmla="*/ 1035557 h 1227581"/>
              <a:gd name="connsiteX25" fmla="*/ 301752 w 1453896"/>
              <a:gd name="connsiteY25" fmla="*/ 980693 h 1227581"/>
              <a:gd name="connsiteX26" fmla="*/ 365760 w 1453896"/>
              <a:gd name="connsiteY26" fmla="*/ 907541 h 1227581"/>
              <a:gd name="connsiteX27" fmla="*/ 429768 w 1453896"/>
              <a:gd name="connsiteY27" fmla="*/ 889253 h 1227581"/>
              <a:gd name="connsiteX28" fmla="*/ 484632 w 1453896"/>
              <a:gd name="connsiteY28" fmla="*/ 870965 h 1227581"/>
              <a:gd name="connsiteX29" fmla="*/ 512064 w 1453896"/>
              <a:gd name="connsiteY29" fmla="*/ 861821 h 1227581"/>
              <a:gd name="connsiteX30" fmla="*/ 566928 w 1453896"/>
              <a:gd name="connsiteY30" fmla="*/ 843533 h 1227581"/>
              <a:gd name="connsiteX31" fmla="*/ 594360 w 1453896"/>
              <a:gd name="connsiteY31" fmla="*/ 834389 h 1227581"/>
              <a:gd name="connsiteX32" fmla="*/ 667512 w 1453896"/>
              <a:gd name="connsiteY32" fmla="*/ 834389 h 1227581"/>
              <a:gd name="connsiteX33" fmla="*/ 694944 w 1453896"/>
              <a:gd name="connsiteY33" fmla="*/ 816101 h 1227581"/>
              <a:gd name="connsiteX34" fmla="*/ 809802 w 1453896"/>
              <a:gd name="connsiteY34" fmla="*/ 807372 h 1227581"/>
              <a:gd name="connsiteX35" fmla="*/ 850392 w 1453896"/>
              <a:gd name="connsiteY35" fmla="*/ 770381 h 1227581"/>
              <a:gd name="connsiteX36" fmla="*/ 859536 w 1453896"/>
              <a:gd name="connsiteY36" fmla="*/ 697229 h 1227581"/>
              <a:gd name="connsiteX37" fmla="*/ 868680 w 1453896"/>
              <a:gd name="connsiteY37" fmla="*/ 669797 h 1227581"/>
              <a:gd name="connsiteX38" fmla="*/ 915228 w 1453896"/>
              <a:gd name="connsiteY38" fmla="*/ 673397 h 1227581"/>
              <a:gd name="connsiteX39" fmla="*/ 958590 w 1453896"/>
              <a:gd name="connsiteY39" fmla="*/ 655110 h 1227581"/>
              <a:gd name="connsiteX40" fmla="*/ 996696 w 1453896"/>
              <a:gd name="connsiteY40" fmla="*/ 624077 h 1227581"/>
              <a:gd name="connsiteX41" fmla="*/ 1024128 w 1453896"/>
              <a:gd name="connsiteY41" fmla="*/ 614933 h 1227581"/>
              <a:gd name="connsiteX42" fmla="*/ 1051560 w 1453896"/>
              <a:gd name="connsiteY42" fmla="*/ 587501 h 1227581"/>
              <a:gd name="connsiteX43" fmla="*/ 1078992 w 1453896"/>
              <a:gd name="connsiteY43" fmla="*/ 569213 h 1227581"/>
              <a:gd name="connsiteX44" fmla="*/ 1131498 w 1453896"/>
              <a:gd name="connsiteY44" fmla="*/ 533465 h 1227581"/>
              <a:gd name="connsiteX45" fmla="*/ 1152972 w 1453896"/>
              <a:gd name="connsiteY45" fmla="*/ 502848 h 1227581"/>
              <a:gd name="connsiteX46" fmla="*/ 1180405 w 1453896"/>
              <a:gd name="connsiteY46" fmla="*/ 471815 h 1227581"/>
              <a:gd name="connsiteX47" fmla="*/ 1197864 w 1453896"/>
              <a:gd name="connsiteY47" fmla="*/ 422909 h 1227581"/>
              <a:gd name="connsiteX48" fmla="*/ 1234440 w 1453896"/>
              <a:gd name="connsiteY48" fmla="*/ 340613 h 1227581"/>
              <a:gd name="connsiteX49" fmla="*/ 1243584 w 1453896"/>
              <a:gd name="connsiteY49" fmla="*/ 313181 h 1227581"/>
              <a:gd name="connsiteX50" fmla="*/ 1280160 w 1453896"/>
              <a:gd name="connsiteY50" fmla="*/ 258317 h 1227581"/>
              <a:gd name="connsiteX51" fmla="*/ 1289304 w 1453896"/>
              <a:gd name="connsiteY51" fmla="*/ 212597 h 1227581"/>
              <a:gd name="connsiteX52" fmla="*/ 1344168 w 1453896"/>
              <a:gd name="connsiteY52" fmla="*/ 194309 h 1227581"/>
              <a:gd name="connsiteX53" fmla="*/ 1371600 w 1453896"/>
              <a:gd name="connsiteY53" fmla="*/ 185165 h 1227581"/>
              <a:gd name="connsiteX54" fmla="*/ 1399032 w 1453896"/>
              <a:gd name="connsiteY54" fmla="*/ 176021 h 1227581"/>
              <a:gd name="connsiteX55" fmla="*/ 1453896 w 1453896"/>
              <a:gd name="connsiteY55" fmla="*/ 139445 h 1227581"/>
              <a:gd name="connsiteX56" fmla="*/ 1381932 w 1453896"/>
              <a:gd name="connsiteY56" fmla="*/ 77038 h 1227581"/>
              <a:gd name="connsiteX57" fmla="*/ 1283312 w 1453896"/>
              <a:gd name="connsiteY57" fmla="*/ 44440 h 1227581"/>
              <a:gd name="connsiteX58" fmla="*/ 1086948 w 1453896"/>
              <a:gd name="connsiteY58" fmla="*/ 6676 h 1227581"/>
              <a:gd name="connsiteX59" fmla="*/ 894045 w 1453896"/>
              <a:gd name="connsiteY59" fmla="*/ 9466 h 1227581"/>
              <a:gd name="connsiteX60" fmla="*/ 667512 w 1453896"/>
              <a:gd name="connsiteY60" fmla="*/ 75437 h 1227581"/>
              <a:gd name="connsiteX61" fmla="*/ 612648 w 1453896"/>
              <a:gd name="connsiteY61" fmla="*/ 84581 h 1227581"/>
              <a:gd name="connsiteX62" fmla="*/ 557784 w 1453896"/>
              <a:gd name="connsiteY62" fmla="*/ 102869 h 1227581"/>
              <a:gd name="connsiteX63" fmla="*/ 512064 w 1453896"/>
              <a:gd name="connsiteY63" fmla="*/ 130301 h 1227581"/>
              <a:gd name="connsiteX0" fmla="*/ 512064 w 1453896"/>
              <a:gd name="connsiteY0" fmla="*/ 130301 h 1227581"/>
              <a:gd name="connsiteX1" fmla="*/ 512064 w 1453896"/>
              <a:gd name="connsiteY1" fmla="*/ 130301 h 1227581"/>
              <a:gd name="connsiteX2" fmla="*/ 475488 w 1453896"/>
              <a:gd name="connsiteY2" fmla="*/ 203453 h 1227581"/>
              <a:gd name="connsiteX3" fmla="*/ 466344 w 1453896"/>
              <a:gd name="connsiteY3" fmla="*/ 230885 h 1227581"/>
              <a:gd name="connsiteX4" fmla="*/ 429768 w 1453896"/>
              <a:gd name="connsiteY4" fmla="*/ 285749 h 1227581"/>
              <a:gd name="connsiteX5" fmla="*/ 411480 w 1453896"/>
              <a:gd name="connsiteY5" fmla="*/ 313181 h 1227581"/>
              <a:gd name="connsiteX6" fmla="*/ 356616 w 1453896"/>
              <a:gd name="connsiteY6" fmla="*/ 349757 h 1227581"/>
              <a:gd name="connsiteX7" fmla="*/ 274320 w 1453896"/>
              <a:gd name="connsiteY7" fmla="*/ 377189 h 1227581"/>
              <a:gd name="connsiteX8" fmla="*/ 246888 w 1453896"/>
              <a:gd name="connsiteY8" fmla="*/ 386333 h 1227581"/>
              <a:gd name="connsiteX9" fmla="*/ 219456 w 1453896"/>
              <a:gd name="connsiteY9" fmla="*/ 404621 h 1227581"/>
              <a:gd name="connsiteX10" fmla="*/ 164592 w 1453896"/>
              <a:gd name="connsiteY10" fmla="*/ 432053 h 1227581"/>
              <a:gd name="connsiteX11" fmla="*/ 103632 w 1453896"/>
              <a:gd name="connsiteY11" fmla="*/ 559198 h 1227581"/>
              <a:gd name="connsiteX12" fmla="*/ 76636 w 1453896"/>
              <a:gd name="connsiteY12" fmla="*/ 806957 h 1227581"/>
              <a:gd name="connsiteX13" fmla="*/ 48333 w 1453896"/>
              <a:gd name="connsiteY13" fmla="*/ 871835 h 1227581"/>
              <a:gd name="connsiteX14" fmla="*/ 45720 w 1453896"/>
              <a:gd name="connsiteY14" fmla="*/ 944117 h 1227581"/>
              <a:gd name="connsiteX15" fmla="*/ 36576 w 1453896"/>
              <a:gd name="connsiteY15" fmla="*/ 971549 h 1227581"/>
              <a:gd name="connsiteX16" fmla="*/ 18288 w 1453896"/>
              <a:gd name="connsiteY16" fmla="*/ 998981 h 1227581"/>
              <a:gd name="connsiteX17" fmla="*/ 0 w 1453896"/>
              <a:gd name="connsiteY17" fmla="*/ 1090421 h 1227581"/>
              <a:gd name="connsiteX18" fmla="*/ 27432 w 1453896"/>
              <a:gd name="connsiteY18" fmla="*/ 1209293 h 1227581"/>
              <a:gd name="connsiteX19" fmla="*/ 82296 w 1453896"/>
              <a:gd name="connsiteY19" fmla="*/ 1227581 h 1227581"/>
              <a:gd name="connsiteX20" fmla="*/ 164592 w 1453896"/>
              <a:gd name="connsiteY20" fmla="*/ 1218437 h 1227581"/>
              <a:gd name="connsiteX21" fmla="*/ 219456 w 1453896"/>
              <a:gd name="connsiteY21" fmla="*/ 1200149 h 1227581"/>
              <a:gd name="connsiteX22" fmla="*/ 265176 w 1453896"/>
              <a:gd name="connsiteY22" fmla="*/ 1145285 h 1227581"/>
              <a:gd name="connsiteX23" fmla="*/ 274320 w 1453896"/>
              <a:gd name="connsiteY23" fmla="*/ 1117853 h 1227581"/>
              <a:gd name="connsiteX24" fmla="*/ 283464 w 1453896"/>
              <a:gd name="connsiteY24" fmla="*/ 1035557 h 1227581"/>
              <a:gd name="connsiteX25" fmla="*/ 301752 w 1453896"/>
              <a:gd name="connsiteY25" fmla="*/ 980693 h 1227581"/>
              <a:gd name="connsiteX26" fmla="*/ 365760 w 1453896"/>
              <a:gd name="connsiteY26" fmla="*/ 907541 h 1227581"/>
              <a:gd name="connsiteX27" fmla="*/ 429768 w 1453896"/>
              <a:gd name="connsiteY27" fmla="*/ 889253 h 1227581"/>
              <a:gd name="connsiteX28" fmla="*/ 484632 w 1453896"/>
              <a:gd name="connsiteY28" fmla="*/ 870965 h 1227581"/>
              <a:gd name="connsiteX29" fmla="*/ 512064 w 1453896"/>
              <a:gd name="connsiteY29" fmla="*/ 861821 h 1227581"/>
              <a:gd name="connsiteX30" fmla="*/ 566928 w 1453896"/>
              <a:gd name="connsiteY30" fmla="*/ 843533 h 1227581"/>
              <a:gd name="connsiteX31" fmla="*/ 594360 w 1453896"/>
              <a:gd name="connsiteY31" fmla="*/ 834389 h 1227581"/>
              <a:gd name="connsiteX32" fmla="*/ 667512 w 1453896"/>
              <a:gd name="connsiteY32" fmla="*/ 834389 h 1227581"/>
              <a:gd name="connsiteX33" fmla="*/ 694944 w 1453896"/>
              <a:gd name="connsiteY33" fmla="*/ 816101 h 1227581"/>
              <a:gd name="connsiteX34" fmla="*/ 809802 w 1453896"/>
              <a:gd name="connsiteY34" fmla="*/ 807372 h 1227581"/>
              <a:gd name="connsiteX35" fmla="*/ 850392 w 1453896"/>
              <a:gd name="connsiteY35" fmla="*/ 770381 h 1227581"/>
              <a:gd name="connsiteX36" fmla="*/ 859536 w 1453896"/>
              <a:gd name="connsiteY36" fmla="*/ 697229 h 1227581"/>
              <a:gd name="connsiteX37" fmla="*/ 868680 w 1453896"/>
              <a:gd name="connsiteY37" fmla="*/ 669797 h 1227581"/>
              <a:gd name="connsiteX38" fmla="*/ 915228 w 1453896"/>
              <a:gd name="connsiteY38" fmla="*/ 673397 h 1227581"/>
              <a:gd name="connsiteX39" fmla="*/ 958590 w 1453896"/>
              <a:gd name="connsiteY39" fmla="*/ 655110 h 1227581"/>
              <a:gd name="connsiteX40" fmla="*/ 996696 w 1453896"/>
              <a:gd name="connsiteY40" fmla="*/ 624077 h 1227581"/>
              <a:gd name="connsiteX41" fmla="*/ 1024128 w 1453896"/>
              <a:gd name="connsiteY41" fmla="*/ 614933 h 1227581"/>
              <a:gd name="connsiteX42" fmla="*/ 1051560 w 1453896"/>
              <a:gd name="connsiteY42" fmla="*/ 587501 h 1227581"/>
              <a:gd name="connsiteX43" fmla="*/ 1078992 w 1453896"/>
              <a:gd name="connsiteY43" fmla="*/ 569213 h 1227581"/>
              <a:gd name="connsiteX44" fmla="*/ 1131498 w 1453896"/>
              <a:gd name="connsiteY44" fmla="*/ 533465 h 1227581"/>
              <a:gd name="connsiteX45" fmla="*/ 1152972 w 1453896"/>
              <a:gd name="connsiteY45" fmla="*/ 502848 h 1227581"/>
              <a:gd name="connsiteX46" fmla="*/ 1180405 w 1453896"/>
              <a:gd name="connsiteY46" fmla="*/ 471815 h 1227581"/>
              <a:gd name="connsiteX47" fmla="*/ 1197864 w 1453896"/>
              <a:gd name="connsiteY47" fmla="*/ 422909 h 1227581"/>
              <a:gd name="connsiteX48" fmla="*/ 1234440 w 1453896"/>
              <a:gd name="connsiteY48" fmla="*/ 340613 h 1227581"/>
              <a:gd name="connsiteX49" fmla="*/ 1243584 w 1453896"/>
              <a:gd name="connsiteY49" fmla="*/ 313181 h 1227581"/>
              <a:gd name="connsiteX50" fmla="*/ 1280160 w 1453896"/>
              <a:gd name="connsiteY50" fmla="*/ 258317 h 1227581"/>
              <a:gd name="connsiteX51" fmla="*/ 1289304 w 1453896"/>
              <a:gd name="connsiteY51" fmla="*/ 212597 h 1227581"/>
              <a:gd name="connsiteX52" fmla="*/ 1344168 w 1453896"/>
              <a:gd name="connsiteY52" fmla="*/ 194309 h 1227581"/>
              <a:gd name="connsiteX53" fmla="*/ 1371600 w 1453896"/>
              <a:gd name="connsiteY53" fmla="*/ 185165 h 1227581"/>
              <a:gd name="connsiteX54" fmla="*/ 1399032 w 1453896"/>
              <a:gd name="connsiteY54" fmla="*/ 176021 h 1227581"/>
              <a:gd name="connsiteX55" fmla="*/ 1453896 w 1453896"/>
              <a:gd name="connsiteY55" fmla="*/ 139445 h 1227581"/>
              <a:gd name="connsiteX56" fmla="*/ 1381932 w 1453896"/>
              <a:gd name="connsiteY56" fmla="*/ 77038 h 1227581"/>
              <a:gd name="connsiteX57" fmla="*/ 1283312 w 1453896"/>
              <a:gd name="connsiteY57" fmla="*/ 44440 h 1227581"/>
              <a:gd name="connsiteX58" fmla="*/ 1086948 w 1453896"/>
              <a:gd name="connsiteY58" fmla="*/ 6676 h 1227581"/>
              <a:gd name="connsiteX59" fmla="*/ 894045 w 1453896"/>
              <a:gd name="connsiteY59" fmla="*/ 9466 h 1227581"/>
              <a:gd name="connsiteX60" fmla="*/ 667512 w 1453896"/>
              <a:gd name="connsiteY60" fmla="*/ 75437 h 1227581"/>
              <a:gd name="connsiteX61" fmla="*/ 612648 w 1453896"/>
              <a:gd name="connsiteY61" fmla="*/ 84581 h 1227581"/>
              <a:gd name="connsiteX62" fmla="*/ 557784 w 1453896"/>
              <a:gd name="connsiteY62" fmla="*/ 102869 h 1227581"/>
              <a:gd name="connsiteX63" fmla="*/ 512064 w 1453896"/>
              <a:gd name="connsiteY63" fmla="*/ 130301 h 1227581"/>
              <a:gd name="connsiteX0" fmla="*/ 512064 w 1453896"/>
              <a:gd name="connsiteY0" fmla="*/ 130301 h 1227581"/>
              <a:gd name="connsiteX1" fmla="*/ 512064 w 1453896"/>
              <a:gd name="connsiteY1" fmla="*/ 130301 h 1227581"/>
              <a:gd name="connsiteX2" fmla="*/ 475488 w 1453896"/>
              <a:gd name="connsiteY2" fmla="*/ 203453 h 1227581"/>
              <a:gd name="connsiteX3" fmla="*/ 466344 w 1453896"/>
              <a:gd name="connsiteY3" fmla="*/ 230885 h 1227581"/>
              <a:gd name="connsiteX4" fmla="*/ 429768 w 1453896"/>
              <a:gd name="connsiteY4" fmla="*/ 285749 h 1227581"/>
              <a:gd name="connsiteX5" fmla="*/ 411480 w 1453896"/>
              <a:gd name="connsiteY5" fmla="*/ 313181 h 1227581"/>
              <a:gd name="connsiteX6" fmla="*/ 356616 w 1453896"/>
              <a:gd name="connsiteY6" fmla="*/ 349757 h 1227581"/>
              <a:gd name="connsiteX7" fmla="*/ 274320 w 1453896"/>
              <a:gd name="connsiteY7" fmla="*/ 377189 h 1227581"/>
              <a:gd name="connsiteX8" fmla="*/ 246888 w 1453896"/>
              <a:gd name="connsiteY8" fmla="*/ 386333 h 1227581"/>
              <a:gd name="connsiteX9" fmla="*/ 219456 w 1453896"/>
              <a:gd name="connsiteY9" fmla="*/ 404621 h 1227581"/>
              <a:gd name="connsiteX10" fmla="*/ 164592 w 1453896"/>
              <a:gd name="connsiteY10" fmla="*/ 432053 h 1227581"/>
              <a:gd name="connsiteX11" fmla="*/ 103632 w 1453896"/>
              <a:gd name="connsiteY11" fmla="*/ 559198 h 1227581"/>
              <a:gd name="connsiteX12" fmla="*/ 76636 w 1453896"/>
              <a:gd name="connsiteY12" fmla="*/ 806957 h 1227581"/>
              <a:gd name="connsiteX13" fmla="*/ 48333 w 1453896"/>
              <a:gd name="connsiteY13" fmla="*/ 871835 h 1227581"/>
              <a:gd name="connsiteX14" fmla="*/ 45720 w 1453896"/>
              <a:gd name="connsiteY14" fmla="*/ 944117 h 1227581"/>
              <a:gd name="connsiteX15" fmla="*/ 36576 w 1453896"/>
              <a:gd name="connsiteY15" fmla="*/ 971549 h 1227581"/>
              <a:gd name="connsiteX16" fmla="*/ 18288 w 1453896"/>
              <a:gd name="connsiteY16" fmla="*/ 998981 h 1227581"/>
              <a:gd name="connsiteX17" fmla="*/ 0 w 1453896"/>
              <a:gd name="connsiteY17" fmla="*/ 1090421 h 1227581"/>
              <a:gd name="connsiteX18" fmla="*/ 27432 w 1453896"/>
              <a:gd name="connsiteY18" fmla="*/ 1209293 h 1227581"/>
              <a:gd name="connsiteX19" fmla="*/ 82296 w 1453896"/>
              <a:gd name="connsiteY19" fmla="*/ 1227581 h 1227581"/>
              <a:gd name="connsiteX20" fmla="*/ 164592 w 1453896"/>
              <a:gd name="connsiteY20" fmla="*/ 1218437 h 1227581"/>
              <a:gd name="connsiteX21" fmla="*/ 219456 w 1453896"/>
              <a:gd name="connsiteY21" fmla="*/ 1200149 h 1227581"/>
              <a:gd name="connsiteX22" fmla="*/ 265176 w 1453896"/>
              <a:gd name="connsiteY22" fmla="*/ 1145285 h 1227581"/>
              <a:gd name="connsiteX23" fmla="*/ 274320 w 1453896"/>
              <a:gd name="connsiteY23" fmla="*/ 1117853 h 1227581"/>
              <a:gd name="connsiteX24" fmla="*/ 283464 w 1453896"/>
              <a:gd name="connsiteY24" fmla="*/ 1035557 h 1227581"/>
              <a:gd name="connsiteX25" fmla="*/ 340870 w 1453896"/>
              <a:gd name="connsiteY25" fmla="*/ 1044260 h 1227581"/>
              <a:gd name="connsiteX26" fmla="*/ 365760 w 1453896"/>
              <a:gd name="connsiteY26" fmla="*/ 907541 h 1227581"/>
              <a:gd name="connsiteX27" fmla="*/ 429768 w 1453896"/>
              <a:gd name="connsiteY27" fmla="*/ 889253 h 1227581"/>
              <a:gd name="connsiteX28" fmla="*/ 484632 w 1453896"/>
              <a:gd name="connsiteY28" fmla="*/ 870965 h 1227581"/>
              <a:gd name="connsiteX29" fmla="*/ 512064 w 1453896"/>
              <a:gd name="connsiteY29" fmla="*/ 861821 h 1227581"/>
              <a:gd name="connsiteX30" fmla="*/ 566928 w 1453896"/>
              <a:gd name="connsiteY30" fmla="*/ 843533 h 1227581"/>
              <a:gd name="connsiteX31" fmla="*/ 594360 w 1453896"/>
              <a:gd name="connsiteY31" fmla="*/ 834389 h 1227581"/>
              <a:gd name="connsiteX32" fmla="*/ 667512 w 1453896"/>
              <a:gd name="connsiteY32" fmla="*/ 834389 h 1227581"/>
              <a:gd name="connsiteX33" fmla="*/ 694944 w 1453896"/>
              <a:gd name="connsiteY33" fmla="*/ 816101 h 1227581"/>
              <a:gd name="connsiteX34" fmla="*/ 809802 w 1453896"/>
              <a:gd name="connsiteY34" fmla="*/ 807372 h 1227581"/>
              <a:gd name="connsiteX35" fmla="*/ 850392 w 1453896"/>
              <a:gd name="connsiteY35" fmla="*/ 770381 h 1227581"/>
              <a:gd name="connsiteX36" fmla="*/ 859536 w 1453896"/>
              <a:gd name="connsiteY36" fmla="*/ 697229 h 1227581"/>
              <a:gd name="connsiteX37" fmla="*/ 868680 w 1453896"/>
              <a:gd name="connsiteY37" fmla="*/ 669797 h 1227581"/>
              <a:gd name="connsiteX38" fmla="*/ 915228 w 1453896"/>
              <a:gd name="connsiteY38" fmla="*/ 673397 h 1227581"/>
              <a:gd name="connsiteX39" fmla="*/ 958590 w 1453896"/>
              <a:gd name="connsiteY39" fmla="*/ 655110 h 1227581"/>
              <a:gd name="connsiteX40" fmla="*/ 996696 w 1453896"/>
              <a:gd name="connsiteY40" fmla="*/ 624077 h 1227581"/>
              <a:gd name="connsiteX41" fmla="*/ 1024128 w 1453896"/>
              <a:gd name="connsiteY41" fmla="*/ 614933 h 1227581"/>
              <a:gd name="connsiteX42" fmla="*/ 1051560 w 1453896"/>
              <a:gd name="connsiteY42" fmla="*/ 587501 h 1227581"/>
              <a:gd name="connsiteX43" fmla="*/ 1078992 w 1453896"/>
              <a:gd name="connsiteY43" fmla="*/ 569213 h 1227581"/>
              <a:gd name="connsiteX44" fmla="*/ 1131498 w 1453896"/>
              <a:gd name="connsiteY44" fmla="*/ 533465 h 1227581"/>
              <a:gd name="connsiteX45" fmla="*/ 1152972 w 1453896"/>
              <a:gd name="connsiteY45" fmla="*/ 502848 h 1227581"/>
              <a:gd name="connsiteX46" fmla="*/ 1180405 w 1453896"/>
              <a:gd name="connsiteY46" fmla="*/ 471815 h 1227581"/>
              <a:gd name="connsiteX47" fmla="*/ 1197864 w 1453896"/>
              <a:gd name="connsiteY47" fmla="*/ 422909 h 1227581"/>
              <a:gd name="connsiteX48" fmla="*/ 1234440 w 1453896"/>
              <a:gd name="connsiteY48" fmla="*/ 340613 h 1227581"/>
              <a:gd name="connsiteX49" fmla="*/ 1243584 w 1453896"/>
              <a:gd name="connsiteY49" fmla="*/ 313181 h 1227581"/>
              <a:gd name="connsiteX50" fmla="*/ 1280160 w 1453896"/>
              <a:gd name="connsiteY50" fmla="*/ 258317 h 1227581"/>
              <a:gd name="connsiteX51" fmla="*/ 1289304 w 1453896"/>
              <a:gd name="connsiteY51" fmla="*/ 212597 h 1227581"/>
              <a:gd name="connsiteX52" fmla="*/ 1344168 w 1453896"/>
              <a:gd name="connsiteY52" fmla="*/ 194309 h 1227581"/>
              <a:gd name="connsiteX53" fmla="*/ 1371600 w 1453896"/>
              <a:gd name="connsiteY53" fmla="*/ 185165 h 1227581"/>
              <a:gd name="connsiteX54" fmla="*/ 1399032 w 1453896"/>
              <a:gd name="connsiteY54" fmla="*/ 176021 h 1227581"/>
              <a:gd name="connsiteX55" fmla="*/ 1453896 w 1453896"/>
              <a:gd name="connsiteY55" fmla="*/ 139445 h 1227581"/>
              <a:gd name="connsiteX56" fmla="*/ 1381932 w 1453896"/>
              <a:gd name="connsiteY56" fmla="*/ 77038 h 1227581"/>
              <a:gd name="connsiteX57" fmla="*/ 1283312 w 1453896"/>
              <a:gd name="connsiteY57" fmla="*/ 44440 h 1227581"/>
              <a:gd name="connsiteX58" fmla="*/ 1086948 w 1453896"/>
              <a:gd name="connsiteY58" fmla="*/ 6676 h 1227581"/>
              <a:gd name="connsiteX59" fmla="*/ 894045 w 1453896"/>
              <a:gd name="connsiteY59" fmla="*/ 9466 h 1227581"/>
              <a:gd name="connsiteX60" fmla="*/ 667512 w 1453896"/>
              <a:gd name="connsiteY60" fmla="*/ 75437 h 1227581"/>
              <a:gd name="connsiteX61" fmla="*/ 612648 w 1453896"/>
              <a:gd name="connsiteY61" fmla="*/ 84581 h 1227581"/>
              <a:gd name="connsiteX62" fmla="*/ 557784 w 1453896"/>
              <a:gd name="connsiteY62" fmla="*/ 102869 h 1227581"/>
              <a:gd name="connsiteX63" fmla="*/ 512064 w 1453896"/>
              <a:gd name="connsiteY63" fmla="*/ 130301 h 1227581"/>
              <a:gd name="connsiteX0" fmla="*/ 512064 w 1453896"/>
              <a:gd name="connsiteY0" fmla="*/ 130301 h 1227581"/>
              <a:gd name="connsiteX1" fmla="*/ 512064 w 1453896"/>
              <a:gd name="connsiteY1" fmla="*/ 130301 h 1227581"/>
              <a:gd name="connsiteX2" fmla="*/ 475488 w 1453896"/>
              <a:gd name="connsiteY2" fmla="*/ 203453 h 1227581"/>
              <a:gd name="connsiteX3" fmla="*/ 466344 w 1453896"/>
              <a:gd name="connsiteY3" fmla="*/ 230885 h 1227581"/>
              <a:gd name="connsiteX4" fmla="*/ 429768 w 1453896"/>
              <a:gd name="connsiteY4" fmla="*/ 285749 h 1227581"/>
              <a:gd name="connsiteX5" fmla="*/ 411480 w 1453896"/>
              <a:gd name="connsiteY5" fmla="*/ 313181 h 1227581"/>
              <a:gd name="connsiteX6" fmla="*/ 356616 w 1453896"/>
              <a:gd name="connsiteY6" fmla="*/ 349757 h 1227581"/>
              <a:gd name="connsiteX7" fmla="*/ 274320 w 1453896"/>
              <a:gd name="connsiteY7" fmla="*/ 377189 h 1227581"/>
              <a:gd name="connsiteX8" fmla="*/ 246888 w 1453896"/>
              <a:gd name="connsiteY8" fmla="*/ 386333 h 1227581"/>
              <a:gd name="connsiteX9" fmla="*/ 219456 w 1453896"/>
              <a:gd name="connsiteY9" fmla="*/ 404621 h 1227581"/>
              <a:gd name="connsiteX10" fmla="*/ 164592 w 1453896"/>
              <a:gd name="connsiteY10" fmla="*/ 432053 h 1227581"/>
              <a:gd name="connsiteX11" fmla="*/ 103632 w 1453896"/>
              <a:gd name="connsiteY11" fmla="*/ 559198 h 1227581"/>
              <a:gd name="connsiteX12" fmla="*/ 76636 w 1453896"/>
              <a:gd name="connsiteY12" fmla="*/ 806957 h 1227581"/>
              <a:gd name="connsiteX13" fmla="*/ 48333 w 1453896"/>
              <a:gd name="connsiteY13" fmla="*/ 871835 h 1227581"/>
              <a:gd name="connsiteX14" fmla="*/ 45720 w 1453896"/>
              <a:gd name="connsiteY14" fmla="*/ 944117 h 1227581"/>
              <a:gd name="connsiteX15" fmla="*/ 36576 w 1453896"/>
              <a:gd name="connsiteY15" fmla="*/ 971549 h 1227581"/>
              <a:gd name="connsiteX16" fmla="*/ 18288 w 1453896"/>
              <a:gd name="connsiteY16" fmla="*/ 998981 h 1227581"/>
              <a:gd name="connsiteX17" fmla="*/ 0 w 1453896"/>
              <a:gd name="connsiteY17" fmla="*/ 1090421 h 1227581"/>
              <a:gd name="connsiteX18" fmla="*/ 27432 w 1453896"/>
              <a:gd name="connsiteY18" fmla="*/ 1209293 h 1227581"/>
              <a:gd name="connsiteX19" fmla="*/ 82296 w 1453896"/>
              <a:gd name="connsiteY19" fmla="*/ 1227581 h 1227581"/>
              <a:gd name="connsiteX20" fmla="*/ 164592 w 1453896"/>
              <a:gd name="connsiteY20" fmla="*/ 1218437 h 1227581"/>
              <a:gd name="connsiteX21" fmla="*/ 219456 w 1453896"/>
              <a:gd name="connsiteY21" fmla="*/ 1200149 h 1227581"/>
              <a:gd name="connsiteX22" fmla="*/ 265176 w 1453896"/>
              <a:gd name="connsiteY22" fmla="*/ 1145285 h 1227581"/>
              <a:gd name="connsiteX23" fmla="*/ 274320 w 1453896"/>
              <a:gd name="connsiteY23" fmla="*/ 1117853 h 1227581"/>
              <a:gd name="connsiteX24" fmla="*/ 283464 w 1453896"/>
              <a:gd name="connsiteY24" fmla="*/ 1035557 h 1227581"/>
              <a:gd name="connsiteX25" fmla="*/ 340870 w 1453896"/>
              <a:gd name="connsiteY25" fmla="*/ 1044260 h 1227581"/>
              <a:gd name="connsiteX26" fmla="*/ 399989 w 1453896"/>
              <a:gd name="connsiteY26" fmla="*/ 956440 h 1227581"/>
              <a:gd name="connsiteX27" fmla="*/ 429768 w 1453896"/>
              <a:gd name="connsiteY27" fmla="*/ 889253 h 1227581"/>
              <a:gd name="connsiteX28" fmla="*/ 484632 w 1453896"/>
              <a:gd name="connsiteY28" fmla="*/ 870965 h 1227581"/>
              <a:gd name="connsiteX29" fmla="*/ 512064 w 1453896"/>
              <a:gd name="connsiteY29" fmla="*/ 861821 h 1227581"/>
              <a:gd name="connsiteX30" fmla="*/ 566928 w 1453896"/>
              <a:gd name="connsiteY30" fmla="*/ 843533 h 1227581"/>
              <a:gd name="connsiteX31" fmla="*/ 594360 w 1453896"/>
              <a:gd name="connsiteY31" fmla="*/ 834389 h 1227581"/>
              <a:gd name="connsiteX32" fmla="*/ 667512 w 1453896"/>
              <a:gd name="connsiteY32" fmla="*/ 834389 h 1227581"/>
              <a:gd name="connsiteX33" fmla="*/ 694944 w 1453896"/>
              <a:gd name="connsiteY33" fmla="*/ 816101 h 1227581"/>
              <a:gd name="connsiteX34" fmla="*/ 809802 w 1453896"/>
              <a:gd name="connsiteY34" fmla="*/ 807372 h 1227581"/>
              <a:gd name="connsiteX35" fmla="*/ 850392 w 1453896"/>
              <a:gd name="connsiteY35" fmla="*/ 770381 h 1227581"/>
              <a:gd name="connsiteX36" fmla="*/ 859536 w 1453896"/>
              <a:gd name="connsiteY36" fmla="*/ 697229 h 1227581"/>
              <a:gd name="connsiteX37" fmla="*/ 868680 w 1453896"/>
              <a:gd name="connsiteY37" fmla="*/ 669797 h 1227581"/>
              <a:gd name="connsiteX38" fmla="*/ 915228 w 1453896"/>
              <a:gd name="connsiteY38" fmla="*/ 673397 h 1227581"/>
              <a:gd name="connsiteX39" fmla="*/ 958590 w 1453896"/>
              <a:gd name="connsiteY39" fmla="*/ 655110 h 1227581"/>
              <a:gd name="connsiteX40" fmla="*/ 996696 w 1453896"/>
              <a:gd name="connsiteY40" fmla="*/ 624077 h 1227581"/>
              <a:gd name="connsiteX41" fmla="*/ 1024128 w 1453896"/>
              <a:gd name="connsiteY41" fmla="*/ 614933 h 1227581"/>
              <a:gd name="connsiteX42" fmla="*/ 1051560 w 1453896"/>
              <a:gd name="connsiteY42" fmla="*/ 587501 h 1227581"/>
              <a:gd name="connsiteX43" fmla="*/ 1078992 w 1453896"/>
              <a:gd name="connsiteY43" fmla="*/ 569213 h 1227581"/>
              <a:gd name="connsiteX44" fmla="*/ 1131498 w 1453896"/>
              <a:gd name="connsiteY44" fmla="*/ 533465 h 1227581"/>
              <a:gd name="connsiteX45" fmla="*/ 1152972 w 1453896"/>
              <a:gd name="connsiteY45" fmla="*/ 502848 h 1227581"/>
              <a:gd name="connsiteX46" fmla="*/ 1180405 w 1453896"/>
              <a:gd name="connsiteY46" fmla="*/ 471815 h 1227581"/>
              <a:gd name="connsiteX47" fmla="*/ 1197864 w 1453896"/>
              <a:gd name="connsiteY47" fmla="*/ 422909 h 1227581"/>
              <a:gd name="connsiteX48" fmla="*/ 1234440 w 1453896"/>
              <a:gd name="connsiteY48" fmla="*/ 340613 h 1227581"/>
              <a:gd name="connsiteX49" fmla="*/ 1243584 w 1453896"/>
              <a:gd name="connsiteY49" fmla="*/ 313181 h 1227581"/>
              <a:gd name="connsiteX50" fmla="*/ 1280160 w 1453896"/>
              <a:gd name="connsiteY50" fmla="*/ 258317 h 1227581"/>
              <a:gd name="connsiteX51" fmla="*/ 1289304 w 1453896"/>
              <a:gd name="connsiteY51" fmla="*/ 212597 h 1227581"/>
              <a:gd name="connsiteX52" fmla="*/ 1344168 w 1453896"/>
              <a:gd name="connsiteY52" fmla="*/ 194309 h 1227581"/>
              <a:gd name="connsiteX53" fmla="*/ 1371600 w 1453896"/>
              <a:gd name="connsiteY53" fmla="*/ 185165 h 1227581"/>
              <a:gd name="connsiteX54" fmla="*/ 1399032 w 1453896"/>
              <a:gd name="connsiteY54" fmla="*/ 176021 h 1227581"/>
              <a:gd name="connsiteX55" fmla="*/ 1453896 w 1453896"/>
              <a:gd name="connsiteY55" fmla="*/ 139445 h 1227581"/>
              <a:gd name="connsiteX56" fmla="*/ 1381932 w 1453896"/>
              <a:gd name="connsiteY56" fmla="*/ 77038 h 1227581"/>
              <a:gd name="connsiteX57" fmla="*/ 1283312 w 1453896"/>
              <a:gd name="connsiteY57" fmla="*/ 44440 h 1227581"/>
              <a:gd name="connsiteX58" fmla="*/ 1086948 w 1453896"/>
              <a:gd name="connsiteY58" fmla="*/ 6676 h 1227581"/>
              <a:gd name="connsiteX59" fmla="*/ 894045 w 1453896"/>
              <a:gd name="connsiteY59" fmla="*/ 9466 h 1227581"/>
              <a:gd name="connsiteX60" fmla="*/ 667512 w 1453896"/>
              <a:gd name="connsiteY60" fmla="*/ 75437 h 1227581"/>
              <a:gd name="connsiteX61" fmla="*/ 612648 w 1453896"/>
              <a:gd name="connsiteY61" fmla="*/ 84581 h 1227581"/>
              <a:gd name="connsiteX62" fmla="*/ 557784 w 1453896"/>
              <a:gd name="connsiteY62" fmla="*/ 102869 h 1227581"/>
              <a:gd name="connsiteX63" fmla="*/ 512064 w 1453896"/>
              <a:gd name="connsiteY63" fmla="*/ 130301 h 1227581"/>
              <a:gd name="connsiteX0" fmla="*/ 512064 w 1453896"/>
              <a:gd name="connsiteY0" fmla="*/ 130301 h 1227581"/>
              <a:gd name="connsiteX1" fmla="*/ 512064 w 1453896"/>
              <a:gd name="connsiteY1" fmla="*/ 130301 h 1227581"/>
              <a:gd name="connsiteX2" fmla="*/ 475488 w 1453896"/>
              <a:gd name="connsiteY2" fmla="*/ 203453 h 1227581"/>
              <a:gd name="connsiteX3" fmla="*/ 466344 w 1453896"/>
              <a:gd name="connsiteY3" fmla="*/ 230885 h 1227581"/>
              <a:gd name="connsiteX4" fmla="*/ 429768 w 1453896"/>
              <a:gd name="connsiteY4" fmla="*/ 285749 h 1227581"/>
              <a:gd name="connsiteX5" fmla="*/ 411480 w 1453896"/>
              <a:gd name="connsiteY5" fmla="*/ 313181 h 1227581"/>
              <a:gd name="connsiteX6" fmla="*/ 356616 w 1453896"/>
              <a:gd name="connsiteY6" fmla="*/ 349757 h 1227581"/>
              <a:gd name="connsiteX7" fmla="*/ 274320 w 1453896"/>
              <a:gd name="connsiteY7" fmla="*/ 377189 h 1227581"/>
              <a:gd name="connsiteX8" fmla="*/ 246888 w 1453896"/>
              <a:gd name="connsiteY8" fmla="*/ 386333 h 1227581"/>
              <a:gd name="connsiteX9" fmla="*/ 219456 w 1453896"/>
              <a:gd name="connsiteY9" fmla="*/ 404621 h 1227581"/>
              <a:gd name="connsiteX10" fmla="*/ 164592 w 1453896"/>
              <a:gd name="connsiteY10" fmla="*/ 432053 h 1227581"/>
              <a:gd name="connsiteX11" fmla="*/ 103632 w 1453896"/>
              <a:gd name="connsiteY11" fmla="*/ 559198 h 1227581"/>
              <a:gd name="connsiteX12" fmla="*/ 76636 w 1453896"/>
              <a:gd name="connsiteY12" fmla="*/ 806957 h 1227581"/>
              <a:gd name="connsiteX13" fmla="*/ 48333 w 1453896"/>
              <a:gd name="connsiteY13" fmla="*/ 871835 h 1227581"/>
              <a:gd name="connsiteX14" fmla="*/ 45720 w 1453896"/>
              <a:gd name="connsiteY14" fmla="*/ 944117 h 1227581"/>
              <a:gd name="connsiteX15" fmla="*/ 36576 w 1453896"/>
              <a:gd name="connsiteY15" fmla="*/ 971549 h 1227581"/>
              <a:gd name="connsiteX16" fmla="*/ 18288 w 1453896"/>
              <a:gd name="connsiteY16" fmla="*/ 998981 h 1227581"/>
              <a:gd name="connsiteX17" fmla="*/ 0 w 1453896"/>
              <a:gd name="connsiteY17" fmla="*/ 1090421 h 1227581"/>
              <a:gd name="connsiteX18" fmla="*/ 27432 w 1453896"/>
              <a:gd name="connsiteY18" fmla="*/ 1209293 h 1227581"/>
              <a:gd name="connsiteX19" fmla="*/ 82296 w 1453896"/>
              <a:gd name="connsiteY19" fmla="*/ 1227581 h 1227581"/>
              <a:gd name="connsiteX20" fmla="*/ 164592 w 1453896"/>
              <a:gd name="connsiteY20" fmla="*/ 1218437 h 1227581"/>
              <a:gd name="connsiteX21" fmla="*/ 219456 w 1453896"/>
              <a:gd name="connsiteY21" fmla="*/ 1200149 h 1227581"/>
              <a:gd name="connsiteX22" fmla="*/ 265176 w 1453896"/>
              <a:gd name="connsiteY22" fmla="*/ 1145285 h 1227581"/>
              <a:gd name="connsiteX23" fmla="*/ 274320 w 1453896"/>
              <a:gd name="connsiteY23" fmla="*/ 1117853 h 1227581"/>
              <a:gd name="connsiteX24" fmla="*/ 312803 w 1453896"/>
              <a:gd name="connsiteY24" fmla="*/ 1089345 h 1227581"/>
              <a:gd name="connsiteX25" fmla="*/ 340870 w 1453896"/>
              <a:gd name="connsiteY25" fmla="*/ 1044260 h 1227581"/>
              <a:gd name="connsiteX26" fmla="*/ 399989 w 1453896"/>
              <a:gd name="connsiteY26" fmla="*/ 956440 h 1227581"/>
              <a:gd name="connsiteX27" fmla="*/ 429768 w 1453896"/>
              <a:gd name="connsiteY27" fmla="*/ 889253 h 1227581"/>
              <a:gd name="connsiteX28" fmla="*/ 484632 w 1453896"/>
              <a:gd name="connsiteY28" fmla="*/ 870965 h 1227581"/>
              <a:gd name="connsiteX29" fmla="*/ 512064 w 1453896"/>
              <a:gd name="connsiteY29" fmla="*/ 861821 h 1227581"/>
              <a:gd name="connsiteX30" fmla="*/ 566928 w 1453896"/>
              <a:gd name="connsiteY30" fmla="*/ 843533 h 1227581"/>
              <a:gd name="connsiteX31" fmla="*/ 594360 w 1453896"/>
              <a:gd name="connsiteY31" fmla="*/ 834389 h 1227581"/>
              <a:gd name="connsiteX32" fmla="*/ 667512 w 1453896"/>
              <a:gd name="connsiteY32" fmla="*/ 834389 h 1227581"/>
              <a:gd name="connsiteX33" fmla="*/ 694944 w 1453896"/>
              <a:gd name="connsiteY33" fmla="*/ 816101 h 1227581"/>
              <a:gd name="connsiteX34" fmla="*/ 809802 w 1453896"/>
              <a:gd name="connsiteY34" fmla="*/ 807372 h 1227581"/>
              <a:gd name="connsiteX35" fmla="*/ 850392 w 1453896"/>
              <a:gd name="connsiteY35" fmla="*/ 770381 h 1227581"/>
              <a:gd name="connsiteX36" fmla="*/ 859536 w 1453896"/>
              <a:gd name="connsiteY36" fmla="*/ 697229 h 1227581"/>
              <a:gd name="connsiteX37" fmla="*/ 868680 w 1453896"/>
              <a:gd name="connsiteY37" fmla="*/ 669797 h 1227581"/>
              <a:gd name="connsiteX38" fmla="*/ 915228 w 1453896"/>
              <a:gd name="connsiteY38" fmla="*/ 673397 h 1227581"/>
              <a:gd name="connsiteX39" fmla="*/ 958590 w 1453896"/>
              <a:gd name="connsiteY39" fmla="*/ 655110 h 1227581"/>
              <a:gd name="connsiteX40" fmla="*/ 996696 w 1453896"/>
              <a:gd name="connsiteY40" fmla="*/ 624077 h 1227581"/>
              <a:gd name="connsiteX41" fmla="*/ 1024128 w 1453896"/>
              <a:gd name="connsiteY41" fmla="*/ 614933 h 1227581"/>
              <a:gd name="connsiteX42" fmla="*/ 1051560 w 1453896"/>
              <a:gd name="connsiteY42" fmla="*/ 587501 h 1227581"/>
              <a:gd name="connsiteX43" fmla="*/ 1078992 w 1453896"/>
              <a:gd name="connsiteY43" fmla="*/ 569213 h 1227581"/>
              <a:gd name="connsiteX44" fmla="*/ 1131498 w 1453896"/>
              <a:gd name="connsiteY44" fmla="*/ 533465 h 1227581"/>
              <a:gd name="connsiteX45" fmla="*/ 1152972 w 1453896"/>
              <a:gd name="connsiteY45" fmla="*/ 502848 h 1227581"/>
              <a:gd name="connsiteX46" fmla="*/ 1180405 w 1453896"/>
              <a:gd name="connsiteY46" fmla="*/ 471815 h 1227581"/>
              <a:gd name="connsiteX47" fmla="*/ 1197864 w 1453896"/>
              <a:gd name="connsiteY47" fmla="*/ 422909 h 1227581"/>
              <a:gd name="connsiteX48" fmla="*/ 1234440 w 1453896"/>
              <a:gd name="connsiteY48" fmla="*/ 340613 h 1227581"/>
              <a:gd name="connsiteX49" fmla="*/ 1243584 w 1453896"/>
              <a:gd name="connsiteY49" fmla="*/ 313181 h 1227581"/>
              <a:gd name="connsiteX50" fmla="*/ 1280160 w 1453896"/>
              <a:gd name="connsiteY50" fmla="*/ 258317 h 1227581"/>
              <a:gd name="connsiteX51" fmla="*/ 1289304 w 1453896"/>
              <a:gd name="connsiteY51" fmla="*/ 212597 h 1227581"/>
              <a:gd name="connsiteX52" fmla="*/ 1344168 w 1453896"/>
              <a:gd name="connsiteY52" fmla="*/ 194309 h 1227581"/>
              <a:gd name="connsiteX53" fmla="*/ 1371600 w 1453896"/>
              <a:gd name="connsiteY53" fmla="*/ 185165 h 1227581"/>
              <a:gd name="connsiteX54" fmla="*/ 1399032 w 1453896"/>
              <a:gd name="connsiteY54" fmla="*/ 176021 h 1227581"/>
              <a:gd name="connsiteX55" fmla="*/ 1453896 w 1453896"/>
              <a:gd name="connsiteY55" fmla="*/ 139445 h 1227581"/>
              <a:gd name="connsiteX56" fmla="*/ 1381932 w 1453896"/>
              <a:gd name="connsiteY56" fmla="*/ 77038 h 1227581"/>
              <a:gd name="connsiteX57" fmla="*/ 1283312 w 1453896"/>
              <a:gd name="connsiteY57" fmla="*/ 44440 h 1227581"/>
              <a:gd name="connsiteX58" fmla="*/ 1086948 w 1453896"/>
              <a:gd name="connsiteY58" fmla="*/ 6676 h 1227581"/>
              <a:gd name="connsiteX59" fmla="*/ 894045 w 1453896"/>
              <a:gd name="connsiteY59" fmla="*/ 9466 h 1227581"/>
              <a:gd name="connsiteX60" fmla="*/ 667512 w 1453896"/>
              <a:gd name="connsiteY60" fmla="*/ 75437 h 1227581"/>
              <a:gd name="connsiteX61" fmla="*/ 612648 w 1453896"/>
              <a:gd name="connsiteY61" fmla="*/ 84581 h 1227581"/>
              <a:gd name="connsiteX62" fmla="*/ 557784 w 1453896"/>
              <a:gd name="connsiteY62" fmla="*/ 102869 h 1227581"/>
              <a:gd name="connsiteX63" fmla="*/ 512064 w 1453896"/>
              <a:gd name="connsiteY63" fmla="*/ 130301 h 1227581"/>
              <a:gd name="connsiteX0" fmla="*/ 512064 w 1453896"/>
              <a:gd name="connsiteY0" fmla="*/ 130301 h 1354717"/>
              <a:gd name="connsiteX1" fmla="*/ 512064 w 1453896"/>
              <a:gd name="connsiteY1" fmla="*/ 130301 h 1354717"/>
              <a:gd name="connsiteX2" fmla="*/ 475488 w 1453896"/>
              <a:gd name="connsiteY2" fmla="*/ 203453 h 1354717"/>
              <a:gd name="connsiteX3" fmla="*/ 466344 w 1453896"/>
              <a:gd name="connsiteY3" fmla="*/ 230885 h 1354717"/>
              <a:gd name="connsiteX4" fmla="*/ 429768 w 1453896"/>
              <a:gd name="connsiteY4" fmla="*/ 285749 h 1354717"/>
              <a:gd name="connsiteX5" fmla="*/ 411480 w 1453896"/>
              <a:gd name="connsiteY5" fmla="*/ 313181 h 1354717"/>
              <a:gd name="connsiteX6" fmla="*/ 356616 w 1453896"/>
              <a:gd name="connsiteY6" fmla="*/ 349757 h 1354717"/>
              <a:gd name="connsiteX7" fmla="*/ 274320 w 1453896"/>
              <a:gd name="connsiteY7" fmla="*/ 377189 h 1354717"/>
              <a:gd name="connsiteX8" fmla="*/ 246888 w 1453896"/>
              <a:gd name="connsiteY8" fmla="*/ 386333 h 1354717"/>
              <a:gd name="connsiteX9" fmla="*/ 219456 w 1453896"/>
              <a:gd name="connsiteY9" fmla="*/ 404621 h 1354717"/>
              <a:gd name="connsiteX10" fmla="*/ 164592 w 1453896"/>
              <a:gd name="connsiteY10" fmla="*/ 432053 h 1354717"/>
              <a:gd name="connsiteX11" fmla="*/ 103632 w 1453896"/>
              <a:gd name="connsiteY11" fmla="*/ 559198 h 1354717"/>
              <a:gd name="connsiteX12" fmla="*/ 76636 w 1453896"/>
              <a:gd name="connsiteY12" fmla="*/ 806957 h 1354717"/>
              <a:gd name="connsiteX13" fmla="*/ 48333 w 1453896"/>
              <a:gd name="connsiteY13" fmla="*/ 871835 h 1354717"/>
              <a:gd name="connsiteX14" fmla="*/ 45720 w 1453896"/>
              <a:gd name="connsiteY14" fmla="*/ 944117 h 1354717"/>
              <a:gd name="connsiteX15" fmla="*/ 36576 w 1453896"/>
              <a:gd name="connsiteY15" fmla="*/ 971549 h 1354717"/>
              <a:gd name="connsiteX16" fmla="*/ 18288 w 1453896"/>
              <a:gd name="connsiteY16" fmla="*/ 998981 h 1354717"/>
              <a:gd name="connsiteX17" fmla="*/ 0 w 1453896"/>
              <a:gd name="connsiteY17" fmla="*/ 1090421 h 1354717"/>
              <a:gd name="connsiteX18" fmla="*/ 27432 w 1453896"/>
              <a:gd name="connsiteY18" fmla="*/ 1209293 h 1354717"/>
              <a:gd name="connsiteX19" fmla="*/ 33397 w 1453896"/>
              <a:gd name="connsiteY19" fmla="*/ 1354717 h 1354717"/>
              <a:gd name="connsiteX20" fmla="*/ 164592 w 1453896"/>
              <a:gd name="connsiteY20" fmla="*/ 1218437 h 1354717"/>
              <a:gd name="connsiteX21" fmla="*/ 219456 w 1453896"/>
              <a:gd name="connsiteY21" fmla="*/ 1200149 h 1354717"/>
              <a:gd name="connsiteX22" fmla="*/ 265176 w 1453896"/>
              <a:gd name="connsiteY22" fmla="*/ 1145285 h 1354717"/>
              <a:gd name="connsiteX23" fmla="*/ 274320 w 1453896"/>
              <a:gd name="connsiteY23" fmla="*/ 1117853 h 1354717"/>
              <a:gd name="connsiteX24" fmla="*/ 312803 w 1453896"/>
              <a:gd name="connsiteY24" fmla="*/ 1089345 h 1354717"/>
              <a:gd name="connsiteX25" fmla="*/ 340870 w 1453896"/>
              <a:gd name="connsiteY25" fmla="*/ 1044260 h 1354717"/>
              <a:gd name="connsiteX26" fmla="*/ 399989 w 1453896"/>
              <a:gd name="connsiteY26" fmla="*/ 956440 h 1354717"/>
              <a:gd name="connsiteX27" fmla="*/ 429768 w 1453896"/>
              <a:gd name="connsiteY27" fmla="*/ 889253 h 1354717"/>
              <a:gd name="connsiteX28" fmla="*/ 484632 w 1453896"/>
              <a:gd name="connsiteY28" fmla="*/ 870965 h 1354717"/>
              <a:gd name="connsiteX29" fmla="*/ 512064 w 1453896"/>
              <a:gd name="connsiteY29" fmla="*/ 861821 h 1354717"/>
              <a:gd name="connsiteX30" fmla="*/ 566928 w 1453896"/>
              <a:gd name="connsiteY30" fmla="*/ 843533 h 1354717"/>
              <a:gd name="connsiteX31" fmla="*/ 594360 w 1453896"/>
              <a:gd name="connsiteY31" fmla="*/ 834389 h 1354717"/>
              <a:gd name="connsiteX32" fmla="*/ 667512 w 1453896"/>
              <a:gd name="connsiteY32" fmla="*/ 834389 h 1354717"/>
              <a:gd name="connsiteX33" fmla="*/ 694944 w 1453896"/>
              <a:gd name="connsiteY33" fmla="*/ 816101 h 1354717"/>
              <a:gd name="connsiteX34" fmla="*/ 809802 w 1453896"/>
              <a:gd name="connsiteY34" fmla="*/ 807372 h 1354717"/>
              <a:gd name="connsiteX35" fmla="*/ 850392 w 1453896"/>
              <a:gd name="connsiteY35" fmla="*/ 770381 h 1354717"/>
              <a:gd name="connsiteX36" fmla="*/ 859536 w 1453896"/>
              <a:gd name="connsiteY36" fmla="*/ 697229 h 1354717"/>
              <a:gd name="connsiteX37" fmla="*/ 868680 w 1453896"/>
              <a:gd name="connsiteY37" fmla="*/ 669797 h 1354717"/>
              <a:gd name="connsiteX38" fmla="*/ 915228 w 1453896"/>
              <a:gd name="connsiteY38" fmla="*/ 673397 h 1354717"/>
              <a:gd name="connsiteX39" fmla="*/ 958590 w 1453896"/>
              <a:gd name="connsiteY39" fmla="*/ 655110 h 1354717"/>
              <a:gd name="connsiteX40" fmla="*/ 996696 w 1453896"/>
              <a:gd name="connsiteY40" fmla="*/ 624077 h 1354717"/>
              <a:gd name="connsiteX41" fmla="*/ 1024128 w 1453896"/>
              <a:gd name="connsiteY41" fmla="*/ 614933 h 1354717"/>
              <a:gd name="connsiteX42" fmla="*/ 1051560 w 1453896"/>
              <a:gd name="connsiteY42" fmla="*/ 587501 h 1354717"/>
              <a:gd name="connsiteX43" fmla="*/ 1078992 w 1453896"/>
              <a:gd name="connsiteY43" fmla="*/ 569213 h 1354717"/>
              <a:gd name="connsiteX44" fmla="*/ 1131498 w 1453896"/>
              <a:gd name="connsiteY44" fmla="*/ 533465 h 1354717"/>
              <a:gd name="connsiteX45" fmla="*/ 1152972 w 1453896"/>
              <a:gd name="connsiteY45" fmla="*/ 502848 h 1354717"/>
              <a:gd name="connsiteX46" fmla="*/ 1180405 w 1453896"/>
              <a:gd name="connsiteY46" fmla="*/ 471815 h 1354717"/>
              <a:gd name="connsiteX47" fmla="*/ 1197864 w 1453896"/>
              <a:gd name="connsiteY47" fmla="*/ 422909 h 1354717"/>
              <a:gd name="connsiteX48" fmla="*/ 1234440 w 1453896"/>
              <a:gd name="connsiteY48" fmla="*/ 340613 h 1354717"/>
              <a:gd name="connsiteX49" fmla="*/ 1243584 w 1453896"/>
              <a:gd name="connsiteY49" fmla="*/ 313181 h 1354717"/>
              <a:gd name="connsiteX50" fmla="*/ 1280160 w 1453896"/>
              <a:gd name="connsiteY50" fmla="*/ 258317 h 1354717"/>
              <a:gd name="connsiteX51" fmla="*/ 1289304 w 1453896"/>
              <a:gd name="connsiteY51" fmla="*/ 212597 h 1354717"/>
              <a:gd name="connsiteX52" fmla="*/ 1344168 w 1453896"/>
              <a:gd name="connsiteY52" fmla="*/ 194309 h 1354717"/>
              <a:gd name="connsiteX53" fmla="*/ 1371600 w 1453896"/>
              <a:gd name="connsiteY53" fmla="*/ 185165 h 1354717"/>
              <a:gd name="connsiteX54" fmla="*/ 1399032 w 1453896"/>
              <a:gd name="connsiteY54" fmla="*/ 176021 h 1354717"/>
              <a:gd name="connsiteX55" fmla="*/ 1453896 w 1453896"/>
              <a:gd name="connsiteY55" fmla="*/ 139445 h 1354717"/>
              <a:gd name="connsiteX56" fmla="*/ 1381932 w 1453896"/>
              <a:gd name="connsiteY56" fmla="*/ 77038 h 1354717"/>
              <a:gd name="connsiteX57" fmla="*/ 1283312 w 1453896"/>
              <a:gd name="connsiteY57" fmla="*/ 44440 h 1354717"/>
              <a:gd name="connsiteX58" fmla="*/ 1086948 w 1453896"/>
              <a:gd name="connsiteY58" fmla="*/ 6676 h 1354717"/>
              <a:gd name="connsiteX59" fmla="*/ 894045 w 1453896"/>
              <a:gd name="connsiteY59" fmla="*/ 9466 h 1354717"/>
              <a:gd name="connsiteX60" fmla="*/ 667512 w 1453896"/>
              <a:gd name="connsiteY60" fmla="*/ 75437 h 1354717"/>
              <a:gd name="connsiteX61" fmla="*/ 612648 w 1453896"/>
              <a:gd name="connsiteY61" fmla="*/ 84581 h 1354717"/>
              <a:gd name="connsiteX62" fmla="*/ 557784 w 1453896"/>
              <a:gd name="connsiteY62" fmla="*/ 102869 h 1354717"/>
              <a:gd name="connsiteX63" fmla="*/ 512064 w 1453896"/>
              <a:gd name="connsiteY63" fmla="*/ 130301 h 1354717"/>
              <a:gd name="connsiteX0" fmla="*/ 524806 w 1466638"/>
              <a:gd name="connsiteY0" fmla="*/ 130301 h 1354980"/>
              <a:gd name="connsiteX1" fmla="*/ 524806 w 1466638"/>
              <a:gd name="connsiteY1" fmla="*/ 130301 h 1354980"/>
              <a:gd name="connsiteX2" fmla="*/ 488230 w 1466638"/>
              <a:gd name="connsiteY2" fmla="*/ 203453 h 1354980"/>
              <a:gd name="connsiteX3" fmla="*/ 479086 w 1466638"/>
              <a:gd name="connsiteY3" fmla="*/ 230885 h 1354980"/>
              <a:gd name="connsiteX4" fmla="*/ 442510 w 1466638"/>
              <a:gd name="connsiteY4" fmla="*/ 285749 h 1354980"/>
              <a:gd name="connsiteX5" fmla="*/ 424222 w 1466638"/>
              <a:gd name="connsiteY5" fmla="*/ 313181 h 1354980"/>
              <a:gd name="connsiteX6" fmla="*/ 369358 w 1466638"/>
              <a:gd name="connsiteY6" fmla="*/ 349757 h 1354980"/>
              <a:gd name="connsiteX7" fmla="*/ 287062 w 1466638"/>
              <a:gd name="connsiteY7" fmla="*/ 377189 h 1354980"/>
              <a:gd name="connsiteX8" fmla="*/ 259630 w 1466638"/>
              <a:gd name="connsiteY8" fmla="*/ 386333 h 1354980"/>
              <a:gd name="connsiteX9" fmla="*/ 232198 w 1466638"/>
              <a:gd name="connsiteY9" fmla="*/ 404621 h 1354980"/>
              <a:gd name="connsiteX10" fmla="*/ 177334 w 1466638"/>
              <a:gd name="connsiteY10" fmla="*/ 432053 h 1354980"/>
              <a:gd name="connsiteX11" fmla="*/ 116374 w 1466638"/>
              <a:gd name="connsiteY11" fmla="*/ 559198 h 1354980"/>
              <a:gd name="connsiteX12" fmla="*/ 89378 w 1466638"/>
              <a:gd name="connsiteY12" fmla="*/ 806957 h 1354980"/>
              <a:gd name="connsiteX13" fmla="*/ 61075 w 1466638"/>
              <a:gd name="connsiteY13" fmla="*/ 871835 h 1354980"/>
              <a:gd name="connsiteX14" fmla="*/ 58462 w 1466638"/>
              <a:gd name="connsiteY14" fmla="*/ 944117 h 1354980"/>
              <a:gd name="connsiteX15" fmla="*/ 49318 w 1466638"/>
              <a:gd name="connsiteY15" fmla="*/ 971549 h 1354980"/>
              <a:gd name="connsiteX16" fmla="*/ 31030 w 1466638"/>
              <a:gd name="connsiteY16" fmla="*/ 998981 h 1354980"/>
              <a:gd name="connsiteX17" fmla="*/ 12742 w 1466638"/>
              <a:gd name="connsiteY17" fmla="*/ 1090421 h 1354980"/>
              <a:gd name="connsiteX18" fmla="*/ 1055 w 1466638"/>
              <a:gd name="connsiteY18" fmla="*/ 1248412 h 1354980"/>
              <a:gd name="connsiteX19" fmla="*/ 46139 w 1466638"/>
              <a:gd name="connsiteY19" fmla="*/ 1354717 h 1354980"/>
              <a:gd name="connsiteX20" fmla="*/ 177334 w 1466638"/>
              <a:gd name="connsiteY20" fmla="*/ 1218437 h 1354980"/>
              <a:gd name="connsiteX21" fmla="*/ 232198 w 1466638"/>
              <a:gd name="connsiteY21" fmla="*/ 1200149 h 1354980"/>
              <a:gd name="connsiteX22" fmla="*/ 277918 w 1466638"/>
              <a:gd name="connsiteY22" fmla="*/ 1145285 h 1354980"/>
              <a:gd name="connsiteX23" fmla="*/ 287062 w 1466638"/>
              <a:gd name="connsiteY23" fmla="*/ 1117853 h 1354980"/>
              <a:gd name="connsiteX24" fmla="*/ 325545 w 1466638"/>
              <a:gd name="connsiteY24" fmla="*/ 1089345 h 1354980"/>
              <a:gd name="connsiteX25" fmla="*/ 353612 w 1466638"/>
              <a:gd name="connsiteY25" fmla="*/ 1044260 h 1354980"/>
              <a:gd name="connsiteX26" fmla="*/ 412731 w 1466638"/>
              <a:gd name="connsiteY26" fmla="*/ 956440 h 1354980"/>
              <a:gd name="connsiteX27" fmla="*/ 442510 w 1466638"/>
              <a:gd name="connsiteY27" fmla="*/ 889253 h 1354980"/>
              <a:gd name="connsiteX28" fmla="*/ 497374 w 1466638"/>
              <a:gd name="connsiteY28" fmla="*/ 870965 h 1354980"/>
              <a:gd name="connsiteX29" fmla="*/ 524806 w 1466638"/>
              <a:gd name="connsiteY29" fmla="*/ 861821 h 1354980"/>
              <a:gd name="connsiteX30" fmla="*/ 579670 w 1466638"/>
              <a:gd name="connsiteY30" fmla="*/ 843533 h 1354980"/>
              <a:gd name="connsiteX31" fmla="*/ 607102 w 1466638"/>
              <a:gd name="connsiteY31" fmla="*/ 834389 h 1354980"/>
              <a:gd name="connsiteX32" fmla="*/ 680254 w 1466638"/>
              <a:gd name="connsiteY32" fmla="*/ 834389 h 1354980"/>
              <a:gd name="connsiteX33" fmla="*/ 707686 w 1466638"/>
              <a:gd name="connsiteY33" fmla="*/ 816101 h 1354980"/>
              <a:gd name="connsiteX34" fmla="*/ 822544 w 1466638"/>
              <a:gd name="connsiteY34" fmla="*/ 807372 h 1354980"/>
              <a:gd name="connsiteX35" fmla="*/ 863134 w 1466638"/>
              <a:gd name="connsiteY35" fmla="*/ 770381 h 1354980"/>
              <a:gd name="connsiteX36" fmla="*/ 872278 w 1466638"/>
              <a:gd name="connsiteY36" fmla="*/ 697229 h 1354980"/>
              <a:gd name="connsiteX37" fmla="*/ 881422 w 1466638"/>
              <a:gd name="connsiteY37" fmla="*/ 669797 h 1354980"/>
              <a:gd name="connsiteX38" fmla="*/ 927970 w 1466638"/>
              <a:gd name="connsiteY38" fmla="*/ 673397 h 1354980"/>
              <a:gd name="connsiteX39" fmla="*/ 971332 w 1466638"/>
              <a:gd name="connsiteY39" fmla="*/ 655110 h 1354980"/>
              <a:gd name="connsiteX40" fmla="*/ 1009438 w 1466638"/>
              <a:gd name="connsiteY40" fmla="*/ 624077 h 1354980"/>
              <a:gd name="connsiteX41" fmla="*/ 1036870 w 1466638"/>
              <a:gd name="connsiteY41" fmla="*/ 614933 h 1354980"/>
              <a:gd name="connsiteX42" fmla="*/ 1064302 w 1466638"/>
              <a:gd name="connsiteY42" fmla="*/ 587501 h 1354980"/>
              <a:gd name="connsiteX43" fmla="*/ 1091734 w 1466638"/>
              <a:gd name="connsiteY43" fmla="*/ 569213 h 1354980"/>
              <a:gd name="connsiteX44" fmla="*/ 1144240 w 1466638"/>
              <a:gd name="connsiteY44" fmla="*/ 533465 h 1354980"/>
              <a:gd name="connsiteX45" fmla="*/ 1165714 w 1466638"/>
              <a:gd name="connsiteY45" fmla="*/ 502848 h 1354980"/>
              <a:gd name="connsiteX46" fmla="*/ 1193147 w 1466638"/>
              <a:gd name="connsiteY46" fmla="*/ 471815 h 1354980"/>
              <a:gd name="connsiteX47" fmla="*/ 1210606 w 1466638"/>
              <a:gd name="connsiteY47" fmla="*/ 422909 h 1354980"/>
              <a:gd name="connsiteX48" fmla="*/ 1247182 w 1466638"/>
              <a:gd name="connsiteY48" fmla="*/ 340613 h 1354980"/>
              <a:gd name="connsiteX49" fmla="*/ 1256326 w 1466638"/>
              <a:gd name="connsiteY49" fmla="*/ 313181 h 1354980"/>
              <a:gd name="connsiteX50" fmla="*/ 1292902 w 1466638"/>
              <a:gd name="connsiteY50" fmla="*/ 258317 h 1354980"/>
              <a:gd name="connsiteX51" fmla="*/ 1302046 w 1466638"/>
              <a:gd name="connsiteY51" fmla="*/ 212597 h 1354980"/>
              <a:gd name="connsiteX52" fmla="*/ 1356910 w 1466638"/>
              <a:gd name="connsiteY52" fmla="*/ 194309 h 1354980"/>
              <a:gd name="connsiteX53" fmla="*/ 1384342 w 1466638"/>
              <a:gd name="connsiteY53" fmla="*/ 185165 h 1354980"/>
              <a:gd name="connsiteX54" fmla="*/ 1411774 w 1466638"/>
              <a:gd name="connsiteY54" fmla="*/ 176021 h 1354980"/>
              <a:gd name="connsiteX55" fmla="*/ 1466638 w 1466638"/>
              <a:gd name="connsiteY55" fmla="*/ 139445 h 1354980"/>
              <a:gd name="connsiteX56" fmla="*/ 1394674 w 1466638"/>
              <a:gd name="connsiteY56" fmla="*/ 77038 h 1354980"/>
              <a:gd name="connsiteX57" fmla="*/ 1296054 w 1466638"/>
              <a:gd name="connsiteY57" fmla="*/ 44440 h 1354980"/>
              <a:gd name="connsiteX58" fmla="*/ 1099690 w 1466638"/>
              <a:gd name="connsiteY58" fmla="*/ 6676 h 1354980"/>
              <a:gd name="connsiteX59" fmla="*/ 906787 w 1466638"/>
              <a:gd name="connsiteY59" fmla="*/ 9466 h 1354980"/>
              <a:gd name="connsiteX60" fmla="*/ 680254 w 1466638"/>
              <a:gd name="connsiteY60" fmla="*/ 75437 h 1354980"/>
              <a:gd name="connsiteX61" fmla="*/ 625390 w 1466638"/>
              <a:gd name="connsiteY61" fmla="*/ 84581 h 1354980"/>
              <a:gd name="connsiteX62" fmla="*/ 570526 w 1466638"/>
              <a:gd name="connsiteY62" fmla="*/ 102869 h 1354980"/>
              <a:gd name="connsiteX63" fmla="*/ 524806 w 1466638"/>
              <a:gd name="connsiteY63" fmla="*/ 130301 h 1354980"/>
              <a:gd name="connsiteX0" fmla="*/ 556072 w 1497904"/>
              <a:gd name="connsiteY0" fmla="*/ 130301 h 1354977"/>
              <a:gd name="connsiteX1" fmla="*/ 556072 w 1497904"/>
              <a:gd name="connsiteY1" fmla="*/ 130301 h 1354977"/>
              <a:gd name="connsiteX2" fmla="*/ 519496 w 1497904"/>
              <a:gd name="connsiteY2" fmla="*/ 203453 h 1354977"/>
              <a:gd name="connsiteX3" fmla="*/ 510352 w 1497904"/>
              <a:gd name="connsiteY3" fmla="*/ 230885 h 1354977"/>
              <a:gd name="connsiteX4" fmla="*/ 473776 w 1497904"/>
              <a:gd name="connsiteY4" fmla="*/ 285749 h 1354977"/>
              <a:gd name="connsiteX5" fmla="*/ 455488 w 1497904"/>
              <a:gd name="connsiteY5" fmla="*/ 313181 h 1354977"/>
              <a:gd name="connsiteX6" fmla="*/ 400624 w 1497904"/>
              <a:gd name="connsiteY6" fmla="*/ 349757 h 1354977"/>
              <a:gd name="connsiteX7" fmla="*/ 318328 w 1497904"/>
              <a:gd name="connsiteY7" fmla="*/ 377189 h 1354977"/>
              <a:gd name="connsiteX8" fmla="*/ 290896 w 1497904"/>
              <a:gd name="connsiteY8" fmla="*/ 386333 h 1354977"/>
              <a:gd name="connsiteX9" fmla="*/ 263464 w 1497904"/>
              <a:gd name="connsiteY9" fmla="*/ 404621 h 1354977"/>
              <a:gd name="connsiteX10" fmla="*/ 208600 w 1497904"/>
              <a:gd name="connsiteY10" fmla="*/ 432053 h 1354977"/>
              <a:gd name="connsiteX11" fmla="*/ 147640 w 1497904"/>
              <a:gd name="connsiteY11" fmla="*/ 559198 h 1354977"/>
              <a:gd name="connsiteX12" fmla="*/ 120644 w 1497904"/>
              <a:gd name="connsiteY12" fmla="*/ 806957 h 1354977"/>
              <a:gd name="connsiteX13" fmla="*/ 92341 w 1497904"/>
              <a:gd name="connsiteY13" fmla="*/ 871835 h 1354977"/>
              <a:gd name="connsiteX14" fmla="*/ 89728 w 1497904"/>
              <a:gd name="connsiteY14" fmla="*/ 944117 h 1354977"/>
              <a:gd name="connsiteX15" fmla="*/ 80584 w 1497904"/>
              <a:gd name="connsiteY15" fmla="*/ 971549 h 1354977"/>
              <a:gd name="connsiteX16" fmla="*/ 62296 w 1497904"/>
              <a:gd name="connsiteY16" fmla="*/ 998981 h 1354977"/>
              <a:gd name="connsiteX17" fmla="*/ 0 w 1497904"/>
              <a:gd name="connsiteY17" fmla="*/ 1095311 h 1354977"/>
              <a:gd name="connsiteX18" fmla="*/ 32321 w 1497904"/>
              <a:gd name="connsiteY18" fmla="*/ 1248412 h 1354977"/>
              <a:gd name="connsiteX19" fmla="*/ 77405 w 1497904"/>
              <a:gd name="connsiteY19" fmla="*/ 1354717 h 1354977"/>
              <a:gd name="connsiteX20" fmla="*/ 208600 w 1497904"/>
              <a:gd name="connsiteY20" fmla="*/ 1218437 h 1354977"/>
              <a:gd name="connsiteX21" fmla="*/ 263464 w 1497904"/>
              <a:gd name="connsiteY21" fmla="*/ 1200149 h 1354977"/>
              <a:gd name="connsiteX22" fmla="*/ 309184 w 1497904"/>
              <a:gd name="connsiteY22" fmla="*/ 1145285 h 1354977"/>
              <a:gd name="connsiteX23" fmla="*/ 318328 w 1497904"/>
              <a:gd name="connsiteY23" fmla="*/ 1117853 h 1354977"/>
              <a:gd name="connsiteX24" fmla="*/ 356811 w 1497904"/>
              <a:gd name="connsiteY24" fmla="*/ 1089345 h 1354977"/>
              <a:gd name="connsiteX25" fmla="*/ 384878 w 1497904"/>
              <a:gd name="connsiteY25" fmla="*/ 1044260 h 1354977"/>
              <a:gd name="connsiteX26" fmla="*/ 443997 w 1497904"/>
              <a:gd name="connsiteY26" fmla="*/ 956440 h 1354977"/>
              <a:gd name="connsiteX27" fmla="*/ 473776 w 1497904"/>
              <a:gd name="connsiteY27" fmla="*/ 889253 h 1354977"/>
              <a:gd name="connsiteX28" fmla="*/ 528640 w 1497904"/>
              <a:gd name="connsiteY28" fmla="*/ 870965 h 1354977"/>
              <a:gd name="connsiteX29" fmla="*/ 556072 w 1497904"/>
              <a:gd name="connsiteY29" fmla="*/ 861821 h 1354977"/>
              <a:gd name="connsiteX30" fmla="*/ 610936 w 1497904"/>
              <a:gd name="connsiteY30" fmla="*/ 843533 h 1354977"/>
              <a:gd name="connsiteX31" fmla="*/ 638368 w 1497904"/>
              <a:gd name="connsiteY31" fmla="*/ 834389 h 1354977"/>
              <a:gd name="connsiteX32" fmla="*/ 711520 w 1497904"/>
              <a:gd name="connsiteY32" fmla="*/ 834389 h 1354977"/>
              <a:gd name="connsiteX33" fmla="*/ 738952 w 1497904"/>
              <a:gd name="connsiteY33" fmla="*/ 816101 h 1354977"/>
              <a:gd name="connsiteX34" fmla="*/ 853810 w 1497904"/>
              <a:gd name="connsiteY34" fmla="*/ 807372 h 1354977"/>
              <a:gd name="connsiteX35" fmla="*/ 894400 w 1497904"/>
              <a:gd name="connsiteY35" fmla="*/ 770381 h 1354977"/>
              <a:gd name="connsiteX36" fmla="*/ 903544 w 1497904"/>
              <a:gd name="connsiteY36" fmla="*/ 697229 h 1354977"/>
              <a:gd name="connsiteX37" fmla="*/ 912688 w 1497904"/>
              <a:gd name="connsiteY37" fmla="*/ 669797 h 1354977"/>
              <a:gd name="connsiteX38" fmla="*/ 959236 w 1497904"/>
              <a:gd name="connsiteY38" fmla="*/ 673397 h 1354977"/>
              <a:gd name="connsiteX39" fmla="*/ 1002598 w 1497904"/>
              <a:gd name="connsiteY39" fmla="*/ 655110 h 1354977"/>
              <a:gd name="connsiteX40" fmla="*/ 1040704 w 1497904"/>
              <a:gd name="connsiteY40" fmla="*/ 624077 h 1354977"/>
              <a:gd name="connsiteX41" fmla="*/ 1068136 w 1497904"/>
              <a:gd name="connsiteY41" fmla="*/ 614933 h 1354977"/>
              <a:gd name="connsiteX42" fmla="*/ 1095568 w 1497904"/>
              <a:gd name="connsiteY42" fmla="*/ 587501 h 1354977"/>
              <a:gd name="connsiteX43" fmla="*/ 1123000 w 1497904"/>
              <a:gd name="connsiteY43" fmla="*/ 569213 h 1354977"/>
              <a:gd name="connsiteX44" fmla="*/ 1175506 w 1497904"/>
              <a:gd name="connsiteY44" fmla="*/ 533465 h 1354977"/>
              <a:gd name="connsiteX45" fmla="*/ 1196980 w 1497904"/>
              <a:gd name="connsiteY45" fmla="*/ 502848 h 1354977"/>
              <a:gd name="connsiteX46" fmla="*/ 1224413 w 1497904"/>
              <a:gd name="connsiteY46" fmla="*/ 471815 h 1354977"/>
              <a:gd name="connsiteX47" fmla="*/ 1241872 w 1497904"/>
              <a:gd name="connsiteY47" fmla="*/ 422909 h 1354977"/>
              <a:gd name="connsiteX48" fmla="*/ 1278448 w 1497904"/>
              <a:gd name="connsiteY48" fmla="*/ 340613 h 1354977"/>
              <a:gd name="connsiteX49" fmla="*/ 1287592 w 1497904"/>
              <a:gd name="connsiteY49" fmla="*/ 313181 h 1354977"/>
              <a:gd name="connsiteX50" fmla="*/ 1324168 w 1497904"/>
              <a:gd name="connsiteY50" fmla="*/ 258317 h 1354977"/>
              <a:gd name="connsiteX51" fmla="*/ 1333312 w 1497904"/>
              <a:gd name="connsiteY51" fmla="*/ 212597 h 1354977"/>
              <a:gd name="connsiteX52" fmla="*/ 1388176 w 1497904"/>
              <a:gd name="connsiteY52" fmla="*/ 194309 h 1354977"/>
              <a:gd name="connsiteX53" fmla="*/ 1415608 w 1497904"/>
              <a:gd name="connsiteY53" fmla="*/ 185165 h 1354977"/>
              <a:gd name="connsiteX54" fmla="*/ 1443040 w 1497904"/>
              <a:gd name="connsiteY54" fmla="*/ 176021 h 1354977"/>
              <a:gd name="connsiteX55" fmla="*/ 1497904 w 1497904"/>
              <a:gd name="connsiteY55" fmla="*/ 139445 h 1354977"/>
              <a:gd name="connsiteX56" fmla="*/ 1425940 w 1497904"/>
              <a:gd name="connsiteY56" fmla="*/ 77038 h 1354977"/>
              <a:gd name="connsiteX57" fmla="*/ 1327320 w 1497904"/>
              <a:gd name="connsiteY57" fmla="*/ 44440 h 1354977"/>
              <a:gd name="connsiteX58" fmla="*/ 1130956 w 1497904"/>
              <a:gd name="connsiteY58" fmla="*/ 6676 h 1354977"/>
              <a:gd name="connsiteX59" fmla="*/ 938053 w 1497904"/>
              <a:gd name="connsiteY59" fmla="*/ 9466 h 1354977"/>
              <a:gd name="connsiteX60" fmla="*/ 711520 w 1497904"/>
              <a:gd name="connsiteY60" fmla="*/ 75437 h 1354977"/>
              <a:gd name="connsiteX61" fmla="*/ 656656 w 1497904"/>
              <a:gd name="connsiteY61" fmla="*/ 84581 h 1354977"/>
              <a:gd name="connsiteX62" fmla="*/ 601792 w 1497904"/>
              <a:gd name="connsiteY62" fmla="*/ 102869 h 1354977"/>
              <a:gd name="connsiteX63" fmla="*/ 556072 w 1497904"/>
              <a:gd name="connsiteY63" fmla="*/ 130301 h 1354977"/>
              <a:gd name="connsiteX0" fmla="*/ 556072 w 1497904"/>
              <a:gd name="connsiteY0" fmla="*/ 130301 h 1354977"/>
              <a:gd name="connsiteX1" fmla="*/ 556072 w 1497904"/>
              <a:gd name="connsiteY1" fmla="*/ 130301 h 1354977"/>
              <a:gd name="connsiteX2" fmla="*/ 519496 w 1497904"/>
              <a:gd name="connsiteY2" fmla="*/ 203453 h 1354977"/>
              <a:gd name="connsiteX3" fmla="*/ 510352 w 1497904"/>
              <a:gd name="connsiteY3" fmla="*/ 230885 h 1354977"/>
              <a:gd name="connsiteX4" fmla="*/ 473776 w 1497904"/>
              <a:gd name="connsiteY4" fmla="*/ 285749 h 1354977"/>
              <a:gd name="connsiteX5" fmla="*/ 455488 w 1497904"/>
              <a:gd name="connsiteY5" fmla="*/ 313181 h 1354977"/>
              <a:gd name="connsiteX6" fmla="*/ 400624 w 1497904"/>
              <a:gd name="connsiteY6" fmla="*/ 349757 h 1354977"/>
              <a:gd name="connsiteX7" fmla="*/ 318328 w 1497904"/>
              <a:gd name="connsiteY7" fmla="*/ 377189 h 1354977"/>
              <a:gd name="connsiteX8" fmla="*/ 290896 w 1497904"/>
              <a:gd name="connsiteY8" fmla="*/ 386333 h 1354977"/>
              <a:gd name="connsiteX9" fmla="*/ 263464 w 1497904"/>
              <a:gd name="connsiteY9" fmla="*/ 404621 h 1354977"/>
              <a:gd name="connsiteX10" fmla="*/ 208600 w 1497904"/>
              <a:gd name="connsiteY10" fmla="*/ 432053 h 1354977"/>
              <a:gd name="connsiteX11" fmla="*/ 147640 w 1497904"/>
              <a:gd name="connsiteY11" fmla="*/ 559198 h 1354977"/>
              <a:gd name="connsiteX12" fmla="*/ 120644 w 1497904"/>
              <a:gd name="connsiteY12" fmla="*/ 806957 h 1354977"/>
              <a:gd name="connsiteX13" fmla="*/ 92341 w 1497904"/>
              <a:gd name="connsiteY13" fmla="*/ 871835 h 1354977"/>
              <a:gd name="connsiteX14" fmla="*/ 89728 w 1497904"/>
              <a:gd name="connsiteY14" fmla="*/ 944117 h 1354977"/>
              <a:gd name="connsiteX15" fmla="*/ 80584 w 1497904"/>
              <a:gd name="connsiteY15" fmla="*/ 971549 h 1354977"/>
              <a:gd name="connsiteX16" fmla="*/ 32957 w 1497904"/>
              <a:gd name="connsiteY16" fmla="*/ 989201 h 1354977"/>
              <a:gd name="connsiteX17" fmla="*/ 0 w 1497904"/>
              <a:gd name="connsiteY17" fmla="*/ 1095311 h 1354977"/>
              <a:gd name="connsiteX18" fmla="*/ 32321 w 1497904"/>
              <a:gd name="connsiteY18" fmla="*/ 1248412 h 1354977"/>
              <a:gd name="connsiteX19" fmla="*/ 77405 w 1497904"/>
              <a:gd name="connsiteY19" fmla="*/ 1354717 h 1354977"/>
              <a:gd name="connsiteX20" fmla="*/ 208600 w 1497904"/>
              <a:gd name="connsiteY20" fmla="*/ 1218437 h 1354977"/>
              <a:gd name="connsiteX21" fmla="*/ 263464 w 1497904"/>
              <a:gd name="connsiteY21" fmla="*/ 1200149 h 1354977"/>
              <a:gd name="connsiteX22" fmla="*/ 309184 w 1497904"/>
              <a:gd name="connsiteY22" fmla="*/ 1145285 h 1354977"/>
              <a:gd name="connsiteX23" fmla="*/ 318328 w 1497904"/>
              <a:gd name="connsiteY23" fmla="*/ 1117853 h 1354977"/>
              <a:gd name="connsiteX24" fmla="*/ 356811 w 1497904"/>
              <a:gd name="connsiteY24" fmla="*/ 1089345 h 1354977"/>
              <a:gd name="connsiteX25" fmla="*/ 384878 w 1497904"/>
              <a:gd name="connsiteY25" fmla="*/ 1044260 h 1354977"/>
              <a:gd name="connsiteX26" fmla="*/ 443997 w 1497904"/>
              <a:gd name="connsiteY26" fmla="*/ 956440 h 1354977"/>
              <a:gd name="connsiteX27" fmla="*/ 473776 w 1497904"/>
              <a:gd name="connsiteY27" fmla="*/ 889253 h 1354977"/>
              <a:gd name="connsiteX28" fmla="*/ 528640 w 1497904"/>
              <a:gd name="connsiteY28" fmla="*/ 870965 h 1354977"/>
              <a:gd name="connsiteX29" fmla="*/ 556072 w 1497904"/>
              <a:gd name="connsiteY29" fmla="*/ 861821 h 1354977"/>
              <a:gd name="connsiteX30" fmla="*/ 610936 w 1497904"/>
              <a:gd name="connsiteY30" fmla="*/ 843533 h 1354977"/>
              <a:gd name="connsiteX31" fmla="*/ 638368 w 1497904"/>
              <a:gd name="connsiteY31" fmla="*/ 834389 h 1354977"/>
              <a:gd name="connsiteX32" fmla="*/ 711520 w 1497904"/>
              <a:gd name="connsiteY32" fmla="*/ 834389 h 1354977"/>
              <a:gd name="connsiteX33" fmla="*/ 738952 w 1497904"/>
              <a:gd name="connsiteY33" fmla="*/ 816101 h 1354977"/>
              <a:gd name="connsiteX34" fmla="*/ 853810 w 1497904"/>
              <a:gd name="connsiteY34" fmla="*/ 807372 h 1354977"/>
              <a:gd name="connsiteX35" fmla="*/ 894400 w 1497904"/>
              <a:gd name="connsiteY35" fmla="*/ 770381 h 1354977"/>
              <a:gd name="connsiteX36" fmla="*/ 903544 w 1497904"/>
              <a:gd name="connsiteY36" fmla="*/ 697229 h 1354977"/>
              <a:gd name="connsiteX37" fmla="*/ 912688 w 1497904"/>
              <a:gd name="connsiteY37" fmla="*/ 669797 h 1354977"/>
              <a:gd name="connsiteX38" fmla="*/ 959236 w 1497904"/>
              <a:gd name="connsiteY38" fmla="*/ 673397 h 1354977"/>
              <a:gd name="connsiteX39" fmla="*/ 1002598 w 1497904"/>
              <a:gd name="connsiteY39" fmla="*/ 655110 h 1354977"/>
              <a:gd name="connsiteX40" fmla="*/ 1040704 w 1497904"/>
              <a:gd name="connsiteY40" fmla="*/ 624077 h 1354977"/>
              <a:gd name="connsiteX41" fmla="*/ 1068136 w 1497904"/>
              <a:gd name="connsiteY41" fmla="*/ 614933 h 1354977"/>
              <a:gd name="connsiteX42" fmla="*/ 1095568 w 1497904"/>
              <a:gd name="connsiteY42" fmla="*/ 587501 h 1354977"/>
              <a:gd name="connsiteX43" fmla="*/ 1123000 w 1497904"/>
              <a:gd name="connsiteY43" fmla="*/ 569213 h 1354977"/>
              <a:gd name="connsiteX44" fmla="*/ 1175506 w 1497904"/>
              <a:gd name="connsiteY44" fmla="*/ 533465 h 1354977"/>
              <a:gd name="connsiteX45" fmla="*/ 1196980 w 1497904"/>
              <a:gd name="connsiteY45" fmla="*/ 502848 h 1354977"/>
              <a:gd name="connsiteX46" fmla="*/ 1224413 w 1497904"/>
              <a:gd name="connsiteY46" fmla="*/ 471815 h 1354977"/>
              <a:gd name="connsiteX47" fmla="*/ 1241872 w 1497904"/>
              <a:gd name="connsiteY47" fmla="*/ 422909 h 1354977"/>
              <a:gd name="connsiteX48" fmla="*/ 1278448 w 1497904"/>
              <a:gd name="connsiteY48" fmla="*/ 340613 h 1354977"/>
              <a:gd name="connsiteX49" fmla="*/ 1287592 w 1497904"/>
              <a:gd name="connsiteY49" fmla="*/ 313181 h 1354977"/>
              <a:gd name="connsiteX50" fmla="*/ 1324168 w 1497904"/>
              <a:gd name="connsiteY50" fmla="*/ 258317 h 1354977"/>
              <a:gd name="connsiteX51" fmla="*/ 1333312 w 1497904"/>
              <a:gd name="connsiteY51" fmla="*/ 212597 h 1354977"/>
              <a:gd name="connsiteX52" fmla="*/ 1388176 w 1497904"/>
              <a:gd name="connsiteY52" fmla="*/ 194309 h 1354977"/>
              <a:gd name="connsiteX53" fmla="*/ 1415608 w 1497904"/>
              <a:gd name="connsiteY53" fmla="*/ 185165 h 1354977"/>
              <a:gd name="connsiteX54" fmla="*/ 1443040 w 1497904"/>
              <a:gd name="connsiteY54" fmla="*/ 176021 h 1354977"/>
              <a:gd name="connsiteX55" fmla="*/ 1497904 w 1497904"/>
              <a:gd name="connsiteY55" fmla="*/ 139445 h 1354977"/>
              <a:gd name="connsiteX56" fmla="*/ 1425940 w 1497904"/>
              <a:gd name="connsiteY56" fmla="*/ 77038 h 1354977"/>
              <a:gd name="connsiteX57" fmla="*/ 1327320 w 1497904"/>
              <a:gd name="connsiteY57" fmla="*/ 44440 h 1354977"/>
              <a:gd name="connsiteX58" fmla="*/ 1130956 w 1497904"/>
              <a:gd name="connsiteY58" fmla="*/ 6676 h 1354977"/>
              <a:gd name="connsiteX59" fmla="*/ 938053 w 1497904"/>
              <a:gd name="connsiteY59" fmla="*/ 9466 h 1354977"/>
              <a:gd name="connsiteX60" fmla="*/ 711520 w 1497904"/>
              <a:gd name="connsiteY60" fmla="*/ 75437 h 1354977"/>
              <a:gd name="connsiteX61" fmla="*/ 656656 w 1497904"/>
              <a:gd name="connsiteY61" fmla="*/ 84581 h 1354977"/>
              <a:gd name="connsiteX62" fmla="*/ 601792 w 1497904"/>
              <a:gd name="connsiteY62" fmla="*/ 102869 h 1354977"/>
              <a:gd name="connsiteX63" fmla="*/ 556072 w 1497904"/>
              <a:gd name="connsiteY63" fmla="*/ 130301 h 1354977"/>
              <a:gd name="connsiteX0" fmla="*/ 556072 w 1497904"/>
              <a:gd name="connsiteY0" fmla="*/ 130301 h 1354977"/>
              <a:gd name="connsiteX1" fmla="*/ 556072 w 1497904"/>
              <a:gd name="connsiteY1" fmla="*/ 130301 h 1354977"/>
              <a:gd name="connsiteX2" fmla="*/ 519496 w 1497904"/>
              <a:gd name="connsiteY2" fmla="*/ 203453 h 1354977"/>
              <a:gd name="connsiteX3" fmla="*/ 510352 w 1497904"/>
              <a:gd name="connsiteY3" fmla="*/ 230885 h 1354977"/>
              <a:gd name="connsiteX4" fmla="*/ 473776 w 1497904"/>
              <a:gd name="connsiteY4" fmla="*/ 285749 h 1354977"/>
              <a:gd name="connsiteX5" fmla="*/ 455488 w 1497904"/>
              <a:gd name="connsiteY5" fmla="*/ 313181 h 1354977"/>
              <a:gd name="connsiteX6" fmla="*/ 400624 w 1497904"/>
              <a:gd name="connsiteY6" fmla="*/ 349757 h 1354977"/>
              <a:gd name="connsiteX7" fmla="*/ 318328 w 1497904"/>
              <a:gd name="connsiteY7" fmla="*/ 377189 h 1354977"/>
              <a:gd name="connsiteX8" fmla="*/ 290896 w 1497904"/>
              <a:gd name="connsiteY8" fmla="*/ 386333 h 1354977"/>
              <a:gd name="connsiteX9" fmla="*/ 263464 w 1497904"/>
              <a:gd name="connsiteY9" fmla="*/ 404621 h 1354977"/>
              <a:gd name="connsiteX10" fmla="*/ 208600 w 1497904"/>
              <a:gd name="connsiteY10" fmla="*/ 432053 h 1354977"/>
              <a:gd name="connsiteX11" fmla="*/ 147640 w 1497904"/>
              <a:gd name="connsiteY11" fmla="*/ 559198 h 1354977"/>
              <a:gd name="connsiteX12" fmla="*/ 120644 w 1497904"/>
              <a:gd name="connsiteY12" fmla="*/ 806957 h 1354977"/>
              <a:gd name="connsiteX13" fmla="*/ 92341 w 1497904"/>
              <a:gd name="connsiteY13" fmla="*/ 871835 h 1354977"/>
              <a:gd name="connsiteX14" fmla="*/ 89728 w 1497904"/>
              <a:gd name="connsiteY14" fmla="*/ 944117 h 1354977"/>
              <a:gd name="connsiteX15" fmla="*/ 51245 w 1497904"/>
              <a:gd name="connsiteY15" fmla="*/ 937320 h 1354977"/>
              <a:gd name="connsiteX16" fmla="*/ 32957 w 1497904"/>
              <a:gd name="connsiteY16" fmla="*/ 989201 h 1354977"/>
              <a:gd name="connsiteX17" fmla="*/ 0 w 1497904"/>
              <a:gd name="connsiteY17" fmla="*/ 1095311 h 1354977"/>
              <a:gd name="connsiteX18" fmla="*/ 32321 w 1497904"/>
              <a:gd name="connsiteY18" fmla="*/ 1248412 h 1354977"/>
              <a:gd name="connsiteX19" fmla="*/ 77405 w 1497904"/>
              <a:gd name="connsiteY19" fmla="*/ 1354717 h 1354977"/>
              <a:gd name="connsiteX20" fmla="*/ 208600 w 1497904"/>
              <a:gd name="connsiteY20" fmla="*/ 1218437 h 1354977"/>
              <a:gd name="connsiteX21" fmla="*/ 263464 w 1497904"/>
              <a:gd name="connsiteY21" fmla="*/ 1200149 h 1354977"/>
              <a:gd name="connsiteX22" fmla="*/ 309184 w 1497904"/>
              <a:gd name="connsiteY22" fmla="*/ 1145285 h 1354977"/>
              <a:gd name="connsiteX23" fmla="*/ 318328 w 1497904"/>
              <a:gd name="connsiteY23" fmla="*/ 1117853 h 1354977"/>
              <a:gd name="connsiteX24" fmla="*/ 356811 w 1497904"/>
              <a:gd name="connsiteY24" fmla="*/ 1089345 h 1354977"/>
              <a:gd name="connsiteX25" fmla="*/ 384878 w 1497904"/>
              <a:gd name="connsiteY25" fmla="*/ 1044260 h 1354977"/>
              <a:gd name="connsiteX26" fmla="*/ 443997 w 1497904"/>
              <a:gd name="connsiteY26" fmla="*/ 956440 h 1354977"/>
              <a:gd name="connsiteX27" fmla="*/ 473776 w 1497904"/>
              <a:gd name="connsiteY27" fmla="*/ 889253 h 1354977"/>
              <a:gd name="connsiteX28" fmla="*/ 528640 w 1497904"/>
              <a:gd name="connsiteY28" fmla="*/ 870965 h 1354977"/>
              <a:gd name="connsiteX29" fmla="*/ 556072 w 1497904"/>
              <a:gd name="connsiteY29" fmla="*/ 861821 h 1354977"/>
              <a:gd name="connsiteX30" fmla="*/ 610936 w 1497904"/>
              <a:gd name="connsiteY30" fmla="*/ 843533 h 1354977"/>
              <a:gd name="connsiteX31" fmla="*/ 638368 w 1497904"/>
              <a:gd name="connsiteY31" fmla="*/ 834389 h 1354977"/>
              <a:gd name="connsiteX32" fmla="*/ 711520 w 1497904"/>
              <a:gd name="connsiteY32" fmla="*/ 834389 h 1354977"/>
              <a:gd name="connsiteX33" fmla="*/ 738952 w 1497904"/>
              <a:gd name="connsiteY33" fmla="*/ 816101 h 1354977"/>
              <a:gd name="connsiteX34" fmla="*/ 853810 w 1497904"/>
              <a:gd name="connsiteY34" fmla="*/ 807372 h 1354977"/>
              <a:gd name="connsiteX35" fmla="*/ 894400 w 1497904"/>
              <a:gd name="connsiteY35" fmla="*/ 770381 h 1354977"/>
              <a:gd name="connsiteX36" fmla="*/ 903544 w 1497904"/>
              <a:gd name="connsiteY36" fmla="*/ 697229 h 1354977"/>
              <a:gd name="connsiteX37" fmla="*/ 912688 w 1497904"/>
              <a:gd name="connsiteY37" fmla="*/ 669797 h 1354977"/>
              <a:gd name="connsiteX38" fmla="*/ 959236 w 1497904"/>
              <a:gd name="connsiteY38" fmla="*/ 673397 h 1354977"/>
              <a:gd name="connsiteX39" fmla="*/ 1002598 w 1497904"/>
              <a:gd name="connsiteY39" fmla="*/ 655110 h 1354977"/>
              <a:gd name="connsiteX40" fmla="*/ 1040704 w 1497904"/>
              <a:gd name="connsiteY40" fmla="*/ 624077 h 1354977"/>
              <a:gd name="connsiteX41" fmla="*/ 1068136 w 1497904"/>
              <a:gd name="connsiteY41" fmla="*/ 614933 h 1354977"/>
              <a:gd name="connsiteX42" fmla="*/ 1095568 w 1497904"/>
              <a:gd name="connsiteY42" fmla="*/ 587501 h 1354977"/>
              <a:gd name="connsiteX43" fmla="*/ 1123000 w 1497904"/>
              <a:gd name="connsiteY43" fmla="*/ 569213 h 1354977"/>
              <a:gd name="connsiteX44" fmla="*/ 1175506 w 1497904"/>
              <a:gd name="connsiteY44" fmla="*/ 533465 h 1354977"/>
              <a:gd name="connsiteX45" fmla="*/ 1196980 w 1497904"/>
              <a:gd name="connsiteY45" fmla="*/ 502848 h 1354977"/>
              <a:gd name="connsiteX46" fmla="*/ 1224413 w 1497904"/>
              <a:gd name="connsiteY46" fmla="*/ 471815 h 1354977"/>
              <a:gd name="connsiteX47" fmla="*/ 1241872 w 1497904"/>
              <a:gd name="connsiteY47" fmla="*/ 422909 h 1354977"/>
              <a:gd name="connsiteX48" fmla="*/ 1278448 w 1497904"/>
              <a:gd name="connsiteY48" fmla="*/ 340613 h 1354977"/>
              <a:gd name="connsiteX49" fmla="*/ 1287592 w 1497904"/>
              <a:gd name="connsiteY49" fmla="*/ 313181 h 1354977"/>
              <a:gd name="connsiteX50" fmla="*/ 1324168 w 1497904"/>
              <a:gd name="connsiteY50" fmla="*/ 258317 h 1354977"/>
              <a:gd name="connsiteX51" fmla="*/ 1333312 w 1497904"/>
              <a:gd name="connsiteY51" fmla="*/ 212597 h 1354977"/>
              <a:gd name="connsiteX52" fmla="*/ 1388176 w 1497904"/>
              <a:gd name="connsiteY52" fmla="*/ 194309 h 1354977"/>
              <a:gd name="connsiteX53" fmla="*/ 1415608 w 1497904"/>
              <a:gd name="connsiteY53" fmla="*/ 185165 h 1354977"/>
              <a:gd name="connsiteX54" fmla="*/ 1443040 w 1497904"/>
              <a:gd name="connsiteY54" fmla="*/ 176021 h 1354977"/>
              <a:gd name="connsiteX55" fmla="*/ 1497904 w 1497904"/>
              <a:gd name="connsiteY55" fmla="*/ 139445 h 1354977"/>
              <a:gd name="connsiteX56" fmla="*/ 1425940 w 1497904"/>
              <a:gd name="connsiteY56" fmla="*/ 77038 h 1354977"/>
              <a:gd name="connsiteX57" fmla="*/ 1327320 w 1497904"/>
              <a:gd name="connsiteY57" fmla="*/ 44440 h 1354977"/>
              <a:gd name="connsiteX58" fmla="*/ 1130956 w 1497904"/>
              <a:gd name="connsiteY58" fmla="*/ 6676 h 1354977"/>
              <a:gd name="connsiteX59" fmla="*/ 938053 w 1497904"/>
              <a:gd name="connsiteY59" fmla="*/ 9466 h 1354977"/>
              <a:gd name="connsiteX60" fmla="*/ 711520 w 1497904"/>
              <a:gd name="connsiteY60" fmla="*/ 75437 h 1354977"/>
              <a:gd name="connsiteX61" fmla="*/ 656656 w 1497904"/>
              <a:gd name="connsiteY61" fmla="*/ 84581 h 1354977"/>
              <a:gd name="connsiteX62" fmla="*/ 601792 w 1497904"/>
              <a:gd name="connsiteY62" fmla="*/ 102869 h 1354977"/>
              <a:gd name="connsiteX63" fmla="*/ 556072 w 1497904"/>
              <a:gd name="connsiteY63" fmla="*/ 130301 h 1354977"/>
              <a:gd name="connsiteX0" fmla="*/ 556072 w 1497904"/>
              <a:gd name="connsiteY0" fmla="*/ 130301 h 1354977"/>
              <a:gd name="connsiteX1" fmla="*/ 556072 w 1497904"/>
              <a:gd name="connsiteY1" fmla="*/ 130301 h 1354977"/>
              <a:gd name="connsiteX2" fmla="*/ 519496 w 1497904"/>
              <a:gd name="connsiteY2" fmla="*/ 203453 h 1354977"/>
              <a:gd name="connsiteX3" fmla="*/ 510352 w 1497904"/>
              <a:gd name="connsiteY3" fmla="*/ 230885 h 1354977"/>
              <a:gd name="connsiteX4" fmla="*/ 473776 w 1497904"/>
              <a:gd name="connsiteY4" fmla="*/ 285749 h 1354977"/>
              <a:gd name="connsiteX5" fmla="*/ 455488 w 1497904"/>
              <a:gd name="connsiteY5" fmla="*/ 313181 h 1354977"/>
              <a:gd name="connsiteX6" fmla="*/ 400624 w 1497904"/>
              <a:gd name="connsiteY6" fmla="*/ 349757 h 1354977"/>
              <a:gd name="connsiteX7" fmla="*/ 318328 w 1497904"/>
              <a:gd name="connsiteY7" fmla="*/ 377189 h 1354977"/>
              <a:gd name="connsiteX8" fmla="*/ 290896 w 1497904"/>
              <a:gd name="connsiteY8" fmla="*/ 386333 h 1354977"/>
              <a:gd name="connsiteX9" fmla="*/ 263464 w 1497904"/>
              <a:gd name="connsiteY9" fmla="*/ 404621 h 1354977"/>
              <a:gd name="connsiteX10" fmla="*/ 208600 w 1497904"/>
              <a:gd name="connsiteY10" fmla="*/ 432053 h 1354977"/>
              <a:gd name="connsiteX11" fmla="*/ 147640 w 1497904"/>
              <a:gd name="connsiteY11" fmla="*/ 559198 h 1354977"/>
              <a:gd name="connsiteX12" fmla="*/ 120644 w 1497904"/>
              <a:gd name="connsiteY12" fmla="*/ 806957 h 1354977"/>
              <a:gd name="connsiteX13" fmla="*/ 92341 w 1497904"/>
              <a:gd name="connsiteY13" fmla="*/ 871835 h 1354977"/>
              <a:gd name="connsiteX14" fmla="*/ 70169 w 1497904"/>
              <a:gd name="connsiteY14" fmla="*/ 914778 h 1354977"/>
              <a:gd name="connsiteX15" fmla="*/ 51245 w 1497904"/>
              <a:gd name="connsiteY15" fmla="*/ 937320 h 1354977"/>
              <a:gd name="connsiteX16" fmla="*/ 32957 w 1497904"/>
              <a:gd name="connsiteY16" fmla="*/ 989201 h 1354977"/>
              <a:gd name="connsiteX17" fmla="*/ 0 w 1497904"/>
              <a:gd name="connsiteY17" fmla="*/ 1095311 h 1354977"/>
              <a:gd name="connsiteX18" fmla="*/ 32321 w 1497904"/>
              <a:gd name="connsiteY18" fmla="*/ 1248412 h 1354977"/>
              <a:gd name="connsiteX19" fmla="*/ 77405 w 1497904"/>
              <a:gd name="connsiteY19" fmla="*/ 1354717 h 1354977"/>
              <a:gd name="connsiteX20" fmla="*/ 208600 w 1497904"/>
              <a:gd name="connsiteY20" fmla="*/ 1218437 h 1354977"/>
              <a:gd name="connsiteX21" fmla="*/ 263464 w 1497904"/>
              <a:gd name="connsiteY21" fmla="*/ 1200149 h 1354977"/>
              <a:gd name="connsiteX22" fmla="*/ 309184 w 1497904"/>
              <a:gd name="connsiteY22" fmla="*/ 1145285 h 1354977"/>
              <a:gd name="connsiteX23" fmla="*/ 318328 w 1497904"/>
              <a:gd name="connsiteY23" fmla="*/ 1117853 h 1354977"/>
              <a:gd name="connsiteX24" fmla="*/ 356811 w 1497904"/>
              <a:gd name="connsiteY24" fmla="*/ 1089345 h 1354977"/>
              <a:gd name="connsiteX25" fmla="*/ 384878 w 1497904"/>
              <a:gd name="connsiteY25" fmla="*/ 1044260 h 1354977"/>
              <a:gd name="connsiteX26" fmla="*/ 443997 w 1497904"/>
              <a:gd name="connsiteY26" fmla="*/ 956440 h 1354977"/>
              <a:gd name="connsiteX27" fmla="*/ 473776 w 1497904"/>
              <a:gd name="connsiteY27" fmla="*/ 889253 h 1354977"/>
              <a:gd name="connsiteX28" fmla="*/ 528640 w 1497904"/>
              <a:gd name="connsiteY28" fmla="*/ 870965 h 1354977"/>
              <a:gd name="connsiteX29" fmla="*/ 556072 w 1497904"/>
              <a:gd name="connsiteY29" fmla="*/ 861821 h 1354977"/>
              <a:gd name="connsiteX30" fmla="*/ 610936 w 1497904"/>
              <a:gd name="connsiteY30" fmla="*/ 843533 h 1354977"/>
              <a:gd name="connsiteX31" fmla="*/ 638368 w 1497904"/>
              <a:gd name="connsiteY31" fmla="*/ 834389 h 1354977"/>
              <a:gd name="connsiteX32" fmla="*/ 711520 w 1497904"/>
              <a:gd name="connsiteY32" fmla="*/ 834389 h 1354977"/>
              <a:gd name="connsiteX33" fmla="*/ 738952 w 1497904"/>
              <a:gd name="connsiteY33" fmla="*/ 816101 h 1354977"/>
              <a:gd name="connsiteX34" fmla="*/ 853810 w 1497904"/>
              <a:gd name="connsiteY34" fmla="*/ 807372 h 1354977"/>
              <a:gd name="connsiteX35" fmla="*/ 894400 w 1497904"/>
              <a:gd name="connsiteY35" fmla="*/ 770381 h 1354977"/>
              <a:gd name="connsiteX36" fmla="*/ 903544 w 1497904"/>
              <a:gd name="connsiteY36" fmla="*/ 697229 h 1354977"/>
              <a:gd name="connsiteX37" fmla="*/ 912688 w 1497904"/>
              <a:gd name="connsiteY37" fmla="*/ 669797 h 1354977"/>
              <a:gd name="connsiteX38" fmla="*/ 959236 w 1497904"/>
              <a:gd name="connsiteY38" fmla="*/ 673397 h 1354977"/>
              <a:gd name="connsiteX39" fmla="*/ 1002598 w 1497904"/>
              <a:gd name="connsiteY39" fmla="*/ 655110 h 1354977"/>
              <a:gd name="connsiteX40" fmla="*/ 1040704 w 1497904"/>
              <a:gd name="connsiteY40" fmla="*/ 624077 h 1354977"/>
              <a:gd name="connsiteX41" fmla="*/ 1068136 w 1497904"/>
              <a:gd name="connsiteY41" fmla="*/ 614933 h 1354977"/>
              <a:gd name="connsiteX42" fmla="*/ 1095568 w 1497904"/>
              <a:gd name="connsiteY42" fmla="*/ 587501 h 1354977"/>
              <a:gd name="connsiteX43" fmla="*/ 1123000 w 1497904"/>
              <a:gd name="connsiteY43" fmla="*/ 569213 h 1354977"/>
              <a:gd name="connsiteX44" fmla="*/ 1175506 w 1497904"/>
              <a:gd name="connsiteY44" fmla="*/ 533465 h 1354977"/>
              <a:gd name="connsiteX45" fmla="*/ 1196980 w 1497904"/>
              <a:gd name="connsiteY45" fmla="*/ 502848 h 1354977"/>
              <a:gd name="connsiteX46" fmla="*/ 1224413 w 1497904"/>
              <a:gd name="connsiteY46" fmla="*/ 471815 h 1354977"/>
              <a:gd name="connsiteX47" fmla="*/ 1241872 w 1497904"/>
              <a:gd name="connsiteY47" fmla="*/ 422909 h 1354977"/>
              <a:gd name="connsiteX48" fmla="*/ 1278448 w 1497904"/>
              <a:gd name="connsiteY48" fmla="*/ 340613 h 1354977"/>
              <a:gd name="connsiteX49" fmla="*/ 1287592 w 1497904"/>
              <a:gd name="connsiteY49" fmla="*/ 313181 h 1354977"/>
              <a:gd name="connsiteX50" fmla="*/ 1324168 w 1497904"/>
              <a:gd name="connsiteY50" fmla="*/ 258317 h 1354977"/>
              <a:gd name="connsiteX51" fmla="*/ 1333312 w 1497904"/>
              <a:gd name="connsiteY51" fmla="*/ 212597 h 1354977"/>
              <a:gd name="connsiteX52" fmla="*/ 1388176 w 1497904"/>
              <a:gd name="connsiteY52" fmla="*/ 194309 h 1354977"/>
              <a:gd name="connsiteX53" fmla="*/ 1415608 w 1497904"/>
              <a:gd name="connsiteY53" fmla="*/ 185165 h 1354977"/>
              <a:gd name="connsiteX54" fmla="*/ 1443040 w 1497904"/>
              <a:gd name="connsiteY54" fmla="*/ 176021 h 1354977"/>
              <a:gd name="connsiteX55" fmla="*/ 1497904 w 1497904"/>
              <a:gd name="connsiteY55" fmla="*/ 139445 h 1354977"/>
              <a:gd name="connsiteX56" fmla="*/ 1425940 w 1497904"/>
              <a:gd name="connsiteY56" fmla="*/ 77038 h 1354977"/>
              <a:gd name="connsiteX57" fmla="*/ 1327320 w 1497904"/>
              <a:gd name="connsiteY57" fmla="*/ 44440 h 1354977"/>
              <a:gd name="connsiteX58" fmla="*/ 1130956 w 1497904"/>
              <a:gd name="connsiteY58" fmla="*/ 6676 h 1354977"/>
              <a:gd name="connsiteX59" fmla="*/ 938053 w 1497904"/>
              <a:gd name="connsiteY59" fmla="*/ 9466 h 1354977"/>
              <a:gd name="connsiteX60" fmla="*/ 711520 w 1497904"/>
              <a:gd name="connsiteY60" fmla="*/ 75437 h 1354977"/>
              <a:gd name="connsiteX61" fmla="*/ 656656 w 1497904"/>
              <a:gd name="connsiteY61" fmla="*/ 84581 h 1354977"/>
              <a:gd name="connsiteX62" fmla="*/ 601792 w 1497904"/>
              <a:gd name="connsiteY62" fmla="*/ 102869 h 1354977"/>
              <a:gd name="connsiteX63" fmla="*/ 556072 w 1497904"/>
              <a:gd name="connsiteY63" fmla="*/ 130301 h 1354977"/>
              <a:gd name="connsiteX0" fmla="*/ 556072 w 1497904"/>
              <a:gd name="connsiteY0" fmla="*/ 130301 h 1354977"/>
              <a:gd name="connsiteX1" fmla="*/ 556072 w 1497904"/>
              <a:gd name="connsiteY1" fmla="*/ 130301 h 1354977"/>
              <a:gd name="connsiteX2" fmla="*/ 519496 w 1497904"/>
              <a:gd name="connsiteY2" fmla="*/ 203453 h 1354977"/>
              <a:gd name="connsiteX3" fmla="*/ 510352 w 1497904"/>
              <a:gd name="connsiteY3" fmla="*/ 230885 h 1354977"/>
              <a:gd name="connsiteX4" fmla="*/ 473776 w 1497904"/>
              <a:gd name="connsiteY4" fmla="*/ 285749 h 1354977"/>
              <a:gd name="connsiteX5" fmla="*/ 455488 w 1497904"/>
              <a:gd name="connsiteY5" fmla="*/ 313181 h 1354977"/>
              <a:gd name="connsiteX6" fmla="*/ 400624 w 1497904"/>
              <a:gd name="connsiteY6" fmla="*/ 349757 h 1354977"/>
              <a:gd name="connsiteX7" fmla="*/ 318328 w 1497904"/>
              <a:gd name="connsiteY7" fmla="*/ 377189 h 1354977"/>
              <a:gd name="connsiteX8" fmla="*/ 290896 w 1497904"/>
              <a:gd name="connsiteY8" fmla="*/ 386333 h 1354977"/>
              <a:gd name="connsiteX9" fmla="*/ 263464 w 1497904"/>
              <a:gd name="connsiteY9" fmla="*/ 404621 h 1354977"/>
              <a:gd name="connsiteX10" fmla="*/ 208600 w 1497904"/>
              <a:gd name="connsiteY10" fmla="*/ 432053 h 1354977"/>
              <a:gd name="connsiteX11" fmla="*/ 123191 w 1497904"/>
              <a:gd name="connsiteY11" fmla="*/ 549419 h 1354977"/>
              <a:gd name="connsiteX12" fmla="*/ 120644 w 1497904"/>
              <a:gd name="connsiteY12" fmla="*/ 806957 h 1354977"/>
              <a:gd name="connsiteX13" fmla="*/ 92341 w 1497904"/>
              <a:gd name="connsiteY13" fmla="*/ 871835 h 1354977"/>
              <a:gd name="connsiteX14" fmla="*/ 70169 w 1497904"/>
              <a:gd name="connsiteY14" fmla="*/ 914778 h 1354977"/>
              <a:gd name="connsiteX15" fmla="*/ 51245 w 1497904"/>
              <a:gd name="connsiteY15" fmla="*/ 937320 h 1354977"/>
              <a:gd name="connsiteX16" fmla="*/ 32957 w 1497904"/>
              <a:gd name="connsiteY16" fmla="*/ 989201 h 1354977"/>
              <a:gd name="connsiteX17" fmla="*/ 0 w 1497904"/>
              <a:gd name="connsiteY17" fmla="*/ 1095311 h 1354977"/>
              <a:gd name="connsiteX18" fmla="*/ 32321 w 1497904"/>
              <a:gd name="connsiteY18" fmla="*/ 1248412 h 1354977"/>
              <a:gd name="connsiteX19" fmla="*/ 77405 w 1497904"/>
              <a:gd name="connsiteY19" fmla="*/ 1354717 h 1354977"/>
              <a:gd name="connsiteX20" fmla="*/ 208600 w 1497904"/>
              <a:gd name="connsiteY20" fmla="*/ 1218437 h 1354977"/>
              <a:gd name="connsiteX21" fmla="*/ 263464 w 1497904"/>
              <a:gd name="connsiteY21" fmla="*/ 1200149 h 1354977"/>
              <a:gd name="connsiteX22" fmla="*/ 309184 w 1497904"/>
              <a:gd name="connsiteY22" fmla="*/ 1145285 h 1354977"/>
              <a:gd name="connsiteX23" fmla="*/ 318328 w 1497904"/>
              <a:gd name="connsiteY23" fmla="*/ 1117853 h 1354977"/>
              <a:gd name="connsiteX24" fmla="*/ 356811 w 1497904"/>
              <a:gd name="connsiteY24" fmla="*/ 1089345 h 1354977"/>
              <a:gd name="connsiteX25" fmla="*/ 384878 w 1497904"/>
              <a:gd name="connsiteY25" fmla="*/ 1044260 h 1354977"/>
              <a:gd name="connsiteX26" fmla="*/ 443997 w 1497904"/>
              <a:gd name="connsiteY26" fmla="*/ 956440 h 1354977"/>
              <a:gd name="connsiteX27" fmla="*/ 473776 w 1497904"/>
              <a:gd name="connsiteY27" fmla="*/ 889253 h 1354977"/>
              <a:gd name="connsiteX28" fmla="*/ 528640 w 1497904"/>
              <a:gd name="connsiteY28" fmla="*/ 870965 h 1354977"/>
              <a:gd name="connsiteX29" fmla="*/ 556072 w 1497904"/>
              <a:gd name="connsiteY29" fmla="*/ 861821 h 1354977"/>
              <a:gd name="connsiteX30" fmla="*/ 610936 w 1497904"/>
              <a:gd name="connsiteY30" fmla="*/ 843533 h 1354977"/>
              <a:gd name="connsiteX31" fmla="*/ 638368 w 1497904"/>
              <a:gd name="connsiteY31" fmla="*/ 834389 h 1354977"/>
              <a:gd name="connsiteX32" fmla="*/ 711520 w 1497904"/>
              <a:gd name="connsiteY32" fmla="*/ 834389 h 1354977"/>
              <a:gd name="connsiteX33" fmla="*/ 738952 w 1497904"/>
              <a:gd name="connsiteY33" fmla="*/ 816101 h 1354977"/>
              <a:gd name="connsiteX34" fmla="*/ 853810 w 1497904"/>
              <a:gd name="connsiteY34" fmla="*/ 807372 h 1354977"/>
              <a:gd name="connsiteX35" fmla="*/ 894400 w 1497904"/>
              <a:gd name="connsiteY35" fmla="*/ 770381 h 1354977"/>
              <a:gd name="connsiteX36" fmla="*/ 903544 w 1497904"/>
              <a:gd name="connsiteY36" fmla="*/ 697229 h 1354977"/>
              <a:gd name="connsiteX37" fmla="*/ 912688 w 1497904"/>
              <a:gd name="connsiteY37" fmla="*/ 669797 h 1354977"/>
              <a:gd name="connsiteX38" fmla="*/ 959236 w 1497904"/>
              <a:gd name="connsiteY38" fmla="*/ 673397 h 1354977"/>
              <a:gd name="connsiteX39" fmla="*/ 1002598 w 1497904"/>
              <a:gd name="connsiteY39" fmla="*/ 655110 h 1354977"/>
              <a:gd name="connsiteX40" fmla="*/ 1040704 w 1497904"/>
              <a:gd name="connsiteY40" fmla="*/ 624077 h 1354977"/>
              <a:gd name="connsiteX41" fmla="*/ 1068136 w 1497904"/>
              <a:gd name="connsiteY41" fmla="*/ 614933 h 1354977"/>
              <a:gd name="connsiteX42" fmla="*/ 1095568 w 1497904"/>
              <a:gd name="connsiteY42" fmla="*/ 587501 h 1354977"/>
              <a:gd name="connsiteX43" fmla="*/ 1123000 w 1497904"/>
              <a:gd name="connsiteY43" fmla="*/ 569213 h 1354977"/>
              <a:gd name="connsiteX44" fmla="*/ 1175506 w 1497904"/>
              <a:gd name="connsiteY44" fmla="*/ 533465 h 1354977"/>
              <a:gd name="connsiteX45" fmla="*/ 1196980 w 1497904"/>
              <a:gd name="connsiteY45" fmla="*/ 502848 h 1354977"/>
              <a:gd name="connsiteX46" fmla="*/ 1224413 w 1497904"/>
              <a:gd name="connsiteY46" fmla="*/ 471815 h 1354977"/>
              <a:gd name="connsiteX47" fmla="*/ 1241872 w 1497904"/>
              <a:gd name="connsiteY47" fmla="*/ 422909 h 1354977"/>
              <a:gd name="connsiteX48" fmla="*/ 1278448 w 1497904"/>
              <a:gd name="connsiteY48" fmla="*/ 340613 h 1354977"/>
              <a:gd name="connsiteX49" fmla="*/ 1287592 w 1497904"/>
              <a:gd name="connsiteY49" fmla="*/ 313181 h 1354977"/>
              <a:gd name="connsiteX50" fmla="*/ 1324168 w 1497904"/>
              <a:gd name="connsiteY50" fmla="*/ 258317 h 1354977"/>
              <a:gd name="connsiteX51" fmla="*/ 1333312 w 1497904"/>
              <a:gd name="connsiteY51" fmla="*/ 212597 h 1354977"/>
              <a:gd name="connsiteX52" fmla="*/ 1388176 w 1497904"/>
              <a:gd name="connsiteY52" fmla="*/ 194309 h 1354977"/>
              <a:gd name="connsiteX53" fmla="*/ 1415608 w 1497904"/>
              <a:gd name="connsiteY53" fmla="*/ 185165 h 1354977"/>
              <a:gd name="connsiteX54" fmla="*/ 1443040 w 1497904"/>
              <a:gd name="connsiteY54" fmla="*/ 176021 h 1354977"/>
              <a:gd name="connsiteX55" fmla="*/ 1497904 w 1497904"/>
              <a:gd name="connsiteY55" fmla="*/ 139445 h 1354977"/>
              <a:gd name="connsiteX56" fmla="*/ 1425940 w 1497904"/>
              <a:gd name="connsiteY56" fmla="*/ 77038 h 1354977"/>
              <a:gd name="connsiteX57" fmla="*/ 1327320 w 1497904"/>
              <a:gd name="connsiteY57" fmla="*/ 44440 h 1354977"/>
              <a:gd name="connsiteX58" fmla="*/ 1130956 w 1497904"/>
              <a:gd name="connsiteY58" fmla="*/ 6676 h 1354977"/>
              <a:gd name="connsiteX59" fmla="*/ 938053 w 1497904"/>
              <a:gd name="connsiteY59" fmla="*/ 9466 h 1354977"/>
              <a:gd name="connsiteX60" fmla="*/ 711520 w 1497904"/>
              <a:gd name="connsiteY60" fmla="*/ 75437 h 1354977"/>
              <a:gd name="connsiteX61" fmla="*/ 656656 w 1497904"/>
              <a:gd name="connsiteY61" fmla="*/ 84581 h 1354977"/>
              <a:gd name="connsiteX62" fmla="*/ 601792 w 1497904"/>
              <a:gd name="connsiteY62" fmla="*/ 102869 h 1354977"/>
              <a:gd name="connsiteX63" fmla="*/ 556072 w 1497904"/>
              <a:gd name="connsiteY63" fmla="*/ 130301 h 1354977"/>
              <a:gd name="connsiteX0" fmla="*/ 556072 w 1497904"/>
              <a:gd name="connsiteY0" fmla="*/ 130301 h 1354977"/>
              <a:gd name="connsiteX1" fmla="*/ 556072 w 1497904"/>
              <a:gd name="connsiteY1" fmla="*/ 130301 h 1354977"/>
              <a:gd name="connsiteX2" fmla="*/ 519496 w 1497904"/>
              <a:gd name="connsiteY2" fmla="*/ 203453 h 1354977"/>
              <a:gd name="connsiteX3" fmla="*/ 510352 w 1497904"/>
              <a:gd name="connsiteY3" fmla="*/ 230885 h 1354977"/>
              <a:gd name="connsiteX4" fmla="*/ 473776 w 1497904"/>
              <a:gd name="connsiteY4" fmla="*/ 285749 h 1354977"/>
              <a:gd name="connsiteX5" fmla="*/ 455488 w 1497904"/>
              <a:gd name="connsiteY5" fmla="*/ 313181 h 1354977"/>
              <a:gd name="connsiteX6" fmla="*/ 400624 w 1497904"/>
              <a:gd name="connsiteY6" fmla="*/ 349757 h 1354977"/>
              <a:gd name="connsiteX7" fmla="*/ 318328 w 1497904"/>
              <a:gd name="connsiteY7" fmla="*/ 377189 h 1354977"/>
              <a:gd name="connsiteX8" fmla="*/ 290896 w 1497904"/>
              <a:gd name="connsiteY8" fmla="*/ 386333 h 1354977"/>
              <a:gd name="connsiteX9" fmla="*/ 263464 w 1497904"/>
              <a:gd name="connsiteY9" fmla="*/ 404621 h 1354977"/>
              <a:gd name="connsiteX10" fmla="*/ 208600 w 1497904"/>
              <a:gd name="connsiteY10" fmla="*/ 432053 h 1354977"/>
              <a:gd name="connsiteX11" fmla="*/ 123191 w 1497904"/>
              <a:gd name="connsiteY11" fmla="*/ 549419 h 1354977"/>
              <a:gd name="connsiteX12" fmla="*/ 101085 w 1497904"/>
              <a:gd name="connsiteY12" fmla="*/ 792287 h 1354977"/>
              <a:gd name="connsiteX13" fmla="*/ 92341 w 1497904"/>
              <a:gd name="connsiteY13" fmla="*/ 871835 h 1354977"/>
              <a:gd name="connsiteX14" fmla="*/ 70169 w 1497904"/>
              <a:gd name="connsiteY14" fmla="*/ 914778 h 1354977"/>
              <a:gd name="connsiteX15" fmla="*/ 51245 w 1497904"/>
              <a:gd name="connsiteY15" fmla="*/ 937320 h 1354977"/>
              <a:gd name="connsiteX16" fmla="*/ 32957 w 1497904"/>
              <a:gd name="connsiteY16" fmla="*/ 989201 h 1354977"/>
              <a:gd name="connsiteX17" fmla="*/ 0 w 1497904"/>
              <a:gd name="connsiteY17" fmla="*/ 1095311 h 1354977"/>
              <a:gd name="connsiteX18" fmla="*/ 32321 w 1497904"/>
              <a:gd name="connsiteY18" fmla="*/ 1248412 h 1354977"/>
              <a:gd name="connsiteX19" fmla="*/ 77405 w 1497904"/>
              <a:gd name="connsiteY19" fmla="*/ 1354717 h 1354977"/>
              <a:gd name="connsiteX20" fmla="*/ 208600 w 1497904"/>
              <a:gd name="connsiteY20" fmla="*/ 1218437 h 1354977"/>
              <a:gd name="connsiteX21" fmla="*/ 263464 w 1497904"/>
              <a:gd name="connsiteY21" fmla="*/ 1200149 h 1354977"/>
              <a:gd name="connsiteX22" fmla="*/ 309184 w 1497904"/>
              <a:gd name="connsiteY22" fmla="*/ 1145285 h 1354977"/>
              <a:gd name="connsiteX23" fmla="*/ 318328 w 1497904"/>
              <a:gd name="connsiteY23" fmla="*/ 1117853 h 1354977"/>
              <a:gd name="connsiteX24" fmla="*/ 356811 w 1497904"/>
              <a:gd name="connsiteY24" fmla="*/ 1089345 h 1354977"/>
              <a:gd name="connsiteX25" fmla="*/ 384878 w 1497904"/>
              <a:gd name="connsiteY25" fmla="*/ 1044260 h 1354977"/>
              <a:gd name="connsiteX26" fmla="*/ 443997 w 1497904"/>
              <a:gd name="connsiteY26" fmla="*/ 956440 h 1354977"/>
              <a:gd name="connsiteX27" fmla="*/ 473776 w 1497904"/>
              <a:gd name="connsiteY27" fmla="*/ 889253 h 1354977"/>
              <a:gd name="connsiteX28" fmla="*/ 528640 w 1497904"/>
              <a:gd name="connsiteY28" fmla="*/ 870965 h 1354977"/>
              <a:gd name="connsiteX29" fmla="*/ 556072 w 1497904"/>
              <a:gd name="connsiteY29" fmla="*/ 861821 h 1354977"/>
              <a:gd name="connsiteX30" fmla="*/ 610936 w 1497904"/>
              <a:gd name="connsiteY30" fmla="*/ 843533 h 1354977"/>
              <a:gd name="connsiteX31" fmla="*/ 638368 w 1497904"/>
              <a:gd name="connsiteY31" fmla="*/ 834389 h 1354977"/>
              <a:gd name="connsiteX32" fmla="*/ 711520 w 1497904"/>
              <a:gd name="connsiteY32" fmla="*/ 834389 h 1354977"/>
              <a:gd name="connsiteX33" fmla="*/ 738952 w 1497904"/>
              <a:gd name="connsiteY33" fmla="*/ 816101 h 1354977"/>
              <a:gd name="connsiteX34" fmla="*/ 853810 w 1497904"/>
              <a:gd name="connsiteY34" fmla="*/ 807372 h 1354977"/>
              <a:gd name="connsiteX35" fmla="*/ 894400 w 1497904"/>
              <a:gd name="connsiteY35" fmla="*/ 770381 h 1354977"/>
              <a:gd name="connsiteX36" fmla="*/ 903544 w 1497904"/>
              <a:gd name="connsiteY36" fmla="*/ 697229 h 1354977"/>
              <a:gd name="connsiteX37" fmla="*/ 912688 w 1497904"/>
              <a:gd name="connsiteY37" fmla="*/ 669797 h 1354977"/>
              <a:gd name="connsiteX38" fmla="*/ 959236 w 1497904"/>
              <a:gd name="connsiteY38" fmla="*/ 673397 h 1354977"/>
              <a:gd name="connsiteX39" fmla="*/ 1002598 w 1497904"/>
              <a:gd name="connsiteY39" fmla="*/ 655110 h 1354977"/>
              <a:gd name="connsiteX40" fmla="*/ 1040704 w 1497904"/>
              <a:gd name="connsiteY40" fmla="*/ 624077 h 1354977"/>
              <a:gd name="connsiteX41" fmla="*/ 1068136 w 1497904"/>
              <a:gd name="connsiteY41" fmla="*/ 614933 h 1354977"/>
              <a:gd name="connsiteX42" fmla="*/ 1095568 w 1497904"/>
              <a:gd name="connsiteY42" fmla="*/ 587501 h 1354977"/>
              <a:gd name="connsiteX43" fmla="*/ 1123000 w 1497904"/>
              <a:gd name="connsiteY43" fmla="*/ 569213 h 1354977"/>
              <a:gd name="connsiteX44" fmla="*/ 1175506 w 1497904"/>
              <a:gd name="connsiteY44" fmla="*/ 533465 h 1354977"/>
              <a:gd name="connsiteX45" fmla="*/ 1196980 w 1497904"/>
              <a:gd name="connsiteY45" fmla="*/ 502848 h 1354977"/>
              <a:gd name="connsiteX46" fmla="*/ 1224413 w 1497904"/>
              <a:gd name="connsiteY46" fmla="*/ 471815 h 1354977"/>
              <a:gd name="connsiteX47" fmla="*/ 1241872 w 1497904"/>
              <a:gd name="connsiteY47" fmla="*/ 422909 h 1354977"/>
              <a:gd name="connsiteX48" fmla="*/ 1278448 w 1497904"/>
              <a:gd name="connsiteY48" fmla="*/ 340613 h 1354977"/>
              <a:gd name="connsiteX49" fmla="*/ 1287592 w 1497904"/>
              <a:gd name="connsiteY49" fmla="*/ 313181 h 1354977"/>
              <a:gd name="connsiteX50" fmla="*/ 1324168 w 1497904"/>
              <a:gd name="connsiteY50" fmla="*/ 258317 h 1354977"/>
              <a:gd name="connsiteX51" fmla="*/ 1333312 w 1497904"/>
              <a:gd name="connsiteY51" fmla="*/ 212597 h 1354977"/>
              <a:gd name="connsiteX52" fmla="*/ 1388176 w 1497904"/>
              <a:gd name="connsiteY52" fmla="*/ 194309 h 1354977"/>
              <a:gd name="connsiteX53" fmla="*/ 1415608 w 1497904"/>
              <a:gd name="connsiteY53" fmla="*/ 185165 h 1354977"/>
              <a:gd name="connsiteX54" fmla="*/ 1443040 w 1497904"/>
              <a:gd name="connsiteY54" fmla="*/ 176021 h 1354977"/>
              <a:gd name="connsiteX55" fmla="*/ 1497904 w 1497904"/>
              <a:gd name="connsiteY55" fmla="*/ 139445 h 1354977"/>
              <a:gd name="connsiteX56" fmla="*/ 1425940 w 1497904"/>
              <a:gd name="connsiteY56" fmla="*/ 77038 h 1354977"/>
              <a:gd name="connsiteX57" fmla="*/ 1327320 w 1497904"/>
              <a:gd name="connsiteY57" fmla="*/ 44440 h 1354977"/>
              <a:gd name="connsiteX58" fmla="*/ 1130956 w 1497904"/>
              <a:gd name="connsiteY58" fmla="*/ 6676 h 1354977"/>
              <a:gd name="connsiteX59" fmla="*/ 938053 w 1497904"/>
              <a:gd name="connsiteY59" fmla="*/ 9466 h 1354977"/>
              <a:gd name="connsiteX60" fmla="*/ 711520 w 1497904"/>
              <a:gd name="connsiteY60" fmla="*/ 75437 h 1354977"/>
              <a:gd name="connsiteX61" fmla="*/ 656656 w 1497904"/>
              <a:gd name="connsiteY61" fmla="*/ 84581 h 1354977"/>
              <a:gd name="connsiteX62" fmla="*/ 601792 w 1497904"/>
              <a:gd name="connsiteY62" fmla="*/ 102869 h 1354977"/>
              <a:gd name="connsiteX63" fmla="*/ 556072 w 1497904"/>
              <a:gd name="connsiteY63" fmla="*/ 130301 h 1354977"/>
              <a:gd name="connsiteX0" fmla="*/ 585411 w 1527243"/>
              <a:gd name="connsiteY0" fmla="*/ 130301 h 1354963"/>
              <a:gd name="connsiteX1" fmla="*/ 585411 w 1527243"/>
              <a:gd name="connsiteY1" fmla="*/ 130301 h 1354963"/>
              <a:gd name="connsiteX2" fmla="*/ 548835 w 1527243"/>
              <a:gd name="connsiteY2" fmla="*/ 203453 h 1354963"/>
              <a:gd name="connsiteX3" fmla="*/ 539691 w 1527243"/>
              <a:gd name="connsiteY3" fmla="*/ 230885 h 1354963"/>
              <a:gd name="connsiteX4" fmla="*/ 503115 w 1527243"/>
              <a:gd name="connsiteY4" fmla="*/ 285749 h 1354963"/>
              <a:gd name="connsiteX5" fmla="*/ 484827 w 1527243"/>
              <a:gd name="connsiteY5" fmla="*/ 313181 h 1354963"/>
              <a:gd name="connsiteX6" fmla="*/ 429963 w 1527243"/>
              <a:gd name="connsiteY6" fmla="*/ 349757 h 1354963"/>
              <a:gd name="connsiteX7" fmla="*/ 347667 w 1527243"/>
              <a:gd name="connsiteY7" fmla="*/ 377189 h 1354963"/>
              <a:gd name="connsiteX8" fmla="*/ 320235 w 1527243"/>
              <a:gd name="connsiteY8" fmla="*/ 386333 h 1354963"/>
              <a:gd name="connsiteX9" fmla="*/ 292803 w 1527243"/>
              <a:gd name="connsiteY9" fmla="*/ 404621 h 1354963"/>
              <a:gd name="connsiteX10" fmla="*/ 237939 w 1527243"/>
              <a:gd name="connsiteY10" fmla="*/ 432053 h 1354963"/>
              <a:gd name="connsiteX11" fmla="*/ 152530 w 1527243"/>
              <a:gd name="connsiteY11" fmla="*/ 549419 h 1354963"/>
              <a:gd name="connsiteX12" fmla="*/ 130424 w 1527243"/>
              <a:gd name="connsiteY12" fmla="*/ 792287 h 1354963"/>
              <a:gd name="connsiteX13" fmla="*/ 121680 w 1527243"/>
              <a:gd name="connsiteY13" fmla="*/ 871835 h 1354963"/>
              <a:gd name="connsiteX14" fmla="*/ 99508 w 1527243"/>
              <a:gd name="connsiteY14" fmla="*/ 914778 h 1354963"/>
              <a:gd name="connsiteX15" fmla="*/ 80584 w 1527243"/>
              <a:gd name="connsiteY15" fmla="*/ 937320 h 1354963"/>
              <a:gd name="connsiteX16" fmla="*/ 62296 w 1527243"/>
              <a:gd name="connsiteY16" fmla="*/ 989201 h 1354963"/>
              <a:gd name="connsiteX17" fmla="*/ 0 w 1527243"/>
              <a:gd name="connsiteY17" fmla="*/ 1119760 h 1354963"/>
              <a:gd name="connsiteX18" fmla="*/ 61660 w 1527243"/>
              <a:gd name="connsiteY18" fmla="*/ 1248412 h 1354963"/>
              <a:gd name="connsiteX19" fmla="*/ 106744 w 1527243"/>
              <a:gd name="connsiteY19" fmla="*/ 1354717 h 1354963"/>
              <a:gd name="connsiteX20" fmla="*/ 237939 w 1527243"/>
              <a:gd name="connsiteY20" fmla="*/ 1218437 h 1354963"/>
              <a:gd name="connsiteX21" fmla="*/ 292803 w 1527243"/>
              <a:gd name="connsiteY21" fmla="*/ 1200149 h 1354963"/>
              <a:gd name="connsiteX22" fmla="*/ 338523 w 1527243"/>
              <a:gd name="connsiteY22" fmla="*/ 1145285 h 1354963"/>
              <a:gd name="connsiteX23" fmla="*/ 347667 w 1527243"/>
              <a:gd name="connsiteY23" fmla="*/ 1117853 h 1354963"/>
              <a:gd name="connsiteX24" fmla="*/ 386150 w 1527243"/>
              <a:gd name="connsiteY24" fmla="*/ 1089345 h 1354963"/>
              <a:gd name="connsiteX25" fmla="*/ 414217 w 1527243"/>
              <a:gd name="connsiteY25" fmla="*/ 1044260 h 1354963"/>
              <a:gd name="connsiteX26" fmla="*/ 473336 w 1527243"/>
              <a:gd name="connsiteY26" fmla="*/ 956440 h 1354963"/>
              <a:gd name="connsiteX27" fmla="*/ 503115 w 1527243"/>
              <a:gd name="connsiteY27" fmla="*/ 889253 h 1354963"/>
              <a:gd name="connsiteX28" fmla="*/ 557979 w 1527243"/>
              <a:gd name="connsiteY28" fmla="*/ 870965 h 1354963"/>
              <a:gd name="connsiteX29" fmla="*/ 585411 w 1527243"/>
              <a:gd name="connsiteY29" fmla="*/ 861821 h 1354963"/>
              <a:gd name="connsiteX30" fmla="*/ 640275 w 1527243"/>
              <a:gd name="connsiteY30" fmla="*/ 843533 h 1354963"/>
              <a:gd name="connsiteX31" fmla="*/ 667707 w 1527243"/>
              <a:gd name="connsiteY31" fmla="*/ 834389 h 1354963"/>
              <a:gd name="connsiteX32" fmla="*/ 740859 w 1527243"/>
              <a:gd name="connsiteY32" fmla="*/ 834389 h 1354963"/>
              <a:gd name="connsiteX33" fmla="*/ 768291 w 1527243"/>
              <a:gd name="connsiteY33" fmla="*/ 816101 h 1354963"/>
              <a:gd name="connsiteX34" fmla="*/ 883149 w 1527243"/>
              <a:gd name="connsiteY34" fmla="*/ 807372 h 1354963"/>
              <a:gd name="connsiteX35" fmla="*/ 923739 w 1527243"/>
              <a:gd name="connsiteY35" fmla="*/ 770381 h 1354963"/>
              <a:gd name="connsiteX36" fmla="*/ 932883 w 1527243"/>
              <a:gd name="connsiteY36" fmla="*/ 697229 h 1354963"/>
              <a:gd name="connsiteX37" fmla="*/ 942027 w 1527243"/>
              <a:gd name="connsiteY37" fmla="*/ 669797 h 1354963"/>
              <a:gd name="connsiteX38" fmla="*/ 988575 w 1527243"/>
              <a:gd name="connsiteY38" fmla="*/ 673397 h 1354963"/>
              <a:gd name="connsiteX39" fmla="*/ 1031937 w 1527243"/>
              <a:gd name="connsiteY39" fmla="*/ 655110 h 1354963"/>
              <a:gd name="connsiteX40" fmla="*/ 1070043 w 1527243"/>
              <a:gd name="connsiteY40" fmla="*/ 624077 h 1354963"/>
              <a:gd name="connsiteX41" fmla="*/ 1097475 w 1527243"/>
              <a:gd name="connsiteY41" fmla="*/ 614933 h 1354963"/>
              <a:gd name="connsiteX42" fmla="*/ 1124907 w 1527243"/>
              <a:gd name="connsiteY42" fmla="*/ 587501 h 1354963"/>
              <a:gd name="connsiteX43" fmla="*/ 1152339 w 1527243"/>
              <a:gd name="connsiteY43" fmla="*/ 569213 h 1354963"/>
              <a:gd name="connsiteX44" fmla="*/ 1204845 w 1527243"/>
              <a:gd name="connsiteY44" fmla="*/ 533465 h 1354963"/>
              <a:gd name="connsiteX45" fmla="*/ 1226319 w 1527243"/>
              <a:gd name="connsiteY45" fmla="*/ 502848 h 1354963"/>
              <a:gd name="connsiteX46" fmla="*/ 1253752 w 1527243"/>
              <a:gd name="connsiteY46" fmla="*/ 471815 h 1354963"/>
              <a:gd name="connsiteX47" fmla="*/ 1271211 w 1527243"/>
              <a:gd name="connsiteY47" fmla="*/ 422909 h 1354963"/>
              <a:gd name="connsiteX48" fmla="*/ 1307787 w 1527243"/>
              <a:gd name="connsiteY48" fmla="*/ 340613 h 1354963"/>
              <a:gd name="connsiteX49" fmla="*/ 1316931 w 1527243"/>
              <a:gd name="connsiteY49" fmla="*/ 313181 h 1354963"/>
              <a:gd name="connsiteX50" fmla="*/ 1353507 w 1527243"/>
              <a:gd name="connsiteY50" fmla="*/ 258317 h 1354963"/>
              <a:gd name="connsiteX51" fmla="*/ 1362651 w 1527243"/>
              <a:gd name="connsiteY51" fmla="*/ 212597 h 1354963"/>
              <a:gd name="connsiteX52" fmla="*/ 1417515 w 1527243"/>
              <a:gd name="connsiteY52" fmla="*/ 194309 h 1354963"/>
              <a:gd name="connsiteX53" fmla="*/ 1444947 w 1527243"/>
              <a:gd name="connsiteY53" fmla="*/ 185165 h 1354963"/>
              <a:gd name="connsiteX54" fmla="*/ 1472379 w 1527243"/>
              <a:gd name="connsiteY54" fmla="*/ 176021 h 1354963"/>
              <a:gd name="connsiteX55" fmla="*/ 1527243 w 1527243"/>
              <a:gd name="connsiteY55" fmla="*/ 139445 h 1354963"/>
              <a:gd name="connsiteX56" fmla="*/ 1455279 w 1527243"/>
              <a:gd name="connsiteY56" fmla="*/ 77038 h 1354963"/>
              <a:gd name="connsiteX57" fmla="*/ 1356659 w 1527243"/>
              <a:gd name="connsiteY57" fmla="*/ 44440 h 1354963"/>
              <a:gd name="connsiteX58" fmla="*/ 1160295 w 1527243"/>
              <a:gd name="connsiteY58" fmla="*/ 6676 h 1354963"/>
              <a:gd name="connsiteX59" fmla="*/ 967392 w 1527243"/>
              <a:gd name="connsiteY59" fmla="*/ 9466 h 1354963"/>
              <a:gd name="connsiteX60" fmla="*/ 740859 w 1527243"/>
              <a:gd name="connsiteY60" fmla="*/ 75437 h 1354963"/>
              <a:gd name="connsiteX61" fmla="*/ 685995 w 1527243"/>
              <a:gd name="connsiteY61" fmla="*/ 84581 h 1354963"/>
              <a:gd name="connsiteX62" fmla="*/ 631131 w 1527243"/>
              <a:gd name="connsiteY62" fmla="*/ 102869 h 1354963"/>
              <a:gd name="connsiteX63" fmla="*/ 585411 w 1527243"/>
              <a:gd name="connsiteY63" fmla="*/ 130301 h 1354963"/>
              <a:gd name="connsiteX0" fmla="*/ 585411 w 1527243"/>
              <a:gd name="connsiteY0" fmla="*/ 130301 h 1358415"/>
              <a:gd name="connsiteX1" fmla="*/ 585411 w 1527243"/>
              <a:gd name="connsiteY1" fmla="*/ 130301 h 1358415"/>
              <a:gd name="connsiteX2" fmla="*/ 548835 w 1527243"/>
              <a:gd name="connsiteY2" fmla="*/ 203453 h 1358415"/>
              <a:gd name="connsiteX3" fmla="*/ 539691 w 1527243"/>
              <a:gd name="connsiteY3" fmla="*/ 230885 h 1358415"/>
              <a:gd name="connsiteX4" fmla="*/ 503115 w 1527243"/>
              <a:gd name="connsiteY4" fmla="*/ 285749 h 1358415"/>
              <a:gd name="connsiteX5" fmla="*/ 484827 w 1527243"/>
              <a:gd name="connsiteY5" fmla="*/ 313181 h 1358415"/>
              <a:gd name="connsiteX6" fmla="*/ 429963 w 1527243"/>
              <a:gd name="connsiteY6" fmla="*/ 349757 h 1358415"/>
              <a:gd name="connsiteX7" fmla="*/ 347667 w 1527243"/>
              <a:gd name="connsiteY7" fmla="*/ 377189 h 1358415"/>
              <a:gd name="connsiteX8" fmla="*/ 320235 w 1527243"/>
              <a:gd name="connsiteY8" fmla="*/ 386333 h 1358415"/>
              <a:gd name="connsiteX9" fmla="*/ 292803 w 1527243"/>
              <a:gd name="connsiteY9" fmla="*/ 404621 h 1358415"/>
              <a:gd name="connsiteX10" fmla="*/ 237939 w 1527243"/>
              <a:gd name="connsiteY10" fmla="*/ 432053 h 1358415"/>
              <a:gd name="connsiteX11" fmla="*/ 152530 w 1527243"/>
              <a:gd name="connsiteY11" fmla="*/ 549419 h 1358415"/>
              <a:gd name="connsiteX12" fmla="*/ 130424 w 1527243"/>
              <a:gd name="connsiteY12" fmla="*/ 792287 h 1358415"/>
              <a:gd name="connsiteX13" fmla="*/ 121680 w 1527243"/>
              <a:gd name="connsiteY13" fmla="*/ 871835 h 1358415"/>
              <a:gd name="connsiteX14" fmla="*/ 99508 w 1527243"/>
              <a:gd name="connsiteY14" fmla="*/ 914778 h 1358415"/>
              <a:gd name="connsiteX15" fmla="*/ 80584 w 1527243"/>
              <a:gd name="connsiteY15" fmla="*/ 937320 h 1358415"/>
              <a:gd name="connsiteX16" fmla="*/ 62296 w 1527243"/>
              <a:gd name="connsiteY16" fmla="*/ 989201 h 1358415"/>
              <a:gd name="connsiteX17" fmla="*/ 0 w 1527243"/>
              <a:gd name="connsiteY17" fmla="*/ 1119760 h 1358415"/>
              <a:gd name="connsiteX18" fmla="*/ 56770 w 1527243"/>
              <a:gd name="connsiteY18" fmla="*/ 1302200 h 1358415"/>
              <a:gd name="connsiteX19" fmla="*/ 106744 w 1527243"/>
              <a:gd name="connsiteY19" fmla="*/ 1354717 h 1358415"/>
              <a:gd name="connsiteX20" fmla="*/ 237939 w 1527243"/>
              <a:gd name="connsiteY20" fmla="*/ 1218437 h 1358415"/>
              <a:gd name="connsiteX21" fmla="*/ 292803 w 1527243"/>
              <a:gd name="connsiteY21" fmla="*/ 1200149 h 1358415"/>
              <a:gd name="connsiteX22" fmla="*/ 338523 w 1527243"/>
              <a:gd name="connsiteY22" fmla="*/ 1145285 h 1358415"/>
              <a:gd name="connsiteX23" fmla="*/ 347667 w 1527243"/>
              <a:gd name="connsiteY23" fmla="*/ 1117853 h 1358415"/>
              <a:gd name="connsiteX24" fmla="*/ 386150 w 1527243"/>
              <a:gd name="connsiteY24" fmla="*/ 1089345 h 1358415"/>
              <a:gd name="connsiteX25" fmla="*/ 414217 w 1527243"/>
              <a:gd name="connsiteY25" fmla="*/ 1044260 h 1358415"/>
              <a:gd name="connsiteX26" fmla="*/ 473336 w 1527243"/>
              <a:gd name="connsiteY26" fmla="*/ 956440 h 1358415"/>
              <a:gd name="connsiteX27" fmla="*/ 503115 w 1527243"/>
              <a:gd name="connsiteY27" fmla="*/ 889253 h 1358415"/>
              <a:gd name="connsiteX28" fmla="*/ 557979 w 1527243"/>
              <a:gd name="connsiteY28" fmla="*/ 870965 h 1358415"/>
              <a:gd name="connsiteX29" fmla="*/ 585411 w 1527243"/>
              <a:gd name="connsiteY29" fmla="*/ 861821 h 1358415"/>
              <a:gd name="connsiteX30" fmla="*/ 640275 w 1527243"/>
              <a:gd name="connsiteY30" fmla="*/ 843533 h 1358415"/>
              <a:gd name="connsiteX31" fmla="*/ 667707 w 1527243"/>
              <a:gd name="connsiteY31" fmla="*/ 834389 h 1358415"/>
              <a:gd name="connsiteX32" fmla="*/ 740859 w 1527243"/>
              <a:gd name="connsiteY32" fmla="*/ 834389 h 1358415"/>
              <a:gd name="connsiteX33" fmla="*/ 768291 w 1527243"/>
              <a:gd name="connsiteY33" fmla="*/ 816101 h 1358415"/>
              <a:gd name="connsiteX34" fmla="*/ 883149 w 1527243"/>
              <a:gd name="connsiteY34" fmla="*/ 807372 h 1358415"/>
              <a:gd name="connsiteX35" fmla="*/ 923739 w 1527243"/>
              <a:gd name="connsiteY35" fmla="*/ 770381 h 1358415"/>
              <a:gd name="connsiteX36" fmla="*/ 932883 w 1527243"/>
              <a:gd name="connsiteY36" fmla="*/ 697229 h 1358415"/>
              <a:gd name="connsiteX37" fmla="*/ 942027 w 1527243"/>
              <a:gd name="connsiteY37" fmla="*/ 669797 h 1358415"/>
              <a:gd name="connsiteX38" fmla="*/ 988575 w 1527243"/>
              <a:gd name="connsiteY38" fmla="*/ 673397 h 1358415"/>
              <a:gd name="connsiteX39" fmla="*/ 1031937 w 1527243"/>
              <a:gd name="connsiteY39" fmla="*/ 655110 h 1358415"/>
              <a:gd name="connsiteX40" fmla="*/ 1070043 w 1527243"/>
              <a:gd name="connsiteY40" fmla="*/ 624077 h 1358415"/>
              <a:gd name="connsiteX41" fmla="*/ 1097475 w 1527243"/>
              <a:gd name="connsiteY41" fmla="*/ 614933 h 1358415"/>
              <a:gd name="connsiteX42" fmla="*/ 1124907 w 1527243"/>
              <a:gd name="connsiteY42" fmla="*/ 587501 h 1358415"/>
              <a:gd name="connsiteX43" fmla="*/ 1152339 w 1527243"/>
              <a:gd name="connsiteY43" fmla="*/ 569213 h 1358415"/>
              <a:gd name="connsiteX44" fmla="*/ 1204845 w 1527243"/>
              <a:gd name="connsiteY44" fmla="*/ 533465 h 1358415"/>
              <a:gd name="connsiteX45" fmla="*/ 1226319 w 1527243"/>
              <a:gd name="connsiteY45" fmla="*/ 502848 h 1358415"/>
              <a:gd name="connsiteX46" fmla="*/ 1253752 w 1527243"/>
              <a:gd name="connsiteY46" fmla="*/ 471815 h 1358415"/>
              <a:gd name="connsiteX47" fmla="*/ 1271211 w 1527243"/>
              <a:gd name="connsiteY47" fmla="*/ 422909 h 1358415"/>
              <a:gd name="connsiteX48" fmla="*/ 1307787 w 1527243"/>
              <a:gd name="connsiteY48" fmla="*/ 340613 h 1358415"/>
              <a:gd name="connsiteX49" fmla="*/ 1316931 w 1527243"/>
              <a:gd name="connsiteY49" fmla="*/ 313181 h 1358415"/>
              <a:gd name="connsiteX50" fmla="*/ 1353507 w 1527243"/>
              <a:gd name="connsiteY50" fmla="*/ 258317 h 1358415"/>
              <a:gd name="connsiteX51" fmla="*/ 1362651 w 1527243"/>
              <a:gd name="connsiteY51" fmla="*/ 212597 h 1358415"/>
              <a:gd name="connsiteX52" fmla="*/ 1417515 w 1527243"/>
              <a:gd name="connsiteY52" fmla="*/ 194309 h 1358415"/>
              <a:gd name="connsiteX53" fmla="*/ 1444947 w 1527243"/>
              <a:gd name="connsiteY53" fmla="*/ 185165 h 1358415"/>
              <a:gd name="connsiteX54" fmla="*/ 1472379 w 1527243"/>
              <a:gd name="connsiteY54" fmla="*/ 176021 h 1358415"/>
              <a:gd name="connsiteX55" fmla="*/ 1527243 w 1527243"/>
              <a:gd name="connsiteY55" fmla="*/ 139445 h 1358415"/>
              <a:gd name="connsiteX56" fmla="*/ 1455279 w 1527243"/>
              <a:gd name="connsiteY56" fmla="*/ 77038 h 1358415"/>
              <a:gd name="connsiteX57" fmla="*/ 1356659 w 1527243"/>
              <a:gd name="connsiteY57" fmla="*/ 44440 h 1358415"/>
              <a:gd name="connsiteX58" fmla="*/ 1160295 w 1527243"/>
              <a:gd name="connsiteY58" fmla="*/ 6676 h 1358415"/>
              <a:gd name="connsiteX59" fmla="*/ 967392 w 1527243"/>
              <a:gd name="connsiteY59" fmla="*/ 9466 h 1358415"/>
              <a:gd name="connsiteX60" fmla="*/ 740859 w 1527243"/>
              <a:gd name="connsiteY60" fmla="*/ 75437 h 1358415"/>
              <a:gd name="connsiteX61" fmla="*/ 685995 w 1527243"/>
              <a:gd name="connsiteY61" fmla="*/ 84581 h 1358415"/>
              <a:gd name="connsiteX62" fmla="*/ 631131 w 1527243"/>
              <a:gd name="connsiteY62" fmla="*/ 102869 h 1358415"/>
              <a:gd name="connsiteX63" fmla="*/ 585411 w 1527243"/>
              <a:gd name="connsiteY63" fmla="*/ 130301 h 1358415"/>
              <a:gd name="connsiteX0" fmla="*/ 585411 w 1527243"/>
              <a:gd name="connsiteY0" fmla="*/ 130301 h 1410267"/>
              <a:gd name="connsiteX1" fmla="*/ 585411 w 1527243"/>
              <a:gd name="connsiteY1" fmla="*/ 130301 h 1410267"/>
              <a:gd name="connsiteX2" fmla="*/ 548835 w 1527243"/>
              <a:gd name="connsiteY2" fmla="*/ 203453 h 1410267"/>
              <a:gd name="connsiteX3" fmla="*/ 539691 w 1527243"/>
              <a:gd name="connsiteY3" fmla="*/ 230885 h 1410267"/>
              <a:gd name="connsiteX4" fmla="*/ 503115 w 1527243"/>
              <a:gd name="connsiteY4" fmla="*/ 285749 h 1410267"/>
              <a:gd name="connsiteX5" fmla="*/ 484827 w 1527243"/>
              <a:gd name="connsiteY5" fmla="*/ 313181 h 1410267"/>
              <a:gd name="connsiteX6" fmla="*/ 429963 w 1527243"/>
              <a:gd name="connsiteY6" fmla="*/ 349757 h 1410267"/>
              <a:gd name="connsiteX7" fmla="*/ 347667 w 1527243"/>
              <a:gd name="connsiteY7" fmla="*/ 377189 h 1410267"/>
              <a:gd name="connsiteX8" fmla="*/ 320235 w 1527243"/>
              <a:gd name="connsiteY8" fmla="*/ 386333 h 1410267"/>
              <a:gd name="connsiteX9" fmla="*/ 292803 w 1527243"/>
              <a:gd name="connsiteY9" fmla="*/ 404621 h 1410267"/>
              <a:gd name="connsiteX10" fmla="*/ 237939 w 1527243"/>
              <a:gd name="connsiteY10" fmla="*/ 432053 h 1410267"/>
              <a:gd name="connsiteX11" fmla="*/ 152530 w 1527243"/>
              <a:gd name="connsiteY11" fmla="*/ 549419 h 1410267"/>
              <a:gd name="connsiteX12" fmla="*/ 130424 w 1527243"/>
              <a:gd name="connsiteY12" fmla="*/ 792287 h 1410267"/>
              <a:gd name="connsiteX13" fmla="*/ 121680 w 1527243"/>
              <a:gd name="connsiteY13" fmla="*/ 871835 h 1410267"/>
              <a:gd name="connsiteX14" fmla="*/ 99508 w 1527243"/>
              <a:gd name="connsiteY14" fmla="*/ 914778 h 1410267"/>
              <a:gd name="connsiteX15" fmla="*/ 80584 w 1527243"/>
              <a:gd name="connsiteY15" fmla="*/ 937320 h 1410267"/>
              <a:gd name="connsiteX16" fmla="*/ 62296 w 1527243"/>
              <a:gd name="connsiteY16" fmla="*/ 989201 h 1410267"/>
              <a:gd name="connsiteX17" fmla="*/ 0 w 1527243"/>
              <a:gd name="connsiteY17" fmla="*/ 1119760 h 1410267"/>
              <a:gd name="connsiteX18" fmla="*/ 56770 w 1527243"/>
              <a:gd name="connsiteY18" fmla="*/ 1302200 h 1410267"/>
              <a:gd name="connsiteX19" fmla="*/ 92074 w 1527243"/>
              <a:gd name="connsiteY19" fmla="*/ 1408506 h 1410267"/>
              <a:gd name="connsiteX20" fmla="*/ 237939 w 1527243"/>
              <a:gd name="connsiteY20" fmla="*/ 1218437 h 1410267"/>
              <a:gd name="connsiteX21" fmla="*/ 292803 w 1527243"/>
              <a:gd name="connsiteY21" fmla="*/ 1200149 h 1410267"/>
              <a:gd name="connsiteX22" fmla="*/ 338523 w 1527243"/>
              <a:gd name="connsiteY22" fmla="*/ 1145285 h 1410267"/>
              <a:gd name="connsiteX23" fmla="*/ 347667 w 1527243"/>
              <a:gd name="connsiteY23" fmla="*/ 1117853 h 1410267"/>
              <a:gd name="connsiteX24" fmla="*/ 386150 w 1527243"/>
              <a:gd name="connsiteY24" fmla="*/ 1089345 h 1410267"/>
              <a:gd name="connsiteX25" fmla="*/ 414217 w 1527243"/>
              <a:gd name="connsiteY25" fmla="*/ 1044260 h 1410267"/>
              <a:gd name="connsiteX26" fmla="*/ 473336 w 1527243"/>
              <a:gd name="connsiteY26" fmla="*/ 956440 h 1410267"/>
              <a:gd name="connsiteX27" fmla="*/ 503115 w 1527243"/>
              <a:gd name="connsiteY27" fmla="*/ 889253 h 1410267"/>
              <a:gd name="connsiteX28" fmla="*/ 557979 w 1527243"/>
              <a:gd name="connsiteY28" fmla="*/ 870965 h 1410267"/>
              <a:gd name="connsiteX29" fmla="*/ 585411 w 1527243"/>
              <a:gd name="connsiteY29" fmla="*/ 861821 h 1410267"/>
              <a:gd name="connsiteX30" fmla="*/ 640275 w 1527243"/>
              <a:gd name="connsiteY30" fmla="*/ 843533 h 1410267"/>
              <a:gd name="connsiteX31" fmla="*/ 667707 w 1527243"/>
              <a:gd name="connsiteY31" fmla="*/ 834389 h 1410267"/>
              <a:gd name="connsiteX32" fmla="*/ 740859 w 1527243"/>
              <a:gd name="connsiteY32" fmla="*/ 834389 h 1410267"/>
              <a:gd name="connsiteX33" fmla="*/ 768291 w 1527243"/>
              <a:gd name="connsiteY33" fmla="*/ 816101 h 1410267"/>
              <a:gd name="connsiteX34" fmla="*/ 883149 w 1527243"/>
              <a:gd name="connsiteY34" fmla="*/ 807372 h 1410267"/>
              <a:gd name="connsiteX35" fmla="*/ 923739 w 1527243"/>
              <a:gd name="connsiteY35" fmla="*/ 770381 h 1410267"/>
              <a:gd name="connsiteX36" fmla="*/ 932883 w 1527243"/>
              <a:gd name="connsiteY36" fmla="*/ 697229 h 1410267"/>
              <a:gd name="connsiteX37" fmla="*/ 942027 w 1527243"/>
              <a:gd name="connsiteY37" fmla="*/ 669797 h 1410267"/>
              <a:gd name="connsiteX38" fmla="*/ 988575 w 1527243"/>
              <a:gd name="connsiteY38" fmla="*/ 673397 h 1410267"/>
              <a:gd name="connsiteX39" fmla="*/ 1031937 w 1527243"/>
              <a:gd name="connsiteY39" fmla="*/ 655110 h 1410267"/>
              <a:gd name="connsiteX40" fmla="*/ 1070043 w 1527243"/>
              <a:gd name="connsiteY40" fmla="*/ 624077 h 1410267"/>
              <a:gd name="connsiteX41" fmla="*/ 1097475 w 1527243"/>
              <a:gd name="connsiteY41" fmla="*/ 614933 h 1410267"/>
              <a:gd name="connsiteX42" fmla="*/ 1124907 w 1527243"/>
              <a:gd name="connsiteY42" fmla="*/ 587501 h 1410267"/>
              <a:gd name="connsiteX43" fmla="*/ 1152339 w 1527243"/>
              <a:gd name="connsiteY43" fmla="*/ 569213 h 1410267"/>
              <a:gd name="connsiteX44" fmla="*/ 1204845 w 1527243"/>
              <a:gd name="connsiteY44" fmla="*/ 533465 h 1410267"/>
              <a:gd name="connsiteX45" fmla="*/ 1226319 w 1527243"/>
              <a:gd name="connsiteY45" fmla="*/ 502848 h 1410267"/>
              <a:gd name="connsiteX46" fmla="*/ 1253752 w 1527243"/>
              <a:gd name="connsiteY46" fmla="*/ 471815 h 1410267"/>
              <a:gd name="connsiteX47" fmla="*/ 1271211 w 1527243"/>
              <a:gd name="connsiteY47" fmla="*/ 422909 h 1410267"/>
              <a:gd name="connsiteX48" fmla="*/ 1307787 w 1527243"/>
              <a:gd name="connsiteY48" fmla="*/ 340613 h 1410267"/>
              <a:gd name="connsiteX49" fmla="*/ 1316931 w 1527243"/>
              <a:gd name="connsiteY49" fmla="*/ 313181 h 1410267"/>
              <a:gd name="connsiteX50" fmla="*/ 1353507 w 1527243"/>
              <a:gd name="connsiteY50" fmla="*/ 258317 h 1410267"/>
              <a:gd name="connsiteX51" fmla="*/ 1362651 w 1527243"/>
              <a:gd name="connsiteY51" fmla="*/ 212597 h 1410267"/>
              <a:gd name="connsiteX52" fmla="*/ 1417515 w 1527243"/>
              <a:gd name="connsiteY52" fmla="*/ 194309 h 1410267"/>
              <a:gd name="connsiteX53" fmla="*/ 1444947 w 1527243"/>
              <a:gd name="connsiteY53" fmla="*/ 185165 h 1410267"/>
              <a:gd name="connsiteX54" fmla="*/ 1472379 w 1527243"/>
              <a:gd name="connsiteY54" fmla="*/ 176021 h 1410267"/>
              <a:gd name="connsiteX55" fmla="*/ 1527243 w 1527243"/>
              <a:gd name="connsiteY55" fmla="*/ 139445 h 1410267"/>
              <a:gd name="connsiteX56" fmla="*/ 1455279 w 1527243"/>
              <a:gd name="connsiteY56" fmla="*/ 77038 h 1410267"/>
              <a:gd name="connsiteX57" fmla="*/ 1356659 w 1527243"/>
              <a:gd name="connsiteY57" fmla="*/ 44440 h 1410267"/>
              <a:gd name="connsiteX58" fmla="*/ 1160295 w 1527243"/>
              <a:gd name="connsiteY58" fmla="*/ 6676 h 1410267"/>
              <a:gd name="connsiteX59" fmla="*/ 967392 w 1527243"/>
              <a:gd name="connsiteY59" fmla="*/ 9466 h 1410267"/>
              <a:gd name="connsiteX60" fmla="*/ 740859 w 1527243"/>
              <a:gd name="connsiteY60" fmla="*/ 75437 h 1410267"/>
              <a:gd name="connsiteX61" fmla="*/ 685995 w 1527243"/>
              <a:gd name="connsiteY61" fmla="*/ 84581 h 1410267"/>
              <a:gd name="connsiteX62" fmla="*/ 631131 w 1527243"/>
              <a:gd name="connsiteY62" fmla="*/ 102869 h 1410267"/>
              <a:gd name="connsiteX63" fmla="*/ 585411 w 1527243"/>
              <a:gd name="connsiteY63" fmla="*/ 130301 h 1410267"/>
              <a:gd name="connsiteX0" fmla="*/ 585411 w 1527243"/>
              <a:gd name="connsiteY0" fmla="*/ 130301 h 1408875"/>
              <a:gd name="connsiteX1" fmla="*/ 585411 w 1527243"/>
              <a:gd name="connsiteY1" fmla="*/ 130301 h 1408875"/>
              <a:gd name="connsiteX2" fmla="*/ 548835 w 1527243"/>
              <a:gd name="connsiteY2" fmla="*/ 203453 h 1408875"/>
              <a:gd name="connsiteX3" fmla="*/ 539691 w 1527243"/>
              <a:gd name="connsiteY3" fmla="*/ 230885 h 1408875"/>
              <a:gd name="connsiteX4" fmla="*/ 503115 w 1527243"/>
              <a:gd name="connsiteY4" fmla="*/ 285749 h 1408875"/>
              <a:gd name="connsiteX5" fmla="*/ 484827 w 1527243"/>
              <a:gd name="connsiteY5" fmla="*/ 313181 h 1408875"/>
              <a:gd name="connsiteX6" fmla="*/ 429963 w 1527243"/>
              <a:gd name="connsiteY6" fmla="*/ 349757 h 1408875"/>
              <a:gd name="connsiteX7" fmla="*/ 347667 w 1527243"/>
              <a:gd name="connsiteY7" fmla="*/ 377189 h 1408875"/>
              <a:gd name="connsiteX8" fmla="*/ 320235 w 1527243"/>
              <a:gd name="connsiteY8" fmla="*/ 386333 h 1408875"/>
              <a:gd name="connsiteX9" fmla="*/ 292803 w 1527243"/>
              <a:gd name="connsiteY9" fmla="*/ 404621 h 1408875"/>
              <a:gd name="connsiteX10" fmla="*/ 237939 w 1527243"/>
              <a:gd name="connsiteY10" fmla="*/ 432053 h 1408875"/>
              <a:gd name="connsiteX11" fmla="*/ 152530 w 1527243"/>
              <a:gd name="connsiteY11" fmla="*/ 549419 h 1408875"/>
              <a:gd name="connsiteX12" fmla="*/ 130424 w 1527243"/>
              <a:gd name="connsiteY12" fmla="*/ 792287 h 1408875"/>
              <a:gd name="connsiteX13" fmla="*/ 121680 w 1527243"/>
              <a:gd name="connsiteY13" fmla="*/ 871835 h 1408875"/>
              <a:gd name="connsiteX14" fmla="*/ 99508 w 1527243"/>
              <a:gd name="connsiteY14" fmla="*/ 914778 h 1408875"/>
              <a:gd name="connsiteX15" fmla="*/ 80584 w 1527243"/>
              <a:gd name="connsiteY15" fmla="*/ 937320 h 1408875"/>
              <a:gd name="connsiteX16" fmla="*/ 62296 w 1527243"/>
              <a:gd name="connsiteY16" fmla="*/ 989201 h 1408875"/>
              <a:gd name="connsiteX17" fmla="*/ 0 w 1527243"/>
              <a:gd name="connsiteY17" fmla="*/ 1119760 h 1408875"/>
              <a:gd name="connsiteX18" fmla="*/ 56770 w 1527243"/>
              <a:gd name="connsiteY18" fmla="*/ 1302200 h 1408875"/>
              <a:gd name="connsiteX19" fmla="*/ 92074 w 1527243"/>
              <a:gd name="connsiteY19" fmla="*/ 1408506 h 1408875"/>
              <a:gd name="connsiteX20" fmla="*/ 242829 w 1527243"/>
              <a:gd name="connsiteY20" fmla="*/ 1267335 h 1408875"/>
              <a:gd name="connsiteX21" fmla="*/ 292803 w 1527243"/>
              <a:gd name="connsiteY21" fmla="*/ 1200149 h 1408875"/>
              <a:gd name="connsiteX22" fmla="*/ 338523 w 1527243"/>
              <a:gd name="connsiteY22" fmla="*/ 1145285 h 1408875"/>
              <a:gd name="connsiteX23" fmla="*/ 347667 w 1527243"/>
              <a:gd name="connsiteY23" fmla="*/ 1117853 h 1408875"/>
              <a:gd name="connsiteX24" fmla="*/ 386150 w 1527243"/>
              <a:gd name="connsiteY24" fmla="*/ 1089345 h 1408875"/>
              <a:gd name="connsiteX25" fmla="*/ 414217 w 1527243"/>
              <a:gd name="connsiteY25" fmla="*/ 1044260 h 1408875"/>
              <a:gd name="connsiteX26" fmla="*/ 473336 w 1527243"/>
              <a:gd name="connsiteY26" fmla="*/ 956440 h 1408875"/>
              <a:gd name="connsiteX27" fmla="*/ 503115 w 1527243"/>
              <a:gd name="connsiteY27" fmla="*/ 889253 h 1408875"/>
              <a:gd name="connsiteX28" fmla="*/ 557979 w 1527243"/>
              <a:gd name="connsiteY28" fmla="*/ 870965 h 1408875"/>
              <a:gd name="connsiteX29" fmla="*/ 585411 w 1527243"/>
              <a:gd name="connsiteY29" fmla="*/ 861821 h 1408875"/>
              <a:gd name="connsiteX30" fmla="*/ 640275 w 1527243"/>
              <a:gd name="connsiteY30" fmla="*/ 843533 h 1408875"/>
              <a:gd name="connsiteX31" fmla="*/ 667707 w 1527243"/>
              <a:gd name="connsiteY31" fmla="*/ 834389 h 1408875"/>
              <a:gd name="connsiteX32" fmla="*/ 740859 w 1527243"/>
              <a:gd name="connsiteY32" fmla="*/ 834389 h 1408875"/>
              <a:gd name="connsiteX33" fmla="*/ 768291 w 1527243"/>
              <a:gd name="connsiteY33" fmla="*/ 816101 h 1408875"/>
              <a:gd name="connsiteX34" fmla="*/ 883149 w 1527243"/>
              <a:gd name="connsiteY34" fmla="*/ 807372 h 1408875"/>
              <a:gd name="connsiteX35" fmla="*/ 923739 w 1527243"/>
              <a:gd name="connsiteY35" fmla="*/ 770381 h 1408875"/>
              <a:gd name="connsiteX36" fmla="*/ 932883 w 1527243"/>
              <a:gd name="connsiteY36" fmla="*/ 697229 h 1408875"/>
              <a:gd name="connsiteX37" fmla="*/ 942027 w 1527243"/>
              <a:gd name="connsiteY37" fmla="*/ 669797 h 1408875"/>
              <a:gd name="connsiteX38" fmla="*/ 988575 w 1527243"/>
              <a:gd name="connsiteY38" fmla="*/ 673397 h 1408875"/>
              <a:gd name="connsiteX39" fmla="*/ 1031937 w 1527243"/>
              <a:gd name="connsiteY39" fmla="*/ 655110 h 1408875"/>
              <a:gd name="connsiteX40" fmla="*/ 1070043 w 1527243"/>
              <a:gd name="connsiteY40" fmla="*/ 624077 h 1408875"/>
              <a:gd name="connsiteX41" fmla="*/ 1097475 w 1527243"/>
              <a:gd name="connsiteY41" fmla="*/ 614933 h 1408875"/>
              <a:gd name="connsiteX42" fmla="*/ 1124907 w 1527243"/>
              <a:gd name="connsiteY42" fmla="*/ 587501 h 1408875"/>
              <a:gd name="connsiteX43" fmla="*/ 1152339 w 1527243"/>
              <a:gd name="connsiteY43" fmla="*/ 569213 h 1408875"/>
              <a:gd name="connsiteX44" fmla="*/ 1204845 w 1527243"/>
              <a:gd name="connsiteY44" fmla="*/ 533465 h 1408875"/>
              <a:gd name="connsiteX45" fmla="*/ 1226319 w 1527243"/>
              <a:gd name="connsiteY45" fmla="*/ 502848 h 1408875"/>
              <a:gd name="connsiteX46" fmla="*/ 1253752 w 1527243"/>
              <a:gd name="connsiteY46" fmla="*/ 471815 h 1408875"/>
              <a:gd name="connsiteX47" fmla="*/ 1271211 w 1527243"/>
              <a:gd name="connsiteY47" fmla="*/ 422909 h 1408875"/>
              <a:gd name="connsiteX48" fmla="*/ 1307787 w 1527243"/>
              <a:gd name="connsiteY48" fmla="*/ 340613 h 1408875"/>
              <a:gd name="connsiteX49" fmla="*/ 1316931 w 1527243"/>
              <a:gd name="connsiteY49" fmla="*/ 313181 h 1408875"/>
              <a:gd name="connsiteX50" fmla="*/ 1353507 w 1527243"/>
              <a:gd name="connsiteY50" fmla="*/ 258317 h 1408875"/>
              <a:gd name="connsiteX51" fmla="*/ 1362651 w 1527243"/>
              <a:gd name="connsiteY51" fmla="*/ 212597 h 1408875"/>
              <a:gd name="connsiteX52" fmla="*/ 1417515 w 1527243"/>
              <a:gd name="connsiteY52" fmla="*/ 194309 h 1408875"/>
              <a:gd name="connsiteX53" fmla="*/ 1444947 w 1527243"/>
              <a:gd name="connsiteY53" fmla="*/ 185165 h 1408875"/>
              <a:gd name="connsiteX54" fmla="*/ 1472379 w 1527243"/>
              <a:gd name="connsiteY54" fmla="*/ 176021 h 1408875"/>
              <a:gd name="connsiteX55" fmla="*/ 1527243 w 1527243"/>
              <a:gd name="connsiteY55" fmla="*/ 139445 h 1408875"/>
              <a:gd name="connsiteX56" fmla="*/ 1455279 w 1527243"/>
              <a:gd name="connsiteY56" fmla="*/ 77038 h 1408875"/>
              <a:gd name="connsiteX57" fmla="*/ 1356659 w 1527243"/>
              <a:gd name="connsiteY57" fmla="*/ 44440 h 1408875"/>
              <a:gd name="connsiteX58" fmla="*/ 1160295 w 1527243"/>
              <a:gd name="connsiteY58" fmla="*/ 6676 h 1408875"/>
              <a:gd name="connsiteX59" fmla="*/ 967392 w 1527243"/>
              <a:gd name="connsiteY59" fmla="*/ 9466 h 1408875"/>
              <a:gd name="connsiteX60" fmla="*/ 740859 w 1527243"/>
              <a:gd name="connsiteY60" fmla="*/ 75437 h 1408875"/>
              <a:gd name="connsiteX61" fmla="*/ 685995 w 1527243"/>
              <a:gd name="connsiteY61" fmla="*/ 84581 h 1408875"/>
              <a:gd name="connsiteX62" fmla="*/ 631131 w 1527243"/>
              <a:gd name="connsiteY62" fmla="*/ 102869 h 1408875"/>
              <a:gd name="connsiteX63" fmla="*/ 585411 w 1527243"/>
              <a:gd name="connsiteY63" fmla="*/ 130301 h 140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527243" h="1408875">
                <a:moveTo>
                  <a:pt x="585411" y="130301"/>
                </a:moveTo>
                <a:lnTo>
                  <a:pt x="585411" y="130301"/>
                </a:lnTo>
                <a:cubicBezTo>
                  <a:pt x="573219" y="154685"/>
                  <a:pt x="560116" y="178634"/>
                  <a:pt x="548835" y="203453"/>
                </a:cubicBezTo>
                <a:cubicBezTo>
                  <a:pt x="544847" y="212228"/>
                  <a:pt x="544372" y="222459"/>
                  <a:pt x="539691" y="230885"/>
                </a:cubicBezTo>
                <a:cubicBezTo>
                  <a:pt x="529017" y="250098"/>
                  <a:pt x="515307" y="267461"/>
                  <a:pt x="503115" y="285749"/>
                </a:cubicBezTo>
                <a:cubicBezTo>
                  <a:pt x="497019" y="294893"/>
                  <a:pt x="493971" y="307085"/>
                  <a:pt x="484827" y="313181"/>
                </a:cubicBezTo>
                <a:cubicBezTo>
                  <a:pt x="466539" y="325373"/>
                  <a:pt x="450815" y="342806"/>
                  <a:pt x="429963" y="349757"/>
                </a:cubicBezTo>
                <a:lnTo>
                  <a:pt x="347667" y="377189"/>
                </a:lnTo>
                <a:cubicBezTo>
                  <a:pt x="338523" y="380237"/>
                  <a:pt x="328255" y="380986"/>
                  <a:pt x="320235" y="386333"/>
                </a:cubicBezTo>
                <a:cubicBezTo>
                  <a:pt x="311091" y="392429"/>
                  <a:pt x="302633" y="399706"/>
                  <a:pt x="292803" y="404621"/>
                </a:cubicBezTo>
                <a:cubicBezTo>
                  <a:pt x="217087" y="442479"/>
                  <a:pt x="316555" y="379642"/>
                  <a:pt x="237939" y="432053"/>
                </a:cubicBezTo>
                <a:cubicBezTo>
                  <a:pt x="216502" y="496364"/>
                  <a:pt x="170449" y="489380"/>
                  <a:pt x="152530" y="549419"/>
                </a:cubicBezTo>
                <a:cubicBezTo>
                  <a:pt x="134611" y="609458"/>
                  <a:pt x="135566" y="738551"/>
                  <a:pt x="130424" y="792287"/>
                </a:cubicBezTo>
                <a:cubicBezTo>
                  <a:pt x="125282" y="846023"/>
                  <a:pt x="141885" y="851630"/>
                  <a:pt x="121680" y="871835"/>
                </a:cubicBezTo>
                <a:lnTo>
                  <a:pt x="99508" y="914778"/>
                </a:lnTo>
                <a:cubicBezTo>
                  <a:pt x="96460" y="923922"/>
                  <a:pt x="86786" y="924916"/>
                  <a:pt x="80584" y="937320"/>
                </a:cubicBezTo>
                <a:cubicBezTo>
                  <a:pt x="74382" y="949724"/>
                  <a:pt x="75727" y="958794"/>
                  <a:pt x="62296" y="989201"/>
                </a:cubicBezTo>
                <a:cubicBezTo>
                  <a:pt x="48865" y="1019608"/>
                  <a:pt x="2063" y="1107383"/>
                  <a:pt x="0" y="1119760"/>
                </a:cubicBezTo>
                <a:cubicBezTo>
                  <a:pt x="1059" y="1130355"/>
                  <a:pt x="41424" y="1254076"/>
                  <a:pt x="56770" y="1302200"/>
                </a:cubicBezTo>
                <a:cubicBezTo>
                  <a:pt x="72116" y="1350324"/>
                  <a:pt x="61064" y="1414317"/>
                  <a:pt x="92074" y="1408506"/>
                </a:cubicBezTo>
                <a:cubicBezTo>
                  <a:pt x="123084" y="1402695"/>
                  <a:pt x="209374" y="1302061"/>
                  <a:pt x="242829" y="1267335"/>
                </a:cubicBezTo>
                <a:cubicBezTo>
                  <a:pt x="276284" y="1232609"/>
                  <a:pt x="276854" y="1220491"/>
                  <a:pt x="292803" y="1200149"/>
                </a:cubicBezTo>
                <a:cubicBezTo>
                  <a:pt x="308752" y="1179807"/>
                  <a:pt x="325792" y="1170746"/>
                  <a:pt x="338523" y="1145285"/>
                </a:cubicBezTo>
                <a:cubicBezTo>
                  <a:pt x="342834" y="1136664"/>
                  <a:pt x="344619" y="1126997"/>
                  <a:pt x="347667" y="1117853"/>
                </a:cubicBezTo>
                <a:cubicBezTo>
                  <a:pt x="350715" y="1090421"/>
                  <a:pt x="375058" y="1101611"/>
                  <a:pt x="386150" y="1089345"/>
                </a:cubicBezTo>
                <a:cubicBezTo>
                  <a:pt x="397242" y="1077079"/>
                  <a:pt x="399686" y="1066411"/>
                  <a:pt x="414217" y="1044260"/>
                </a:cubicBezTo>
                <a:cubicBezTo>
                  <a:pt x="428748" y="1022109"/>
                  <a:pt x="458520" y="982275"/>
                  <a:pt x="473336" y="956440"/>
                </a:cubicBezTo>
                <a:cubicBezTo>
                  <a:pt x="488152" y="930605"/>
                  <a:pt x="489008" y="903499"/>
                  <a:pt x="503115" y="889253"/>
                </a:cubicBezTo>
                <a:cubicBezTo>
                  <a:pt x="517222" y="875007"/>
                  <a:pt x="539691" y="877061"/>
                  <a:pt x="557979" y="870965"/>
                </a:cubicBezTo>
                <a:lnTo>
                  <a:pt x="585411" y="861821"/>
                </a:lnTo>
                <a:lnTo>
                  <a:pt x="640275" y="843533"/>
                </a:lnTo>
                <a:lnTo>
                  <a:pt x="667707" y="834389"/>
                </a:lnTo>
                <a:cubicBezTo>
                  <a:pt x="703641" y="843373"/>
                  <a:pt x="704925" y="849789"/>
                  <a:pt x="740859" y="834389"/>
                </a:cubicBezTo>
                <a:cubicBezTo>
                  <a:pt x="750960" y="830060"/>
                  <a:pt x="744576" y="820604"/>
                  <a:pt x="768291" y="816101"/>
                </a:cubicBezTo>
                <a:cubicBezTo>
                  <a:pt x="792006" y="811598"/>
                  <a:pt x="868139" y="808737"/>
                  <a:pt x="883149" y="807372"/>
                </a:cubicBezTo>
                <a:cubicBezTo>
                  <a:pt x="889245" y="798228"/>
                  <a:pt x="915450" y="788738"/>
                  <a:pt x="923739" y="770381"/>
                </a:cubicBezTo>
                <a:cubicBezTo>
                  <a:pt x="932028" y="752024"/>
                  <a:pt x="928487" y="721406"/>
                  <a:pt x="932883" y="697229"/>
                </a:cubicBezTo>
                <a:cubicBezTo>
                  <a:pt x="934607" y="687746"/>
                  <a:pt x="932745" y="673769"/>
                  <a:pt x="942027" y="669797"/>
                </a:cubicBezTo>
                <a:cubicBezTo>
                  <a:pt x="951309" y="665825"/>
                  <a:pt x="973590" y="675845"/>
                  <a:pt x="988575" y="673397"/>
                </a:cubicBezTo>
                <a:cubicBezTo>
                  <a:pt x="1003560" y="670949"/>
                  <a:pt x="1018359" y="663330"/>
                  <a:pt x="1031937" y="655110"/>
                </a:cubicBezTo>
                <a:cubicBezTo>
                  <a:pt x="1045515" y="646890"/>
                  <a:pt x="1046198" y="632025"/>
                  <a:pt x="1070043" y="624077"/>
                </a:cubicBezTo>
                <a:lnTo>
                  <a:pt x="1097475" y="614933"/>
                </a:lnTo>
                <a:cubicBezTo>
                  <a:pt x="1106619" y="605789"/>
                  <a:pt x="1114973" y="595780"/>
                  <a:pt x="1124907" y="587501"/>
                </a:cubicBezTo>
                <a:cubicBezTo>
                  <a:pt x="1133350" y="580466"/>
                  <a:pt x="1139016" y="578219"/>
                  <a:pt x="1152339" y="569213"/>
                </a:cubicBezTo>
                <a:cubicBezTo>
                  <a:pt x="1165662" y="560207"/>
                  <a:pt x="1192515" y="544526"/>
                  <a:pt x="1204845" y="533465"/>
                </a:cubicBezTo>
                <a:cubicBezTo>
                  <a:pt x="1217175" y="522404"/>
                  <a:pt x="1217175" y="508944"/>
                  <a:pt x="1226319" y="502848"/>
                </a:cubicBezTo>
                <a:lnTo>
                  <a:pt x="1253752" y="471815"/>
                </a:lnTo>
                <a:cubicBezTo>
                  <a:pt x="1271553" y="418411"/>
                  <a:pt x="1262205" y="444776"/>
                  <a:pt x="1271211" y="422909"/>
                </a:cubicBezTo>
                <a:cubicBezTo>
                  <a:pt x="1280217" y="401042"/>
                  <a:pt x="1298733" y="367776"/>
                  <a:pt x="1307787" y="340613"/>
                </a:cubicBezTo>
                <a:cubicBezTo>
                  <a:pt x="1310835" y="331469"/>
                  <a:pt x="1311584" y="321201"/>
                  <a:pt x="1316931" y="313181"/>
                </a:cubicBezTo>
                <a:lnTo>
                  <a:pt x="1353507" y="258317"/>
                </a:lnTo>
                <a:cubicBezTo>
                  <a:pt x="1356555" y="243077"/>
                  <a:pt x="1351661" y="223587"/>
                  <a:pt x="1362651" y="212597"/>
                </a:cubicBezTo>
                <a:cubicBezTo>
                  <a:pt x="1376282" y="198966"/>
                  <a:pt x="1399227" y="200405"/>
                  <a:pt x="1417515" y="194309"/>
                </a:cubicBezTo>
                <a:lnTo>
                  <a:pt x="1444947" y="185165"/>
                </a:lnTo>
                <a:cubicBezTo>
                  <a:pt x="1454091" y="182117"/>
                  <a:pt x="1464359" y="181368"/>
                  <a:pt x="1472379" y="176021"/>
                </a:cubicBezTo>
                <a:lnTo>
                  <a:pt x="1527243" y="139445"/>
                </a:lnTo>
                <a:cubicBezTo>
                  <a:pt x="1510234" y="88417"/>
                  <a:pt x="1483710" y="92872"/>
                  <a:pt x="1455279" y="77038"/>
                </a:cubicBezTo>
                <a:cubicBezTo>
                  <a:pt x="1426848" y="61204"/>
                  <a:pt x="1405823" y="56167"/>
                  <a:pt x="1356659" y="44440"/>
                </a:cubicBezTo>
                <a:cubicBezTo>
                  <a:pt x="1307495" y="32713"/>
                  <a:pt x="1308875" y="27902"/>
                  <a:pt x="1160295" y="6676"/>
                </a:cubicBezTo>
                <a:cubicBezTo>
                  <a:pt x="989389" y="-3201"/>
                  <a:pt x="1037298" y="-1994"/>
                  <a:pt x="967392" y="9466"/>
                </a:cubicBezTo>
                <a:cubicBezTo>
                  <a:pt x="897486" y="20926"/>
                  <a:pt x="787758" y="62918"/>
                  <a:pt x="740859" y="75437"/>
                </a:cubicBezTo>
                <a:cubicBezTo>
                  <a:pt x="693960" y="87956"/>
                  <a:pt x="703982" y="80084"/>
                  <a:pt x="685995" y="84581"/>
                </a:cubicBezTo>
                <a:cubicBezTo>
                  <a:pt x="667293" y="89256"/>
                  <a:pt x="649419" y="96773"/>
                  <a:pt x="631131" y="102869"/>
                </a:cubicBezTo>
                <a:lnTo>
                  <a:pt x="585411" y="13030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CD5C45D-F027-3140-8784-F1C2F1B42150}"/>
              </a:ext>
            </a:extLst>
          </p:cNvPr>
          <p:cNvSpPr/>
          <p:nvPr/>
        </p:nvSpPr>
        <p:spPr>
          <a:xfrm>
            <a:off x="6785130" y="3907857"/>
            <a:ext cx="1646600" cy="1453731"/>
          </a:xfrm>
          <a:custGeom>
            <a:avLst/>
            <a:gdLst>
              <a:gd name="connsiteX0" fmla="*/ 1424539 w 1424539"/>
              <a:gd name="connsiteY0" fmla="*/ 558265 h 1453731"/>
              <a:gd name="connsiteX1" fmla="*/ 1424539 w 1424539"/>
              <a:gd name="connsiteY1" fmla="*/ 558265 h 1453731"/>
              <a:gd name="connsiteX2" fmla="*/ 1414913 w 1424539"/>
              <a:gd name="connsiteY2" fmla="*/ 644892 h 1453731"/>
              <a:gd name="connsiteX3" fmla="*/ 1386037 w 1424539"/>
              <a:gd name="connsiteY3" fmla="*/ 972151 h 1453731"/>
              <a:gd name="connsiteX4" fmla="*/ 1366787 w 1424539"/>
              <a:gd name="connsiteY4" fmla="*/ 1029903 h 1453731"/>
              <a:gd name="connsiteX5" fmla="*/ 1347536 w 1424539"/>
              <a:gd name="connsiteY5" fmla="*/ 1058779 h 1453731"/>
              <a:gd name="connsiteX6" fmla="*/ 1328286 w 1424539"/>
              <a:gd name="connsiteY6" fmla="*/ 1116530 h 1453731"/>
              <a:gd name="connsiteX7" fmla="*/ 1318661 w 1424539"/>
              <a:gd name="connsiteY7" fmla="*/ 1145406 h 1453731"/>
              <a:gd name="connsiteX8" fmla="*/ 1280160 w 1424539"/>
              <a:gd name="connsiteY8" fmla="*/ 1203158 h 1453731"/>
              <a:gd name="connsiteX9" fmla="*/ 1260909 w 1424539"/>
              <a:gd name="connsiteY9" fmla="*/ 1232034 h 1453731"/>
              <a:gd name="connsiteX10" fmla="*/ 1241659 w 1424539"/>
              <a:gd name="connsiteY10" fmla="*/ 1260909 h 1453731"/>
              <a:gd name="connsiteX11" fmla="*/ 1212783 w 1424539"/>
              <a:gd name="connsiteY11" fmla="*/ 1280160 h 1453731"/>
              <a:gd name="connsiteX12" fmla="*/ 1183907 w 1424539"/>
              <a:gd name="connsiteY12" fmla="*/ 1337911 h 1453731"/>
              <a:gd name="connsiteX13" fmla="*/ 1155031 w 1424539"/>
              <a:gd name="connsiteY13" fmla="*/ 1395663 h 1453731"/>
              <a:gd name="connsiteX14" fmla="*/ 1126155 w 1424539"/>
              <a:gd name="connsiteY14" fmla="*/ 1414914 h 1453731"/>
              <a:gd name="connsiteX15" fmla="*/ 1106905 w 1424539"/>
              <a:gd name="connsiteY15" fmla="*/ 1443789 h 1453731"/>
              <a:gd name="connsiteX16" fmla="*/ 1001027 w 1424539"/>
              <a:gd name="connsiteY16" fmla="*/ 1443789 h 1453731"/>
              <a:gd name="connsiteX17" fmla="*/ 943275 w 1424539"/>
              <a:gd name="connsiteY17" fmla="*/ 1405288 h 1453731"/>
              <a:gd name="connsiteX18" fmla="*/ 914400 w 1424539"/>
              <a:gd name="connsiteY18" fmla="*/ 1386038 h 1453731"/>
              <a:gd name="connsiteX19" fmla="*/ 856648 w 1424539"/>
              <a:gd name="connsiteY19" fmla="*/ 1337911 h 1453731"/>
              <a:gd name="connsiteX20" fmla="*/ 837397 w 1424539"/>
              <a:gd name="connsiteY20" fmla="*/ 1309036 h 1453731"/>
              <a:gd name="connsiteX21" fmla="*/ 779646 w 1424539"/>
              <a:gd name="connsiteY21" fmla="*/ 1270535 h 1453731"/>
              <a:gd name="connsiteX22" fmla="*/ 770021 w 1424539"/>
              <a:gd name="connsiteY22" fmla="*/ 1241659 h 1453731"/>
              <a:gd name="connsiteX23" fmla="*/ 808522 w 1424539"/>
              <a:gd name="connsiteY23" fmla="*/ 1183907 h 1453731"/>
              <a:gd name="connsiteX24" fmla="*/ 847023 w 1424539"/>
              <a:gd name="connsiteY24" fmla="*/ 1097280 h 1453731"/>
              <a:gd name="connsiteX25" fmla="*/ 837397 w 1424539"/>
              <a:gd name="connsiteY25" fmla="*/ 1001027 h 1453731"/>
              <a:gd name="connsiteX26" fmla="*/ 818147 w 1424539"/>
              <a:gd name="connsiteY26" fmla="*/ 943276 h 1453731"/>
              <a:gd name="connsiteX27" fmla="*/ 779646 w 1424539"/>
              <a:gd name="connsiteY27" fmla="*/ 885524 h 1453731"/>
              <a:gd name="connsiteX28" fmla="*/ 760395 w 1424539"/>
              <a:gd name="connsiteY28" fmla="*/ 856648 h 1453731"/>
              <a:gd name="connsiteX29" fmla="*/ 702644 w 1424539"/>
              <a:gd name="connsiteY29" fmla="*/ 818147 h 1453731"/>
              <a:gd name="connsiteX30" fmla="*/ 616016 w 1424539"/>
              <a:gd name="connsiteY30" fmla="*/ 789271 h 1453731"/>
              <a:gd name="connsiteX31" fmla="*/ 587141 w 1424539"/>
              <a:gd name="connsiteY31" fmla="*/ 779646 h 1453731"/>
              <a:gd name="connsiteX32" fmla="*/ 519764 w 1424539"/>
              <a:gd name="connsiteY32" fmla="*/ 770021 h 1453731"/>
              <a:gd name="connsiteX33" fmla="*/ 413886 w 1424539"/>
              <a:gd name="connsiteY33" fmla="*/ 779646 h 1453731"/>
              <a:gd name="connsiteX34" fmla="*/ 356134 w 1424539"/>
              <a:gd name="connsiteY34" fmla="*/ 808522 h 1453731"/>
              <a:gd name="connsiteX35" fmla="*/ 327259 w 1424539"/>
              <a:gd name="connsiteY35" fmla="*/ 818147 h 1453731"/>
              <a:gd name="connsiteX36" fmla="*/ 250256 w 1424539"/>
              <a:gd name="connsiteY36" fmla="*/ 789271 h 1453731"/>
              <a:gd name="connsiteX37" fmla="*/ 182880 w 1424539"/>
              <a:gd name="connsiteY37" fmla="*/ 712269 h 1453731"/>
              <a:gd name="connsiteX38" fmla="*/ 144379 w 1424539"/>
              <a:gd name="connsiteY38" fmla="*/ 654518 h 1453731"/>
              <a:gd name="connsiteX39" fmla="*/ 125128 w 1424539"/>
              <a:gd name="connsiteY39" fmla="*/ 625642 h 1453731"/>
              <a:gd name="connsiteX40" fmla="*/ 86627 w 1424539"/>
              <a:gd name="connsiteY40" fmla="*/ 539015 h 1453731"/>
              <a:gd name="connsiteX41" fmla="*/ 57751 w 1424539"/>
              <a:gd name="connsiteY41" fmla="*/ 481263 h 1453731"/>
              <a:gd name="connsiteX42" fmla="*/ 38501 w 1424539"/>
              <a:gd name="connsiteY42" fmla="*/ 423511 h 1453731"/>
              <a:gd name="connsiteX43" fmla="*/ 0 w 1424539"/>
              <a:gd name="connsiteY43" fmla="*/ 365760 h 1453731"/>
              <a:gd name="connsiteX44" fmla="*/ 19250 w 1424539"/>
              <a:gd name="connsiteY44" fmla="*/ 163629 h 1453731"/>
              <a:gd name="connsiteX45" fmla="*/ 28875 w 1424539"/>
              <a:gd name="connsiteY45" fmla="*/ 134754 h 1453731"/>
              <a:gd name="connsiteX46" fmla="*/ 77002 w 1424539"/>
              <a:gd name="connsiteY46" fmla="*/ 86627 h 1453731"/>
              <a:gd name="connsiteX47" fmla="*/ 163629 w 1424539"/>
              <a:gd name="connsiteY47" fmla="*/ 9625 h 1453731"/>
              <a:gd name="connsiteX48" fmla="*/ 192505 w 1424539"/>
              <a:gd name="connsiteY48" fmla="*/ 0 h 1453731"/>
              <a:gd name="connsiteX49" fmla="*/ 279132 w 1424539"/>
              <a:gd name="connsiteY49" fmla="*/ 48126 h 1453731"/>
              <a:gd name="connsiteX50" fmla="*/ 308008 w 1424539"/>
              <a:gd name="connsiteY50" fmla="*/ 67377 h 1453731"/>
              <a:gd name="connsiteX51" fmla="*/ 346509 w 1424539"/>
              <a:gd name="connsiteY51" fmla="*/ 125128 h 1453731"/>
              <a:gd name="connsiteX52" fmla="*/ 365760 w 1424539"/>
              <a:gd name="connsiteY52" fmla="*/ 154004 h 1453731"/>
              <a:gd name="connsiteX53" fmla="*/ 394635 w 1424539"/>
              <a:gd name="connsiteY53" fmla="*/ 173255 h 1453731"/>
              <a:gd name="connsiteX54" fmla="*/ 413886 w 1424539"/>
              <a:gd name="connsiteY54" fmla="*/ 202130 h 1453731"/>
              <a:gd name="connsiteX55" fmla="*/ 500513 w 1424539"/>
              <a:gd name="connsiteY55" fmla="*/ 250257 h 1453731"/>
              <a:gd name="connsiteX56" fmla="*/ 529389 w 1424539"/>
              <a:gd name="connsiteY56" fmla="*/ 269507 h 1453731"/>
              <a:gd name="connsiteX57" fmla="*/ 577515 w 1424539"/>
              <a:gd name="connsiteY57" fmla="*/ 317634 h 1453731"/>
              <a:gd name="connsiteX58" fmla="*/ 606391 w 1424539"/>
              <a:gd name="connsiteY58" fmla="*/ 346509 h 1453731"/>
              <a:gd name="connsiteX59" fmla="*/ 635267 w 1424539"/>
              <a:gd name="connsiteY59" fmla="*/ 356135 h 1453731"/>
              <a:gd name="connsiteX60" fmla="*/ 664143 w 1424539"/>
              <a:gd name="connsiteY60" fmla="*/ 375385 h 1453731"/>
              <a:gd name="connsiteX61" fmla="*/ 750770 w 1424539"/>
              <a:gd name="connsiteY61" fmla="*/ 404261 h 1453731"/>
              <a:gd name="connsiteX62" fmla="*/ 779646 w 1424539"/>
              <a:gd name="connsiteY62" fmla="*/ 413886 h 1453731"/>
              <a:gd name="connsiteX63" fmla="*/ 808522 w 1424539"/>
              <a:gd name="connsiteY63" fmla="*/ 433137 h 1453731"/>
              <a:gd name="connsiteX64" fmla="*/ 866273 w 1424539"/>
              <a:gd name="connsiteY64" fmla="*/ 452387 h 1453731"/>
              <a:gd name="connsiteX65" fmla="*/ 952901 w 1424539"/>
              <a:gd name="connsiteY65" fmla="*/ 481263 h 1453731"/>
              <a:gd name="connsiteX66" fmla="*/ 1010652 w 1424539"/>
              <a:gd name="connsiteY66" fmla="*/ 500514 h 1453731"/>
              <a:gd name="connsiteX67" fmla="*/ 1039528 w 1424539"/>
              <a:gd name="connsiteY67" fmla="*/ 510139 h 1453731"/>
              <a:gd name="connsiteX68" fmla="*/ 1270534 w 1424539"/>
              <a:gd name="connsiteY68" fmla="*/ 510139 h 1453731"/>
              <a:gd name="connsiteX69" fmla="*/ 1357162 w 1424539"/>
              <a:gd name="connsiteY69" fmla="*/ 539015 h 1453731"/>
              <a:gd name="connsiteX70" fmla="*/ 1424539 w 1424539"/>
              <a:gd name="connsiteY70" fmla="*/ 558265 h 1453731"/>
              <a:gd name="connsiteX0" fmla="*/ 1424539 w 1424539"/>
              <a:gd name="connsiteY0" fmla="*/ 558265 h 1453731"/>
              <a:gd name="connsiteX1" fmla="*/ 1424539 w 1424539"/>
              <a:gd name="connsiteY1" fmla="*/ 558265 h 1453731"/>
              <a:gd name="connsiteX2" fmla="*/ 1414913 w 1424539"/>
              <a:gd name="connsiteY2" fmla="*/ 644892 h 1453731"/>
              <a:gd name="connsiteX3" fmla="*/ 1386037 w 1424539"/>
              <a:gd name="connsiteY3" fmla="*/ 972151 h 1453731"/>
              <a:gd name="connsiteX4" fmla="*/ 1366787 w 1424539"/>
              <a:gd name="connsiteY4" fmla="*/ 1029903 h 1453731"/>
              <a:gd name="connsiteX5" fmla="*/ 1347536 w 1424539"/>
              <a:gd name="connsiteY5" fmla="*/ 1058779 h 1453731"/>
              <a:gd name="connsiteX6" fmla="*/ 1328286 w 1424539"/>
              <a:gd name="connsiteY6" fmla="*/ 1116530 h 1453731"/>
              <a:gd name="connsiteX7" fmla="*/ 1318661 w 1424539"/>
              <a:gd name="connsiteY7" fmla="*/ 1145406 h 1453731"/>
              <a:gd name="connsiteX8" fmla="*/ 1280160 w 1424539"/>
              <a:gd name="connsiteY8" fmla="*/ 1203158 h 1453731"/>
              <a:gd name="connsiteX9" fmla="*/ 1260909 w 1424539"/>
              <a:gd name="connsiteY9" fmla="*/ 1232034 h 1453731"/>
              <a:gd name="connsiteX10" fmla="*/ 1241659 w 1424539"/>
              <a:gd name="connsiteY10" fmla="*/ 1260909 h 1453731"/>
              <a:gd name="connsiteX11" fmla="*/ 1212783 w 1424539"/>
              <a:gd name="connsiteY11" fmla="*/ 1280160 h 1453731"/>
              <a:gd name="connsiteX12" fmla="*/ 1183907 w 1424539"/>
              <a:gd name="connsiteY12" fmla="*/ 1337911 h 1453731"/>
              <a:gd name="connsiteX13" fmla="*/ 1155031 w 1424539"/>
              <a:gd name="connsiteY13" fmla="*/ 1395663 h 1453731"/>
              <a:gd name="connsiteX14" fmla="*/ 1126155 w 1424539"/>
              <a:gd name="connsiteY14" fmla="*/ 1414914 h 1453731"/>
              <a:gd name="connsiteX15" fmla="*/ 1106905 w 1424539"/>
              <a:gd name="connsiteY15" fmla="*/ 1443789 h 1453731"/>
              <a:gd name="connsiteX16" fmla="*/ 1001027 w 1424539"/>
              <a:gd name="connsiteY16" fmla="*/ 1443789 h 1453731"/>
              <a:gd name="connsiteX17" fmla="*/ 943275 w 1424539"/>
              <a:gd name="connsiteY17" fmla="*/ 1405288 h 1453731"/>
              <a:gd name="connsiteX18" fmla="*/ 914400 w 1424539"/>
              <a:gd name="connsiteY18" fmla="*/ 1386038 h 1453731"/>
              <a:gd name="connsiteX19" fmla="*/ 856648 w 1424539"/>
              <a:gd name="connsiteY19" fmla="*/ 1337911 h 1453731"/>
              <a:gd name="connsiteX20" fmla="*/ 837397 w 1424539"/>
              <a:gd name="connsiteY20" fmla="*/ 1309036 h 1453731"/>
              <a:gd name="connsiteX21" fmla="*/ 779646 w 1424539"/>
              <a:gd name="connsiteY21" fmla="*/ 1270535 h 1453731"/>
              <a:gd name="connsiteX22" fmla="*/ 770021 w 1424539"/>
              <a:gd name="connsiteY22" fmla="*/ 1241659 h 1453731"/>
              <a:gd name="connsiteX23" fmla="*/ 808522 w 1424539"/>
              <a:gd name="connsiteY23" fmla="*/ 1183907 h 1453731"/>
              <a:gd name="connsiteX24" fmla="*/ 847023 w 1424539"/>
              <a:gd name="connsiteY24" fmla="*/ 1097280 h 1453731"/>
              <a:gd name="connsiteX25" fmla="*/ 837397 w 1424539"/>
              <a:gd name="connsiteY25" fmla="*/ 1001027 h 1453731"/>
              <a:gd name="connsiteX26" fmla="*/ 818147 w 1424539"/>
              <a:gd name="connsiteY26" fmla="*/ 943276 h 1453731"/>
              <a:gd name="connsiteX27" fmla="*/ 779646 w 1424539"/>
              <a:gd name="connsiteY27" fmla="*/ 885524 h 1453731"/>
              <a:gd name="connsiteX28" fmla="*/ 760395 w 1424539"/>
              <a:gd name="connsiteY28" fmla="*/ 856648 h 1453731"/>
              <a:gd name="connsiteX29" fmla="*/ 702644 w 1424539"/>
              <a:gd name="connsiteY29" fmla="*/ 818147 h 1453731"/>
              <a:gd name="connsiteX30" fmla="*/ 616016 w 1424539"/>
              <a:gd name="connsiteY30" fmla="*/ 789271 h 1453731"/>
              <a:gd name="connsiteX31" fmla="*/ 587141 w 1424539"/>
              <a:gd name="connsiteY31" fmla="*/ 779646 h 1453731"/>
              <a:gd name="connsiteX32" fmla="*/ 519764 w 1424539"/>
              <a:gd name="connsiteY32" fmla="*/ 770021 h 1453731"/>
              <a:gd name="connsiteX33" fmla="*/ 413886 w 1424539"/>
              <a:gd name="connsiteY33" fmla="*/ 779646 h 1453731"/>
              <a:gd name="connsiteX34" fmla="*/ 356134 w 1424539"/>
              <a:gd name="connsiteY34" fmla="*/ 808522 h 1453731"/>
              <a:gd name="connsiteX35" fmla="*/ 327259 w 1424539"/>
              <a:gd name="connsiteY35" fmla="*/ 818147 h 1453731"/>
              <a:gd name="connsiteX36" fmla="*/ 250256 w 1424539"/>
              <a:gd name="connsiteY36" fmla="*/ 789271 h 1453731"/>
              <a:gd name="connsiteX37" fmla="*/ 182880 w 1424539"/>
              <a:gd name="connsiteY37" fmla="*/ 712269 h 1453731"/>
              <a:gd name="connsiteX38" fmla="*/ 144379 w 1424539"/>
              <a:gd name="connsiteY38" fmla="*/ 654518 h 1453731"/>
              <a:gd name="connsiteX39" fmla="*/ 125128 w 1424539"/>
              <a:gd name="connsiteY39" fmla="*/ 625642 h 1453731"/>
              <a:gd name="connsiteX40" fmla="*/ 86627 w 1424539"/>
              <a:gd name="connsiteY40" fmla="*/ 539015 h 1453731"/>
              <a:gd name="connsiteX41" fmla="*/ 57751 w 1424539"/>
              <a:gd name="connsiteY41" fmla="*/ 481263 h 1453731"/>
              <a:gd name="connsiteX42" fmla="*/ 38501 w 1424539"/>
              <a:gd name="connsiteY42" fmla="*/ 423511 h 1453731"/>
              <a:gd name="connsiteX43" fmla="*/ 0 w 1424539"/>
              <a:gd name="connsiteY43" fmla="*/ 365760 h 1453731"/>
              <a:gd name="connsiteX44" fmla="*/ 19250 w 1424539"/>
              <a:gd name="connsiteY44" fmla="*/ 163629 h 1453731"/>
              <a:gd name="connsiteX45" fmla="*/ 28875 w 1424539"/>
              <a:gd name="connsiteY45" fmla="*/ 134754 h 1453731"/>
              <a:gd name="connsiteX46" fmla="*/ 77002 w 1424539"/>
              <a:gd name="connsiteY46" fmla="*/ 86627 h 1453731"/>
              <a:gd name="connsiteX47" fmla="*/ 163629 w 1424539"/>
              <a:gd name="connsiteY47" fmla="*/ 9625 h 1453731"/>
              <a:gd name="connsiteX48" fmla="*/ 192505 w 1424539"/>
              <a:gd name="connsiteY48" fmla="*/ 0 h 1453731"/>
              <a:gd name="connsiteX49" fmla="*/ 279132 w 1424539"/>
              <a:gd name="connsiteY49" fmla="*/ 48126 h 1453731"/>
              <a:gd name="connsiteX50" fmla="*/ 308008 w 1424539"/>
              <a:gd name="connsiteY50" fmla="*/ 67377 h 1453731"/>
              <a:gd name="connsiteX51" fmla="*/ 346509 w 1424539"/>
              <a:gd name="connsiteY51" fmla="*/ 125128 h 1453731"/>
              <a:gd name="connsiteX52" fmla="*/ 365760 w 1424539"/>
              <a:gd name="connsiteY52" fmla="*/ 154004 h 1453731"/>
              <a:gd name="connsiteX53" fmla="*/ 394635 w 1424539"/>
              <a:gd name="connsiteY53" fmla="*/ 173255 h 1453731"/>
              <a:gd name="connsiteX54" fmla="*/ 413886 w 1424539"/>
              <a:gd name="connsiteY54" fmla="*/ 202130 h 1453731"/>
              <a:gd name="connsiteX55" fmla="*/ 500513 w 1424539"/>
              <a:gd name="connsiteY55" fmla="*/ 250257 h 1453731"/>
              <a:gd name="connsiteX56" fmla="*/ 529389 w 1424539"/>
              <a:gd name="connsiteY56" fmla="*/ 269507 h 1453731"/>
              <a:gd name="connsiteX57" fmla="*/ 577515 w 1424539"/>
              <a:gd name="connsiteY57" fmla="*/ 317634 h 1453731"/>
              <a:gd name="connsiteX58" fmla="*/ 606391 w 1424539"/>
              <a:gd name="connsiteY58" fmla="*/ 346509 h 1453731"/>
              <a:gd name="connsiteX59" fmla="*/ 635267 w 1424539"/>
              <a:gd name="connsiteY59" fmla="*/ 356135 h 1453731"/>
              <a:gd name="connsiteX60" fmla="*/ 664143 w 1424539"/>
              <a:gd name="connsiteY60" fmla="*/ 375385 h 1453731"/>
              <a:gd name="connsiteX61" fmla="*/ 750770 w 1424539"/>
              <a:gd name="connsiteY61" fmla="*/ 404261 h 1453731"/>
              <a:gd name="connsiteX62" fmla="*/ 779646 w 1424539"/>
              <a:gd name="connsiteY62" fmla="*/ 413886 h 1453731"/>
              <a:gd name="connsiteX63" fmla="*/ 808522 w 1424539"/>
              <a:gd name="connsiteY63" fmla="*/ 433137 h 1453731"/>
              <a:gd name="connsiteX64" fmla="*/ 866273 w 1424539"/>
              <a:gd name="connsiteY64" fmla="*/ 452387 h 1453731"/>
              <a:gd name="connsiteX65" fmla="*/ 952901 w 1424539"/>
              <a:gd name="connsiteY65" fmla="*/ 481263 h 1453731"/>
              <a:gd name="connsiteX66" fmla="*/ 1010652 w 1424539"/>
              <a:gd name="connsiteY66" fmla="*/ 500514 h 1453731"/>
              <a:gd name="connsiteX67" fmla="*/ 1039528 w 1424539"/>
              <a:gd name="connsiteY67" fmla="*/ 510139 h 1453731"/>
              <a:gd name="connsiteX68" fmla="*/ 1270534 w 1424539"/>
              <a:gd name="connsiteY68" fmla="*/ 510139 h 1453731"/>
              <a:gd name="connsiteX69" fmla="*/ 1357162 w 1424539"/>
              <a:gd name="connsiteY69" fmla="*/ 511473 h 1453731"/>
              <a:gd name="connsiteX70" fmla="*/ 1424539 w 1424539"/>
              <a:gd name="connsiteY70" fmla="*/ 558265 h 1453731"/>
              <a:gd name="connsiteX0" fmla="*/ 1460440 w 1460440"/>
              <a:gd name="connsiteY0" fmla="*/ 558265 h 1453731"/>
              <a:gd name="connsiteX1" fmla="*/ 1460440 w 1460440"/>
              <a:gd name="connsiteY1" fmla="*/ 558265 h 1453731"/>
              <a:gd name="connsiteX2" fmla="*/ 1450814 w 1460440"/>
              <a:gd name="connsiteY2" fmla="*/ 644892 h 1453731"/>
              <a:gd name="connsiteX3" fmla="*/ 1421938 w 1460440"/>
              <a:gd name="connsiteY3" fmla="*/ 972151 h 1453731"/>
              <a:gd name="connsiteX4" fmla="*/ 1402688 w 1460440"/>
              <a:gd name="connsiteY4" fmla="*/ 1029903 h 1453731"/>
              <a:gd name="connsiteX5" fmla="*/ 1383437 w 1460440"/>
              <a:gd name="connsiteY5" fmla="*/ 1058779 h 1453731"/>
              <a:gd name="connsiteX6" fmla="*/ 1364187 w 1460440"/>
              <a:gd name="connsiteY6" fmla="*/ 1116530 h 1453731"/>
              <a:gd name="connsiteX7" fmla="*/ 1354562 w 1460440"/>
              <a:gd name="connsiteY7" fmla="*/ 1145406 h 1453731"/>
              <a:gd name="connsiteX8" fmla="*/ 1316061 w 1460440"/>
              <a:gd name="connsiteY8" fmla="*/ 1203158 h 1453731"/>
              <a:gd name="connsiteX9" fmla="*/ 1296810 w 1460440"/>
              <a:gd name="connsiteY9" fmla="*/ 1232034 h 1453731"/>
              <a:gd name="connsiteX10" fmla="*/ 1277560 w 1460440"/>
              <a:gd name="connsiteY10" fmla="*/ 1260909 h 1453731"/>
              <a:gd name="connsiteX11" fmla="*/ 1248684 w 1460440"/>
              <a:gd name="connsiteY11" fmla="*/ 1280160 h 1453731"/>
              <a:gd name="connsiteX12" fmla="*/ 1219808 w 1460440"/>
              <a:gd name="connsiteY12" fmla="*/ 1337911 h 1453731"/>
              <a:gd name="connsiteX13" fmla="*/ 1190932 w 1460440"/>
              <a:gd name="connsiteY13" fmla="*/ 1395663 h 1453731"/>
              <a:gd name="connsiteX14" fmla="*/ 1162056 w 1460440"/>
              <a:gd name="connsiteY14" fmla="*/ 1414914 h 1453731"/>
              <a:gd name="connsiteX15" fmla="*/ 1142806 w 1460440"/>
              <a:gd name="connsiteY15" fmla="*/ 1443789 h 1453731"/>
              <a:gd name="connsiteX16" fmla="*/ 1036928 w 1460440"/>
              <a:gd name="connsiteY16" fmla="*/ 1443789 h 1453731"/>
              <a:gd name="connsiteX17" fmla="*/ 979176 w 1460440"/>
              <a:gd name="connsiteY17" fmla="*/ 1405288 h 1453731"/>
              <a:gd name="connsiteX18" fmla="*/ 950301 w 1460440"/>
              <a:gd name="connsiteY18" fmla="*/ 1386038 h 1453731"/>
              <a:gd name="connsiteX19" fmla="*/ 892549 w 1460440"/>
              <a:gd name="connsiteY19" fmla="*/ 1337911 h 1453731"/>
              <a:gd name="connsiteX20" fmla="*/ 873298 w 1460440"/>
              <a:gd name="connsiteY20" fmla="*/ 1309036 h 1453731"/>
              <a:gd name="connsiteX21" fmla="*/ 815547 w 1460440"/>
              <a:gd name="connsiteY21" fmla="*/ 1270535 h 1453731"/>
              <a:gd name="connsiteX22" fmla="*/ 805922 w 1460440"/>
              <a:gd name="connsiteY22" fmla="*/ 1241659 h 1453731"/>
              <a:gd name="connsiteX23" fmla="*/ 844423 w 1460440"/>
              <a:gd name="connsiteY23" fmla="*/ 1183907 h 1453731"/>
              <a:gd name="connsiteX24" fmla="*/ 882924 w 1460440"/>
              <a:gd name="connsiteY24" fmla="*/ 1097280 h 1453731"/>
              <a:gd name="connsiteX25" fmla="*/ 873298 w 1460440"/>
              <a:gd name="connsiteY25" fmla="*/ 1001027 h 1453731"/>
              <a:gd name="connsiteX26" fmla="*/ 854048 w 1460440"/>
              <a:gd name="connsiteY26" fmla="*/ 943276 h 1453731"/>
              <a:gd name="connsiteX27" fmla="*/ 815547 w 1460440"/>
              <a:gd name="connsiteY27" fmla="*/ 885524 h 1453731"/>
              <a:gd name="connsiteX28" fmla="*/ 796296 w 1460440"/>
              <a:gd name="connsiteY28" fmla="*/ 856648 h 1453731"/>
              <a:gd name="connsiteX29" fmla="*/ 738545 w 1460440"/>
              <a:gd name="connsiteY29" fmla="*/ 818147 h 1453731"/>
              <a:gd name="connsiteX30" fmla="*/ 651917 w 1460440"/>
              <a:gd name="connsiteY30" fmla="*/ 789271 h 1453731"/>
              <a:gd name="connsiteX31" fmla="*/ 623042 w 1460440"/>
              <a:gd name="connsiteY31" fmla="*/ 779646 h 1453731"/>
              <a:gd name="connsiteX32" fmla="*/ 555665 w 1460440"/>
              <a:gd name="connsiteY32" fmla="*/ 770021 h 1453731"/>
              <a:gd name="connsiteX33" fmla="*/ 449787 w 1460440"/>
              <a:gd name="connsiteY33" fmla="*/ 779646 h 1453731"/>
              <a:gd name="connsiteX34" fmla="*/ 392035 w 1460440"/>
              <a:gd name="connsiteY34" fmla="*/ 808522 h 1453731"/>
              <a:gd name="connsiteX35" fmla="*/ 363160 w 1460440"/>
              <a:gd name="connsiteY35" fmla="*/ 818147 h 1453731"/>
              <a:gd name="connsiteX36" fmla="*/ 286157 w 1460440"/>
              <a:gd name="connsiteY36" fmla="*/ 789271 h 1453731"/>
              <a:gd name="connsiteX37" fmla="*/ 218781 w 1460440"/>
              <a:gd name="connsiteY37" fmla="*/ 712269 h 1453731"/>
              <a:gd name="connsiteX38" fmla="*/ 180280 w 1460440"/>
              <a:gd name="connsiteY38" fmla="*/ 654518 h 1453731"/>
              <a:gd name="connsiteX39" fmla="*/ 161029 w 1460440"/>
              <a:gd name="connsiteY39" fmla="*/ 625642 h 1453731"/>
              <a:gd name="connsiteX40" fmla="*/ 6851 w 1460440"/>
              <a:gd name="connsiteY40" fmla="*/ 594099 h 1453731"/>
              <a:gd name="connsiteX41" fmla="*/ 93652 w 1460440"/>
              <a:gd name="connsiteY41" fmla="*/ 481263 h 1453731"/>
              <a:gd name="connsiteX42" fmla="*/ 74402 w 1460440"/>
              <a:gd name="connsiteY42" fmla="*/ 423511 h 1453731"/>
              <a:gd name="connsiteX43" fmla="*/ 35901 w 1460440"/>
              <a:gd name="connsiteY43" fmla="*/ 365760 h 1453731"/>
              <a:gd name="connsiteX44" fmla="*/ 55151 w 1460440"/>
              <a:gd name="connsiteY44" fmla="*/ 163629 h 1453731"/>
              <a:gd name="connsiteX45" fmla="*/ 64776 w 1460440"/>
              <a:gd name="connsiteY45" fmla="*/ 134754 h 1453731"/>
              <a:gd name="connsiteX46" fmla="*/ 112903 w 1460440"/>
              <a:gd name="connsiteY46" fmla="*/ 86627 h 1453731"/>
              <a:gd name="connsiteX47" fmla="*/ 199530 w 1460440"/>
              <a:gd name="connsiteY47" fmla="*/ 9625 h 1453731"/>
              <a:gd name="connsiteX48" fmla="*/ 228406 w 1460440"/>
              <a:gd name="connsiteY48" fmla="*/ 0 h 1453731"/>
              <a:gd name="connsiteX49" fmla="*/ 315033 w 1460440"/>
              <a:gd name="connsiteY49" fmla="*/ 48126 h 1453731"/>
              <a:gd name="connsiteX50" fmla="*/ 343909 w 1460440"/>
              <a:gd name="connsiteY50" fmla="*/ 67377 h 1453731"/>
              <a:gd name="connsiteX51" fmla="*/ 382410 w 1460440"/>
              <a:gd name="connsiteY51" fmla="*/ 125128 h 1453731"/>
              <a:gd name="connsiteX52" fmla="*/ 401661 w 1460440"/>
              <a:gd name="connsiteY52" fmla="*/ 154004 h 1453731"/>
              <a:gd name="connsiteX53" fmla="*/ 430536 w 1460440"/>
              <a:gd name="connsiteY53" fmla="*/ 173255 h 1453731"/>
              <a:gd name="connsiteX54" fmla="*/ 449787 w 1460440"/>
              <a:gd name="connsiteY54" fmla="*/ 202130 h 1453731"/>
              <a:gd name="connsiteX55" fmla="*/ 536414 w 1460440"/>
              <a:gd name="connsiteY55" fmla="*/ 250257 h 1453731"/>
              <a:gd name="connsiteX56" fmla="*/ 565290 w 1460440"/>
              <a:gd name="connsiteY56" fmla="*/ 269507 h 1453731"/>
              <a:gd name="connsiteX57" fmla="*/ 613416 w 1460440"/>
              <a:gd name="connsiteY57" fmla="*/ 317634 h 1453731"/>
              <a:gd name="connsiteX58" fmla="*/ 642292 w 1460440"/>
              <a:gd name="connsiteY58" fmla="*/ 346509 h 1453731"/>
              <a:gd name="connsiteX59" fmla="*/ 671168 w 1460440"/>
              <a:gd name="connsiteY59" fmla="*/ 356135 h 1453731"/>
              <a:gd name="connsiteX60" fmla="*/ 700044 w 1460440"/>
              <a:gd name="connsiteY60" fmla="*/ 375385 h 1453731"/>
              <a:gd name="connsiteX61" fmla="*/ 786671 w 1460440"/>
              <a:gd name="connsiteY61" fmla="*/ 404261 h 1453731"/>
              <a:gd name="connsiteX62" fmla="*/ 815547 w 1460440"/>
              <a:gd name="connsiteY62" fmla="*/ 413886 h 1453731"/>
              <a:gd name="connsiteX63" fmla="*/ 844423 w 1460440"/>
              <a:gd name="connsiteY63" fmla="*/ 433137 h 1453731"/>
              <a:gd name="connsiteX64" fmla="*/ 902174 w 1460440"/>
              <a:gd name="connsiteY64" fmla="*/ 452387 h 1453731"/>
              <a:gd name="connsiteX65" fmla="*/ 988802 w 1460440"/>
              <a:gd name="connsiteY65" fmla="*/ 481263 h 1453731"/>
              <a:gd name="connsiteX66" fmla="*/ 1046553 w 1460440"/>
              <a:gd name="connsiteY66" fmla="*/ 500514 h 1453731"/>
              <a:gd name="connsiteX67" fmla="*/ 1075429 w 1460440"/>
              <a:gd name="connsiteY67" fmla="*/ 510139 h 1453731"/>
              <a:gd name="connsiteX68" fmla="*/ 1306435 w 1460440"/>
              <a:gd name="connsiteY68" fmla="*/ 510139 h 1453731"/>
              <a:gd name="connsiteX69" fmla="*/ 1393063 w 1460440"/>
              <a:gd name="connsiteY69" fmla="*/ 511473 h 1453731"/>
              <a:gd name="connsiteX70" fmla="*/ 1460440 w 1460440"/>
              <a:gd name="connsiteY70" fmla="*/ 558265 h 1453731"/>
              <a:gd name="connsiteX0" fmla="*/ 1497038 w 1497038"/>
              <a:gd name="connsiteY0" fmla="*/ 558265 h 1453731"/>
              <a:gd name="connsiteX1" fmla="*/ 1497038 w 1497038"/>
              <a:gd name="connsiteY1" fmla="*/ 558265 h 1453731"/>
              <a:gd name="connsiteX2" fmla="*/ 1487412 w 1497038"/>
              <a:gd name="connsiteY2" fmla="*/ 644892 h 1453731"/>
              <a:gd name="connsiteX3" fmla="*/ 1458536 w 1497038"/>
              <a:gd name="connsiteY3" fmla="*/ 972151 h 1453731"/>
              <a:gd name="connsiteX4" fmla="*/ 1439286 w 1497038"/>
              <a:gd name="connsiteY4" fmla="*/ 1029903 h 1453731"/>
              <a:gd name="connsiteX5" fmla="*/ 1420035 w 1497038"/>
              <a:gd name="connsiteY5" fmla="*/ 1058779 h 1453731"/>
              <a:gd name="connsiteX6" fmla="*/ 1400785 w 1497038"/>
              <a:gd name="connsiteY6" fmla="*/ 1116530 h 1453731"/>
              <a:gd name="connsiteX7" fmla="*/ 1391160 w 1497038"/>
              <a:gd name="connsiteY7" fmla="*/ 1145406 h 1453731"/>
              <a:gd name="connsiteX8" fmla="*/ 1352659 w 1497038"/>
              <a:gd name="connsiteY8" fmla="*/ 1203158 h 1453731"/>
              <a:gd name="connsiteX9" fmla="*/ 1333408 w 1497038"/>
              <a:gd name="connsiteY9" fmla="*/ 1232034 h 1453731"/>
              <a:gd name="connsiteX10" fmla="*/ 1314158 w 1497038"/>
              <a:gd name="connsiteY10" fmla="*/ 1260909 h 1453731"/>
              <a:gd name="connsiteX11" fmla="*/ 1285282 w 1497038"/>
              <a:gd name="connsiteY11" fmla="*/ 1280160 h 1453731"/>
              <a:gd name="connsiteX12" fmla="*/ 1256406 w 1497038"/>
              <a:gd name="connsiteY12" fmla="*/ 1337911 h 1453731"/>
              <a:gd name="connsiteX13" fmla="*/ 1227530 w 1497038"/>
              <a:gd name="connsiteY13" fmla="*/ 1395663 h 1453731"/>
              <a:gd name="connsiteX14" fmla="*/ 1198654 w 1497038"/>
              <a:gd name="connsiteY14" fmla="*/ 1414914 h 1453731"/>
              <a:gd name="connsiteX15" fmla="*/ 1179404 w 1497038"/>
              <a:gd name="connsiteY15" fmla="*/ 1443789 h 1453731"/>
              <a:gd name="connsiteX16" fmla="*/ 1073526 w 1497038"/>
              <a:gd name="connsiteY16" fmla="*/ 1443789 h 1453731"/>
              <a:gd name="connsiteX17" fmla="*/ 1015774 w 1497038"/>
              <a:gd name="connsiteY17" fmla="*/ 1405288 h 1453731"/>
              <a:gd name="connsiteX18" fmla="*/ 986899 w 1497038"/>
              <a:gd name="connsiteY18" fmla="*/ 1386038 h 1453731"/>
              <a:gd name="connsiteX19" fmla="*/ 929147 w 1497038"/>
              <a:gd name="connsiteY19" fmla="*/ 1337911 h 1453731"/>
              <a:gd name="connsiteX20" fmla="*/ 909896 w 1497038"/>
              <a:gd name="connsiteY20" fmla="*/ 1309036 h 1453731"/>
              <a:gd name="connsiteX21" fmla="*/ 852145 w 1497038"/>
              <a:gd name="connsiteY21" fmla="*/ 1270535 h 1453731"/>
              <a:gd name="connsiteX22" fmla="*/ 842520 w 1497038"/>
              <a:gd name="connsiteY22" fmla="*/ 1241659 h 1453731"/>
              <a:gd name="connsiteX23" fmla="*/ 881021 w 1497038"/>
              <a:gd name="connsiteY23" fmla="*/ 1183907 h 1453731"/>
              <a:gd name="connsiteX24" fmla="*/ 919522 w 1497038"/>
              <a:gd name="connsiteY24" fmla="*/ 1097280 h 1453731"/>
              <a:gd name="connsiteX25" fmla="*/ 909896 w 1497038"/>
              <a:gd name="connsiteY25" fmla="*/ 1001027 h 1453731"/>
              <a:gd name="connsiteX26" fmla="*/ 890646 w 1497038"/>
              <a:gd name="connsiteY26" fmla="*/ 943276 h 1453731"/>
              <a:gd name="connsiteX27" fmla="*/ 852145 w 1497038"/>
              <a:gd name="connsiteY27" fmla="*/ 885524 h 1453731"/>
              <a:gd name="connsiteX28" fmla="*/ 832894 w 1497038"/>
              <a:gd name="connsiteY28" fmla="*/ 856648 h 1453731"/>
              <a:gd name="connsiteX29" fmla="*/ 775143 w 1497038"/>
              <a:gd name="connsiteY29" fmla="*/ 818147 h 1453731"/>
              <a:gd name="connsiteX30" fmla="*/ 688515 w 1497038"/>
              <a:gd name="connsiteY30" fmla="*/ 789271 h 1453731"/>
              <a:gd name="connsiteX31" fmla="*/ 659640 w 1497038"/>
              <a:gd name="connsiteY31" fmla="*/ 779646 h 1453731"/>
              <a:gd name="connsiteX32" fmla="*/ 592263 w 1497038"/>
              <a:gd name="connsiteY32" fmla="*/ 770021 h 1453731"/>
              <a:gd name="connsiteX33" fmla="*/ 486385 w 1497038"/>
              <a:gd name="connsiteY33" fmla="*/ 779646 h 1453731"/>
              <a:gd name="connsiteX34" fmla="*/ 428633 w 1497038"/>
              <a:gd name="connsiteY34" fmla="*/ 808522 h 1453731"/>
              <a:gd name="connsiteX35" fmla="*/ 399758 w 1497038"/>
              <a:gd name="connsiteY35" fmla="*/ 818147 h 1453731"/>
              <a:gd name="connsiteX36" fmla="*/ 322755 w 1497038"/>
              <a:gd name="connsiteY36" fmla="*/ 789271 h 1453731"/>
              <a:gd name="connsiteX37" fmla="*/ 255379 w 1497038"/>
              <a:gd name="connsiteY37" fmla="*/ 712269 h 1453731"/>
              <a:gd name="connsiteX38" fmla="*/ 216878 w 1497038"/>
              <a:gd name="connsiteY38" fmla="*/ 654518 h 1453731"/>
              <a:gd name="connsiteX39" fmla="*/ 197627 w 1497038"/>
              <a:gd name="connsiteY39" fmla="*/ 625642 h 1453731"/>
              <a:gd name="connsiteX40" fmla="*/ 43449 w 1497038"/>
              <a:gd name="connsiteY40" fmla="*/ 594099 h 1453731"/>
              <a:gd name="connsiteX41" fmla="*/ 3556 w 1497038"/>
              <a:gd name="connsiteY41" fmla="*/ 508805 h 1453731"/>
              <a:gd name="connsiteX42" fmla="*/ 111000 w 1497038"/>
              <a:gd name="connsiteY42" fmla="*/ 423511 h 1453731"/>
              <a:gd name="connsiteX43" fmla="*/ 72499 w 1497038"/>
              <a:gd name="connsiteY43" fmla="*/ 365760 h 1453731"/>
              <a:gd name="connsiteX44" fmla="*/ 91749 w 1497038"/>
              <a:gd name="connsiteY44" fmla="*/ 163629 h 1453731"/>
              <a:gd name="connsiteX45" fmla="*/ 101374 w 1497038"/>
              <a:gd name="connsiteY45" fmla="*/ 134754 h 1453731"/>
              <a:gd name="connsiteX46" fmla="*/ 149501 w 1497038"/>
              <a:gd name="connsiteY46" fmla="*/ 86627 h 1453731"/>
              <a:gd name="connsiteX47" fmla="*/ 236128 w 1497038"/>
              <a:gd name="connsiteY47" fmla="*/ 9625 h 1453731"/>
              <a:gd name="connsiteX48" fmla="*/ 265004 w 1497038"/>
              <a:gd name="connsiteY48" fmla="*/ 0 h 1453731"/>
              <a:gd name="connsiteX49" fmla="*/ 351631 w 1497038"/>
              <a:gd name="connsiteY49" fmla="*/ 48126 h 1453731"/>
              <a:gd name="connsiteX50" fmla="*/ 380507 w 1497038"/>
              <a:gd name="connsiteY50" fmla="*/ 67377 h 1453731"/>
              <a:gd name="connsiteX51" fmla="*/ 419008 w 1497038"/>
              <a:gd name="connsiteY51" fmla="*/ 125128 h 1453731"/>
              <a:gd name="connsiteX52" fmla="*/ 438259 w 1497038"/>
              <a:gd name="connsiteY52" fmla="*/ 154004 h 1453731"/>
              <a:gd name="connsiteX53" fmla="*/ 467134 w 1497038"/>
              <a:gd name="connsiteY53" fmla="*/ 173255 h 1453731"/>
              <a:gd name="connsiteX54" fmla="*/ 486385 w 1497038"/>
              <a:gd name="connsiteY54" fmla="*/ 202130 h 1453731"/>
              <a:gd name="connsiteX55" fmla="*/ 573012 w 1497038"/>
              <a:gd name="connsiteY55" fmla="*/ 250257 h 1453731"/>
              <a:gd name="connsiteX56" fmla="*/ 601888 w 1497038"/>
              <a:gd name="connsiteY56" fmla="*/ 269507 h 1453731"/>
              <a:gd name="connsiteX57" fmla="*/ 650014 w 1497038"/>
              <a:gd name="connsiteY57" fmla="*/ 317634 h 1453731"/>
              <a:gd name="connsiteX58" fmla="*/ 678890 w 1497038"/>
              <a:gd name="connsiteY58" fmla="*/ 346509 h 1453731"/>
              <a:gd name="connsiteX59" fmla="*/ 707766 w 1497038"/>
              <a:gd name="connsiteY59" fmla="*/ 356135 h 1453731"/>
              <a:gd name="connsiteX60" fmla="*/ 736642 w 1497038"/>
              <a:gd name="connsiteY60" fmla="*/ 375385 h 1453731"/>
              <a:gd name="connsiteX61" fmla="*/ 823269 w 1497038"/>
              <a:gd name="connsiteY61" fmla="*/ 404261 h 1453731"/>
              <a:gd name="connsiteX62" fmla="*/ 852145 w 1497038"/>
              <a:gd name="connsiteY62" fmla="*/ 413886 h 1453731"/>
              <a:gd name="connsiteX63" fmla="*/ 881021 w 1497038"/>
              <a:gd name="connsiteY63" fmla="*/ 433137 h 1453731"/>
              <a:gd name="connsiteX64" fmla="*/ 938772 w 1497038"/>
              <a:gd name="connsiteY64" fmla="*/ 452387 h 1453731"/>
              <a:gd name="connsiteX65" fmla="*/ 1025400 w 1497038"/>
              <a:gd name="connsiteY65" fmla="*/ 481263 h 1453731"/>
              <a:gd name="connsiteX66" fmla="*/ 1083151 w 1497038"/>
              <a:gd name="connsiteY66" fmla="*/ 500514 h 1453731"/>
              <a:gd name="connsiteX67" fmla="*/ 1112027 w 1497038"/>
              <a:gd name="connsiteY67" fmla="*/ 510139 h 1453731"/>
              <a:gd name="connsiteX68" fmla="*/ 1343033 w 1497038"/>
              <a:gd name="connsiteY68" fmla="*/ 510139 h 1453731"/>
              <a:gd name="connsiteX69" fmla="*/ 1429661 w 1497038"/>
              <a:gd name="connsiteY69" fmla="*/ 511473 h 1453731"/>
              <a:gd name="connsiteX70" fmla="*/ 1497038 w 1497038"/>
              <a:gd name="connsiteY70" fmla="*/ 558265 h 1453731"/>
              <a:gd name="connsiteX0" fmla="*/ 1540274 w 1540274"/>
              <a:gd name="connsiteY0" fmla="*/ 558265 h 1453731"/>
              <a:gd name="connsiteX1" fmla="*/ 1540274 w 1540274"/>
              <a:gd name="connsiteY1" fmla="*/ 558265 h 1453731"/>
              <a:gd name="connsiteX2" fmla="*/ 1530648 w 1540274"/>
              <a:gd name="connsiteY2" fmla="*/ 644892 h 1453731"/>
              <a:gd name="connsiteX3" fmla="*/ 1501772 w 1540274"/>
              <a:gd name="connsiteY3" fmla="*/ 972151 h 1453731"/>
              <a:gd name="connsiteX4" fmla="*/ 1482522 w 1540274"/>
              <a:gd name="connsiteY4" fmla="*/ 1029903 h 1453731"/>
              <a:gd name="connsiteX5" fmla="*/ 1463271 w 1540274"/>
              <a:gd name="connsiteY5" fmla="*/ 1058779 h 1453731"/>
              <a:gd name="connsiteX6" fmla="*/ 1444021 w 1540274"/>
              <a:gd name="connsiteY6" fmla="*/ 1116530 h 1453731"/>
              <a:gd name="connsiteX7" fmla="*/ 1434396 w 1540274"/>
              <a:gd name="connsiteY7" fmla="*/ 1145406 h 1453731"/>
              <a:gd name="connsiteX8" fmla="*/ 1395895 w 1540274"/>
              <a:gd name="connsiteY8" fmla="*/ 1203158 h 1453731"/>
              <a:gd name="connsiteX9" fmla="*/ 1376644 w 1540274"/>
              <a:gd name="connsiteY9" fmla="*/ 1232034 h 1453731"/>
              <a:gd name="connsiteX10" fmla="*/ 1357394 w 1540274"/>
              <a:gd name="connsiteY10" fmla="*/ 1260909 h 1453731"/>
              <a:gd name="connsiteX11" fmla="*/ 1328518 w 1540274"/>
              <a:gd name="connsiteY11" fmla="*/ 1280160 h 1453731"/>
              <a:gd name="connsiteX12" fmla="*/ 1299642 w 1540274"/>
              <a:gd name="connsiteY12" fmla="*/ 1337911 h 1453731"/>
              <a:gd name="connsiteX13" fmla="*/ 1270766 w 1540274"/>
              <a:gd name="connsiteY13" fmla="*/ 1395663 h 1453731"/>
              <a:gd name="connsiteX14" fmla="*/ 1241890 w 1540274"/>
              <a:gd name="connsiteY14" fmla="*/ 1414914 h 1453731"/>
              <a:gd name="connsiteX15" fmla="*/ 1222640 w 1540274"/>
              <a:gd name="connsiteY15" fmla="*/ 1443789 h 1453731"/>
              <a:gd name="connsiteX16" fmla="*/ 1116762 w 1540274"/>
              <a:gd name="connsiteY16" fmla="*/ 1443789 h 1453731"/>
              <a:gd name="connsiteX17" fmla="*/ 1059010 w 1540274"/>
              <a:gd name="connsiteY17" fmla="*/ 1405288 h 1453731"/>
              <a:gd name="connsiteX18" fmla="*/ 1030135 w 1540274"/>
              <a:gd name="connsiteY18" fmla="*/ 1386038 h 1453731"/>
              <a:gd name="connsiteX19" fmla="*/ 972383 w 1540274"/>
              <a:gd name="connsiteY19" fmla="*/ 1337911 h 1453731"/>
              <a:gd name="connsiteX20" fmla="*/ 953132 w 1540274"/>
              <a:gd name="connsiteY20" fmla="*/ 1309036 h 1453731"/>
              <a:gd name="connsiteX21" fmla="*/ 895381 w 1540274"/>
              <a:gd name="connsiteY21" fmla="*/ 1270535 h 1453731"/>
              <a:gd name="connsiteX22" fmla="*/ 885756 w 1540274"/>
              <a:gd name="connsiteY22" fmla="*/ 1241659 h 1453731"/>
              <a:gd name="connsiteX23" fmla="*/ 924257 w 1540274"/>
              <a:gd name="connsiteY23" fmla="*/ 1183907 h 1453731"/>
              <a:gd name="connsiteX24" fmla="*/ 962758 w 1540274"/>
              <a:gd name="connsiteY24" fmla="*/ 1097280 h 1453731"/>
              <a:gd name="connsiteX25" fmla="*/ 953132 w 1540274"/>
              <a:gd name="connsiteY25" fmla="*/ 1001027 h 1453731"/>
              <a:gd name="connsiteX26" fmla="*/ 933882 w 1540274"/>
              <a:gd name="connsiteY26" fmla="*/ 943276 h 1453731"/>
              <a:gd name="connsiteX27" fmla="*/ 895381 w 1540274"/>
              <a:gd name="connsiteY27" fmla="*/ 885524 h 1453731"/>
              <a:gd name="connsiteX28" fmla="*/ 876130 w 1540274"/>
              <a:gd name="connsiteY28" fmla="*/ 856648 h 1453731"/>
              <a:gd name="connsiteX29" fmla="*/ 818379 w 1540274"/>
              <a:gd name="connsiteY29" fmla="*/ 818147 h 1453731"/>
              <a:gd name="connsiteX30" fmla="*/ 731751 w 1540274"/>
              <a:gd name="connsiteY30" fmla="*/ 789271 h 1453731"/>
              <a:gd name="connsiteX31" fmla="*/ 702876 w 1540274"/>
              <a:gd name="connsiteY31" fmla="*/ 779646 h 1453731"/>
              <a:gd name="connsiteX32" fmla="*/ 635499 w 1540274"/>
              <a:gd name="connsiteY32" fmla="*/ 770021 h 1453731"/>
              <a:gd name="connsiteX33" fmla="*/ 529621 w 1540274"/>
              <a:gd name="connsiteY33" fmla="*/ 779646 h 1453731"/>
              <a:gd name="connsiteX34" fmla="*/ 471869 w 1540274"/>
              <a:gd name="connsiteY34" fmla="*/ 808522 h 1453731"/>
              <a:gd name="connsiteX35" fmla="*/ 442994 w 1540274"/>
              <a:gd name="connsiteY35" fmla="*/ 818147 h 1453731"/>
              <a:gd name="connsiteX36" fmla="*/ 365991 w 1540274"/>
              <a:gd name="connsiteY36" fmla="*/ 789271 h 1453731"/>
              <a:gd name="connsiteX37" fmla="*/ 298615 w 1540274"/>
              <a:gd name="connsiteY37" fmla="*/ 712269 h 1453731"/>
              <a:gd name="connsiteX38" fmla="*/ 260114 w 1540274"/>
              <a:gd name="connsiteY38" fmla="*/ 654518 h 1453731"/>
              <a:gd name="connsiteX39" fmla="*/ 240863 w 1540274"/>
              <a:gd name="connsiteY39" fmla="*/ 625642 h 1453731"/>
              <a:gd name="connsiteX40" fmla="*/ 86685 w 1540274"/>
              <a:gd name="connsiteY40" fmla="*/ 594099 h 1453731"/>
              <a:gd name="connsiteX41" fmla="*/ 46792 w 1540274"/>
              <a:gd name="connsiteY41" fmla="*/ 508805 h 1453731"/>
              <a:gd name="connsiteX42" fmla="*/ 0 w 1540274"/>
              <a:gd name="connsiteY42" fmla="*/ 429019 h 1453731"/>
              <a:gd name="connsiteX43" fmla="*/ 115735 w 1540274"/>
              <a:gd name="connsiteY43" fmla="*/ 365760 h 1453731"/>
              <a:gd name="connsiteX44" fmla="*/ 134985 w 1540274"/>
              <a:gd name="connsiteY44" fmla="*/ 163629 h 1453731"/>
              <a:gd name="connsiteX45" fmla="*/ 144610 w 1540274"/>
              <a:gd name="connsiteY45" fmla="*/ 134754 h 1453731"/>
              <a:gd name="connsiteX46" fmla="*/ 192737 w 1540274"/>
              <a:gd name="connsiteY46" fmla="*/ 86627 h 1453731"/>
              <a:gd name="connsiteX47" fmla="*/ 279364 w 1540274"/>
              <a:gd name="connsiteY47" fmla="*/ 9625 h 1453731"/>
              <a:gd name="connsiteX48" fmla="*/ 308240 w 1540274"/>
              <a:gd name="connsiteY48" fmla="*/ 0 h 1453731"/>
              <a:gd name="connsiteX49" fmla="*/ 394867 w 1540274"/>
              <a:gd name="connsiteY49" fmla="*/ 48126 h 1453731"/>
              <a:gd name="connsiteX50" fmla="*/ 423743 w 1540274"/>
              <a:gd name="connsiteY50" fmla="*/ 67377 h 1453731"/>
              <a:gd name="connsiteX51" fmla="*/ 462244 w 1540274"/>
              <a:gd name="connsiteY51" fmla="*/ 125128 h 1453731"/>
              <a:gd name="connsiteX52" fmla="*/ 481495 w 1540274"/>
              <a:gd name="connsiteY52" fmla="*/ 154004 h 1453731"/>
              <a:gd name="connsiteX53" fmla="*/ 510370 w 1540274"/>
              <a:gd name="connsiteY53" fmla="*/ 173255 h 1453731"/>
              <a:gd name="connsiteX54" fmla="*/ 529621 w 1540274"/>
              <a:gd name="connsiteY54" fmla="*/ 202130 h 1453731"/>
              <a:gd name="connsiteX55" fmla="*/ 616248 w 1540274"/>
              <a:gd name="connsiteY55" fmla="*/ 250257 h 1453731"/>
              <a:gd name="connsiteX56" fmla="*/ 645124 w 1540274"/>
              <a:gd name="connsiteY56" fmla="*/ 269507 h 1453731"/>
              <a:gd name="connsiteX57" fmla="*/ 693250 w 1540274"/>
              <a:gd name="connsiteY57" fmla="*/ 317634 h 1453731"/>
              <a:gd name="connsiteX58" fmla="*/ 722126 w 1540274"/>
              <a:gd name="connsiteY58" fmla="*/ 346509 h 1453731"/>
              <a:gd name="connsiteX59" fmla="*/ 751002 w 1540274"/>
              <a:gd name="connsiteY59" fmla="*/ 356135 h 1453731"/>
              <a:gd name="connsiteX60" fmla="*/ 779878 w 1540274"/>
              <a:gd name="connsiteY60" fmla="*/ 375385 h 1453731"/>
              <a:gd name="connsiteX61" fmla="*/ 866505 w 1540274"/>
              <a:gd name="connsiteY61" fmla="*/ 404261 h 1453731"/>
              <a:gd name="connsiteX62" fmla="*/ 895381 w 1540274"/>
              <a:gd name="connsiteY62" fmla="*/ 413886 h 1453731"/>
              <a:gd name="connsiteX63" fmla="*/ 924257 w 1540274"/>
              <a:gd name="connsiteY63" fmla="*/ 433137 h 1453731"/>
              <a:gd name="connsiteX64" fmla="*/ 982008 w 1540274"/>
              <a:gd name="connsiteY64" fmla="*/ 452387 h 1453731"/>
              <a:gd name="connsiteX65" fmla="*/ 1068636 w 1540274"/>
              <a:gd name="connsiteY65" fmla="*/ 481263 h 1453731"/>
              <a:gd name="connsiteX66" fmla="*/ 1126387 w 1540274"/>
              <a:gd name="connsiteY66" fmla="*/ 500514 h 1453731"/>
              <a:gd name="connsiteX67" fmla="*/ 1155263 w 1540274"/>
              <a:gd name="connsiteY67" fmla="*/ 510139 h 1453731"/>
              <a:gd name="connsiteX68" fmla="*/ 1386269 w 1540274"/>
              <a:gd name="connsiteY68" fmla="*/ 510139 h 1453731"/>
              <a:gd name="connsiteX69" fmla="*/ 1472897 w 1540274"/>
              <a:gd name="connsiteY69" fmla="*/ 511473 h 1453731"/>
              <a:gd name="connsiteX70" fmla="*/ 1540274 w 1540274"/>
              <a:gd name="connsiteY70" fmla="*/ 558265 h 1453731"/>
              <a:gd name="connsiteX0" fmla="*/ 1578775 w 1578775"/>
              <a:gd name="connsiteY0" fmla="*/ 558265 h 1453731"/>
              <a:gd name="connsiteX1" fmla="*/ 1578775 w 1578775"/>
              <a:gd name="connsiteY1" fmla="*/ 558265 h 1453731"/>
              <a:gd name="connsiteX2" fmla="*/ 1569149 w 1578775"/>
              <a:gd name="connsiteY2" fmla="*/ 644892 h 1453731"/>
              <a:gd name="connsiteX3" fmla="*/ 1540273 w 1578775"/>
              <a:gd name="connsiteY3" fmla="*/ 972151 h 1453731"/>
              <a:gd name="connsiteX4" fmla="*/ 1521023 w 1578775"/>
              <a:gd name="connsiteY4" fmla="*/ 1029903 h 1453731"/>
              <a:gd name="connsiteX5" fmla="*/ 1501772 w 1578775"/>
              <a:gd name="connsiteY5" fmla="*/ 1058779 h 1453731"/>
              <a:gd name="connsiteX6" fmla="*/ 1482522 w 1578775"/>
              <a:gd name="connsiteY6" fmla="*/ 1116530 h 1453731"/>
              <a:gd name="connsiteX7" fmla="*/ 1472897 w 1578775"/>
              <a:gd name="connsiteY7" fmla="*/ 1145406 h 1453731"/>
              <a:gd name="connsiteX8" fmla="*/ 1434396 w 1578775"/>
              <a:gd name="connsiteY8" fmla="*/ 1203158 h 1453731"/>
              <a:gd name="connsiteX9" fmla="*/ 1415145 w 1578775"/>
              <a:gd name="connsiteY9" fmla="*/ 1232034 h 1453731"/>
              <a:gd name="connsiteX10" fmla="*/ 1395895 w 1578775"/>
              <a:gd name="connsiteY10" fmla="*/ 1260909 h 1453731"/>
              <a:gd name="connsiteX11" fmla="*/ 1367019 w 1578775"/>
              <a:gd name="connsiteY11" fmla="*/ 1280160 h 1453731"/>
              <a:gd name="connsiteX12" fmla="*/ 1338143 w 1578775"/>
              <a:gd name="connsiteY12" fmla="*/ 1337911 h 1453731"/>
              <a:gd name="connsiteX13" fmla="*/ 1309267 w 1578775"/>
              <a:gd name="connsiteY13" fmla="*/ 1395663 h 1453731"/>
              <a:gd name="connsiteX14" fmla="*/ 1280391 w 1578775"/>
              <a:gd name="connsiteY14" fmla="*/ 1414914 h 1453731"/>
              <a:gd name="connsiteX15" fmla="*/ 1261141 w 1578775"/>
              <a:gd name="connsiteY15" fmla="*/ 1443789 h 1453731"/>
              <a:gd name="connsiteX16" fmla="*/ 1155263 w 1578775"/>
              <a:gd name="connsiteY16" fmla="*/ 1443789 h 1453731"/>
              <a:gd name="connsiteX17" fmla="*/ 1097511 w 1578775"/>
              <a:gd name="connsiteY17" fmla="*/ 1405288 h 1453731"/>
              <a:gd name="connsiteX18" fmla="*/ 1068636 w 1578775"/>
              <a:gd name="connsiteY18" fmla="*/ 1386038 h 1453731"/>
              <a:gd name="connsiteX19" fmla="*/ 1010884 w 1578775"/>
              <a:gd name="connsiteY19" fmla="*/ 1337911 h 1453731"/>
              <a:gd name="connsiteX20" fmla="*/ 991633 w 1578775"/>
              <a:gd name="connsiteY20" fmla="*/ 1309036 h 1453731"/>
              <a:gd name="connsiteX21" fmla="*/ 933882 w 1578775"/>
              <a:gd name="connsiteY21" fmla="*/ 1270535 h 1453731"/>
              <a:gd name="connsiteX22" fmla="*/ 924257 w 1578775"/>
              <a:gd name="connsiteY22" fmla="*/ 1241659 h 1453731"/>
              <a:gd name="connsiteX23" fmla="*/ 962758 w 1578775"/>
              <a:gd name="connsiteY23" fmla="*/ 1183907 h 1453731"/>
              <a:gd name="connsiteX24" fmla="*/ 1001259 w 1578775"/>
              <a:gd name="connsiteY24" fmla="*/ 1097280 h 1453731"/>
              <a:gd name="connsiteX25" fmla="*/ 991633 w 1578775"/>
              <a:gd name="connsiteY25" fmla="*/ 1001027 h 1453731"/>
              <a:gd name="connsiteX26" fmla="*/ 972383 w 1578775"/>
              <a:gd name="connsiteY26" fmla="*/ 943276 h 1453731"/>
              <a:gd name="connsiteX27" fmla="*/ 933882 w 1578775"/>
              <a:gd name="connsiteY27" fmla="*/ 885524 h 1453731"/>
              <a:gd name="connsiteX28" fmla="*/ 914631 w 1578775"/>
              <a:gd name="connsiteY28" fmla="*/ 856648 h 1453731"/>
              <a:gd name="connsiteX29" fmla="*/ 856880 w 1578775"/>
              <a:gd name="connsiteY29" fmla="*/ 818147 h 1453731"/>
              <a:gd name="connsiteX30" fmla="*/ 770252 w 1578775"/>
              <a:gd name="connsiteY30" fmla="*/ 789271 h 1453731"/>
              <a:gd name="connsiteX31" fmla="*/ 741377 w 1578775"/>
              <a:gd name="connsiteY31" fmla="*/ 779646 h 1453731"/>
              <a:gd name="connsiteX32" fmla="*/ 674000 w 1578775"/>
              <a:gd name="connsiteY32" fmla="*/ 770021 h 1453731"/>
              <a:gd name="connsiteX33" fmla="*/ 568122 w 1578775"/>
              <a:gd name="connsiteY33" fmla="*/ 779646 h 1453731"/>
              <a:gd name="connsiteX34" fmla="*/ 510370 w 1578775"/>
              <a:gd name="connsiteY34" fmla="*/ 808522 h 1453731"/>
              <a:gd name="connsiteX35" fmla="*/ 481495 w 1578775"/>
              <a:gd name="connsiteY35" fmla="*/ 818147 h 1453731"/>
              <a:gd name="connsiteX36" fmla="*/ 404492 w 1578775"/>
              <a:gd name="connsiteY36" fmla="*/ 789271 h 1453731"/>
              <a:gd name="connsiteX37" fmla="*/ 337116 w 1578775"/>
              <a:gd name="connsiteY37" fmla="*/ 712269 h 1453731"/>
              <a:gd name="connsiteX38" fmla="*/ 298615 w 1578775"/>
              <a:gd name="connsiteY38" fmla="*/ 654518 h 1453731"/>
              <a:gd name="connsiteX39" fmla="*/ 279364 w 1578775"/>
              <a:gd name="connsiteY39" fmla="*/ 625642 h 1453731"/>
              <a:gd name="connsiteX40" fmla="*/ 125186 w 1578775"/>
              <a:gd name="connsiteY40" fmla="*/ 594099 h 1453731"/>
              <a:gd name="connsiteX41" fmla="*/ 85293 w 1578775"/>
              <a:gd name="connsiteY41" fmla="*/ 508805 h 1453731"/>
              <a:gd name="connsiteX42" fmla="*/ 38501 w 1578775"/>
              <a:gd name="connsiteY42" fmla="*/ 429019 h 1453731"/>
              <a:gd name="connsiteX43" fmla="*/ 0 w 1578775"/>
              <a:gd name="connsiteY43" fmla="*/ 365760 h 1453731"/>
              <a:gd name="connsiteX44" fmla="*/ 173486 w 1578775"/>
              <a:gd name="connsiteY44" fmla="*/ 163629 h 1453731"/>
              <a:gd name="connsiteX45" fmla="*/ 183111 w 1578775"/>
              <a:gd name="connsiteY45" fmla="*/ 134754 h 1453731"/>
              <a:gd name="connsiteX46" fmla="*/ 231238 w 1578775"/>
              <a:gd name="connsiteY46" fmla="*/ 86627 h 1453731"/>
              <a:gd name="connsiteX47" fmla="*/ 317865 w 1578775"/>
              <a:gd name="connsiteY47" fmla="*/ 9625 h 1453731"/>
              <a:gd name="connsiteX48" fmla="*/ 346741 w 1578775"/>
              <a:gd name="connsiteY48" fmla="*/ 0 h 1453731"/>
              <a:gd name="connsiteX49" fmla="*/ 433368 w 1578775"/>
              <a:gd name="connsiteY49" fmla="*/ 48126 h 1453731"/>
              <a:gd name="connsiteX50" fmla="*/ 462244 w 1578775"/>
              <a:gd name="connsiteY50" fmla="*/ 67377 h 1453731"/>
              <a:gd name="connsiteX51" fmla="*/ 500745 w 1578775"/>
              <a:gd name="connsiteY51" fmla="*/ 125128 h 1453731"/>
              <a:gd name="connsiteX52" fmla="*/ 519996 w 1578775"/>
              <a:gd name="connsiteY52" fmla="*/ 154004 h 1453731"/>
              <a:gd name="connsiteX53" fmla="*/ 548871 w 1578775"/>
              <a:gd name="connsiteY53" fmla="*/ 173255 h 1453731"/>
              <a:gd name="connsiteX54" fmla="*/ 568122 w 1578775"/>
              <a:gd name="connsiteY54" fmla="*/ 202130 h 1453731"/>
              <a:gd name="connsiteX55" fmla="*/ 654749 w 1578775"/>
              <a:gd name="connsiteY55" fmla="*/ 250257 h 1453731"/>
              <a:gd name="connsiteX56" fmla="*/ 683625 w 1578775"/>
              <a:gd name="connsiteY56" fmla="*/ 269507 h 1453731"/>
              <a:gd name="connsiteX57" fmla="*/ 731751 w 1578775"/>
              <a:gd name="connsiteY57" fmla="*/ 317634 h 1453731"/>
              <a:gd name="connsiteX58" fmla="*/ 760627 w 1578775"/>
              <a:gd name="connsiteY58" fmla="*/ 346509 h 1453731"/>
              <a:gd name="connsiteX59" fmla="*/ 789503 w 1578775"/>
              <a:gd name="connsiteY59" fmla="*/ 356135 h 1453731"/>
              <a:gd name="connsiteX60" fmla="*/ 818379 w 1578775"/>
              <a:gd name="connsiteY60" fmla="*/ 375385 h 1453731"/>
              <a:gd name="connsiteX61" fmla="*/ 905006 w 1578775"/>
              <a:gd name="connsiteY61" fmla="*/ 404261 h 1453731"/>
              <a:gd name="connsiteX62" fmla="*/ 933882 w 1578775"/>
              <a:gd name="connsiteY62" fmla="*/ 413886 h 1453731"/>
              <a:gd name="connsiteX63" fmla="*/ 962758 w 1578775"/>
              <a:gd name="connsiteY63" fmla="*/ 433137 h 1453731"/>
              <a:gd name="connsiteX64" fmla="*/ 1020509 w 1578775"/>
              <a:gd name="connsiteY64" fmla="*/ 452387 h 1453731"/>
              <a:gd name="connsiteX65" fmla="*/ 1107137 w 1578775"/>
              <a:gd name="connsiteY65" fmla="*/ 481263 h 1453731"/>
              <a:gd name="connsiteX66" fmla="*/ 1164888 w 1578775"/>
              <a:gd name="connsiteY66" fmla="*/ 500514 h 1453731"/>
              <a:gd name="connsiteX67" fmla="*/ 1193764 w 1578775"/>
              <a:gd name="connsiteY67" fmla="*/ 510139 h 1453731"/>
              <a:gd name="connsiteX68" fmla="*/ 1424770 w 1578775"/>
              <a:gd name="connsiteY68" fmla="*/ 510139 h 1453731"/>
              <a:gd name="connsiteX69" fmla="*/ 1511398 w 1578775"/>
              <a:gd name="connsiteY69" fmla="*/ 511473 h 1453731"/>
              <a:gd name="connsiteX70" fmla="*/ 1578775 w 1578775"/>
              <a:gd name="connsiteY70" fmla="*/ 558265 h 1453731"/>
              <a:gd name="connsiteX0" fmla="*/ 1578775 w 1578775"/>
              <a:gd name="connsiteY0" fmla="*/ 558265 h 1453731"/>
              <a:gd name="connsiteX1" fmla="*/ 1578775 w 1578775"/>
              <a:gd name="connsiteY1" fmla="*/ 558265 h 1453731"/>
              <a:gd name="connsiteX2" fmla="*/ 1569149 w 1578775"/>
              <a:gd name="connsiteY2" fmla="*/ 644892 h 1453731"/>
              <a:gd name="connsiteX3" fmla="*/ 1540273 w 1578775"/>
              <a:gd name="connsiteY3" fmla="*/ 972151 h 1453731"/>
              <a:gd name="connsiteX4" fmla="*/ 1521023 w 1578775"/>
              <a:gd name="connsiteY4" fmla="*/ 1029903 h 1453731"/>
              <a:gd name="connsiteX5" fmla="*/ 1501772 w 1578775"/>
              <a:gd name="connsiteY5" fmla="*/ 1058779 h 1453731"/>
              <a:gd name="connsiteX6" fmla="*/ 1482522 w 1578775"/>
              <a:gd name="connsiteY6" fmla="*/ 1116530 h 1453731"/>
              <a:gd name="connsiteX7" fmla="*/ 1472897 w 1578775"/>
              <a:gd name="connsiteY7" fmla="*/ 1145406 h 1453731"/>
              <a:gd name="connsiteX8" fmla="*/ 1434396 w 1578775"/>
              <a:gd name="connsiteY8" fmla="*/ 1203158 h 1453731"/>
              <a:gd name="connsiteX9" fmla="*/ 1415145 w 1578775"/>
              <a:gd name="connsiteY9" fmla="*/ 1232034 h 1453731"/>
              <a:gd name="connsiteX10" fmla="*/ 1395895 w 1578775"/>
              <a:gd name="connsiteY10" fmla="*/ 1260909 h 1453731"/>
              <a:gd name="connsiteX11" fmla="*/ 1367019 w 1578775"/>
              <a:gd name="connsiteY11" fmla="*/ 1280160 h 1453731"/>
              <a:gd name="connsiteX12" fmla="*/ 1338143 w 1578775"/>
              <a:gd name="connsiteY12" fmla="*/ 1337911 h 1453731"/>
              <a:gd name="connsiteX13" fmla="*/ 1309267 w 1578775"/>
              <a:gd name="connsiteY13" fmla="*/ 1395663 h 1453731"/>
              <a:gd name="connsiteX14" fmla="*/ 1280391 w 1578775"/>
              <a:gd name="connsiteY14" fmla="*/ 1414914 h 1453731"/>
              <a:gd name="connsiteX15" fmla="*/ 1261141 w 1578775"/>
              <a:gd name="connsiteY15" fmla="*/ 1443789 h 1453731"/>
              <a:gd name="connsiteX16" fmla="*/ 1155263 w 1578775"/>
              <a:gd name="connsiteY16" fmla="*/ 1443789 h 1453731"/>
              <a:gd name="connsiteX17" fmla="*/ 1097511 w 1578775"/>
              <a:gd name="connsiteY17" fmla="*/ 1405288 h 1453731"/>
              <a:gd name="connsiteX18" fmla="*/ 1068636 w 1578775"/>
              <a:gd name="connsiteY18" fmla="*/ 1386038 h 1453731"/>
              <a:gd name="connsiteX19" fmla="*/ 1010884 w 1578775"/>
              <a:gd name="connsiteY19" fmla="*/ 1337911 h 1453731"/>
              <a:gd name="connsiteX20" fmla="*/ 991633 w 1578775"/>
              <a:gd name="connsiteY20" fmla="*/ 1309036 h 1453731"/>
              <a:gd name="connsiteX21" fmla="*/ 933882 w 1578775"/>
              <a:gd name="connsiteY21" fmla="*/ 1270535 h 1453731"/>
              <a:gd name="connsiteX22" fmla="*/ 924257 w 1578775"/>
              <a:gd name="connsiteY22" fmla="*/ 1241659 h 1453731"/>
              <a:gd name="connsiteX23" fmla="*/ 962758 w 1578775"/>
              <a:gd name="connsiteY23" fmla="*/ 1183907 h 1453731"/>
              <a:gd name="connsiteX24" fmla="*/ 1001259 w 1578775"/>
              <a:gd name="connsiteY24" fmla="*/ 1097280 h 1453731"/>
              <a:gd name="connsiteX25" fmla="*/ 991633 w 1578775"/>
              <a:gd name="connsiteY25" fmla="*/ 1001027 h 1453731"/>
              <a:gd name="connsiteX26" fmla="*/ 972383 w 1578775"/>
              <a:gd name="connsiteY26" fmla="*/ 943276 h 1453731"/>
              <a:gd name="connsiteX27" fmla="*/ 933882 w 1578775"/>
              <a:gd name="connsiteY27" fmla="*/ 885524 h 1453731"/>
              <a:gd name="connsiteX28" fmla="*/ 914631 w 1578775"/>
              <a:gd name="connsiteY28" fmla="*/ 856648 h 1453731"/>
              <a:gd name="connsiteX29" fmla="*/ 856880 w 1578775"/>
              <a:gd name="connsiteY29" fmla="*/ 818147 h 1453731"/>
              <a:gd name="connsiteX30" fmla="*/ 770252 w 1578775"/>
              <a:gd name="connsiteY30" fmla="*/ 789271 h 1453731"/>
              <a:gd name="connsiteX31" fmla="*/ 741377 w 1578775"/>
              <a:gd name="connsiteY31" fmla="*/ 779646 h 1453731"/>
              <a:gd name="connsiteX32" fmla="*/ 674000 w 1578775"/>
              <a:gd name="connsiteY32" fmla="*/ 770021 h 1453731"/>
              <a:gd name="connsiteX33" fmla="*/ 568122 w 1578775"/>
              <a:gd name="connsiteY33" fmla="*/ 779646 h 1453731"/>
              <a:gd name="connsiteX34" fmla="*/ 510370 w 1578775"/>
              <a:gd name="connsiteY34" fmla="*/ 808522 h 1453731"/>
              <a:gd name="connsiteX35" fmla="*/ 481495 w 1578775"/>
              <a:gd name="connsiteY35" fmla="*/ 818147 h 1453731"/>
              <a:gd name="connsiteX36" fmla="*/ 404492 w 1578775"/>
              <a:gd name="connsiteY36" fmla="*/ 789271 h 1453731"/>
              <a:gd name="connsiteX37" fmla="*/ 337116 w 1578775"/>
              <a:gd name="connsiteY37" fmla="*/ 712269 h 1453731"/>
              <a:gd name="connsiteX38" fmla="*/ 298615 w 1578775"/>
              <a:gd name="connsiteY38" fmla="*/ 654518 h 1453731"/>
              <a:gd name="connsiteX39" fmla="*/ 169196 w 1578775"/>
              <a:gd name="connsiteY39" fmla="*/ 686235 h 1453731"/>
              <a:gd name="connsiteX40" fmla="*/ 125186 w 1578775"/>
              <a:gd name="connsiteY40" fmla="*/ 594099 h 1453731"/>
              <a:gd name="connsiteX41" fmla="*/ 85293 w 1578775"/>
              <a:gd name="connsiteY41" fmla="*/ 508805 h 1453731"/>
              <a:gd name="connsiteX42" fmla="*/ 38501 w 1578775"/>
              <a:gd name="connsiteY42" fmla="*/ 429019 h 1453731"/>
              <a:gd name="connsiteX43" fmla="*/ 0 w 1578775"/>
              <a:gd name="connsiteY43" fmla="*/ 365760 h 1453731"/>
              <a:gd name="connsiteX44" fmla="*/ 173486 w 1578775"/>
              <a:gd name="connsiteY44" fmla="*/ 163629 h 1453731"/>
              <a:gd name="connsiteX45" fmla="*/ 183111 w 1578775"/>
              <a:gd name="connsiteY45" fmla="*/ 134754 h 1453731"/>
              <a:gd name="connsiteX46" fmla="*/ 231238 w 1578775"/>
              <a:gd name="connsiteY46" fmla="*/ 86627 h 1453731"/>
              <a:gd name="connsiteX47" fmla="*/ 317865 w 1578775"/>
              <a:gd name="connsiteY47" fmla="*/ 9625 h 1453731"/>
              <a:gd name="connsiteX48" fmla="*/ 346741 w 1578775"/>
              <a:gd name="connsiteY48" fmla="*/ 0 h 1453731"/>
              <a:gd name="connsiteX49" fmla="*/ 433368 w 1578775"/>
              <a:gd name="connsiteY49" fmla="*/ 48126 h 1453731"/>
              <a:gd name="connsiteX50" fmla="*/ 462244 w 1578775"/>
              <a:gd name="connsiteY50" fmla="*/ 67377 h 1453731"/>
              <a:gd name="connsiteX51" fmla="*/ 500745 w 1578775"/>
              <a:gd name="connsiteY51" fmla="*/ 125128 h 1453731"/>
              <a:gd name="connsiteX52" fmla="*/ 519996 w 1578775"/>
              <a:gd name="connsiteY52" fmla="*/ 154004 h 1453731"/>
              <a:gd name="connsiteX53" fmla="*/ 548871 w 1578775"/>
              <a:gd name="connsiteY53" fmla="*/ 173255 h 1453731"/>
              <a:gd name="connsiteX54" fmla="*/ 568122 w 1578775"/>
              <a:gd name="connsiteY54" fmla="*/ 202130 h 1453731"/>
              <a:gd name="connsiteX55" fmla="*/ 654749 w 1578775"/>
              <a:gd name="connsiteY55" fmla="*/ 250257 h 1453731"/>
              <a:gd name="connsiteX56" fmla="*/ 683625 w 1578775"/>
              <a:gd name="connsiteY56" fmla="*/ 269507 h 1453731"/>
              <a:gd name="connsiteX57" fmla="*/ 731751 w 1578775"/>
              <a:gd name="connsiteY57" fmla="*/ 317634 h 1453731"/>
              <a:gd name="connsiteX58" fmla="*/ 760627 w 1578775"/>
              <a:gd name="connsiteY58" fmla="*/ 346509 h 1453731"/>
              <a:gd name="connsiteX59" fmla="*/ 789503 w 1578775"/>
              <a:gd name="connsiteY59" fmla="*/ 356135 h 1453731"/>
              <a:gd name="connsiteX60" fmla="*/ 818379 w 1578775"/>
              <a:gd name="connsiteY60" fmla="*/ 375385 h 1453731"/>
              <a:gd name="connsiteX61" fmla="*/ 905006 w 1578775"/>
              <a:gd name="connsiteY61" fmla="*/ 404261 h 1453731"/>
              <a:gd name="connsiteX62" fmla="*/ 933882 w 1578775"/>
              <a:gd name="connsiteY62" fmla="*/ 413886 h 1453731"/>
              <a:gd name="connsiteX63" fmla="*/ 962758 w 1578775"/>
              <a:gd name="connsiteY63" fmla="*/ 433137 h 1453731"/>
              <a:gd name="connsiteX64" fmla="*/ 1020509 w 1578775"/>
              <a:gd name="connsiteY64" fmla="*/ 452387 h 1453731"/>
              <a:gd name="connsiteX65" fmla="*/ 1107137 w 1578775"/>
              <a:gd name="connsiteY65" fmla="*/ 481263 h 1453731"/>
              <a:gd name="connsiteX66" fmla="*/ 1164888 w 1578775"/>
              <a:gd name="connsiteY66" fmla="*/ 500514 h 1453731"/>
              <a:gd name="connsiteX67" fmla="*/ 1193764 w 1578775"/>
              <a:gd name="connsiteY67" fmla="*/ 510139 h 1453731"/>
              <a:gd name="connsiteX68" fmla="*/ 1424770 w 1578775"/>
              <a:gd name="connsiteY68" fmla="*/ 510139 h 1453731"/>
              <a:gd name="connsiteX69" fmla="*/ 1511398 w 1578775"/>
              <a:gd name="connsiteY69" fmla="*/ 511473 h 1453731"/>
              <a:gd name="connsiteX70" fmla="*/ 1578775 w 1578775"/>
              <a:gd name="connsiteY70" fmla="*/ 558265 h 1453731"/>
              <a:gd name="connsiteX0" fmla="*/ 1578775 w 1578775"/>
              <a:gd name="connsiteY0" fmla="*/ 558265 h 1453731"/>
              <a:gd name="connsiteX1" fmla="*/ 1578775 w 1578775"/>
              <a:gd name="connsiteY1" fmla="*/ 558265 h 1453731"/>
              <a:gd name="connsiteX2" fmla="*/ 1569149 w 1578775"/>
              <a:gd name="connsiteY2" fmla="*/ 644892 h 1453731"/>
              <a:gd name="connsiteX3" fmla="*/ 1540273 w 1578775"/>
              <a:gd name="connsiteY3" fmla="*/ 972151 h 1453731"/>
              <a:gd name="connsiteX4" fmla="*/ 1521023 w 1578775"/>
              <a:gd name="connsiteY4" fmla="*/ 1029903 h 1453731"/>
              <a:gd name="connsiteX5" fmla="*/ 1501772 w 1578775"/>
              <a:gd name="connsiteY5" fmla="*/ 1058779 h 1453731"/>
              <a:gd name="connsiteX6" fmla="*/ 1482522 w 1578775"/>
              <a:gd name="connsiteY6" fmla="*/ 1116530 h 1453731"/>
              <a:gd name="connsiteX7" fmla="*/ 1472897 w 1578775"/>
              <a:gd name="connsiteY7" fmla="*/ 1145406 h 1453731"/>
              <a:gd name="connsiteX8" fmla="*/ 1434396 w 1578775"/>
              <a:gd name="connsiteY8" fmla="*/ 1203158 h 1453731"/>
              <a:gd name="connsiteX9" fmla="*/ 1415145 w 1578775"/>
              <a:gd name="connsiteY9" fmla="*/ 1232034 h 1453731"/>
              <a:gd name="connsiteX10" fmla="*/ 1395895 w 1578775"/>
              <a:gd name="connsiteY10" fmla="*/ 1260909 h 1453731"/>
              <a:gd name="connsiteX11" fmla="*/ 1367019 w 1578775"/>
              <a:gd name="connsiteY11" fmla="*/ 1280160 h 1453731"/>
              <a:gd name="connsiteX12" fmla="*/ 1338143 w 1578775"/>
              <a:gd name="connsiteY12" fmla="*/ 1337911 h 1453731"/>
              <a:gd name="connsiteX13" fmla="*/ 1309267 w 1578775"/>
              <a:gd name="connsiteY13" fmla="*/ 1395663 h 1453731"/>
              <a:gd name="connsiteX14" fmla="*/ 1280391 w 1578775"/>
              <a:gd name="connsiteY14" fmla="*/ 1414914 h 1453731"/>
              <a:gd name="connsiteX15" fmla="*/ 1261141 w 1578775"/>
              <a:gd name="connsiteY15" fmla="*/ 1443789 h 1453731"/>
              <a:gd name="connsiteX16" fmla="*/ 1155263 w 1578775"/>
              <a:gd name="connsiteY16" fmla="*/ 1443789 h 1453731"/>
              <a:gd name="connsiteX17" fmla="*/ 1097511 w 1578775"/>
              <a:gd name="connsiteY17" fmla="*/ 1405288 h 1453731"/>
              <a:gd name="connsiteX18" fmla="*/ 1068636 w 1578775"/>
              <a:gd name="connsiteY18" fmla="*/ 1386038 h 1453731"/>
              <a:gd name="connsiteX19" fmla="*/ 1010884 w 1578775"/>
              <a:gd name="connsiteY19" fmla="*/ 1337911 h 1453731"/>
              <a:gd name="connsiteX20" fmla="*/ 991633 w 1578775"/>
              <a:gd name="connsiteY20" fmla="*/ 1309036 h 1453731"/>
              <a:gd name="connsiteX21" fmla="*/ 933882 w 1578775"/>
              <a:gd name="connsiteY21" fmla="*/ 1270535 h 1453731"/>
              <a:gd name="connsiteX22" fmla="*/ 924257 w 1578775"/>
              <a:gd name="connsiteY22" fmla="*/ 1241659 h 1453731"/>
              <a:gd name="connsiteX23" fmla="*/ 962758 w 1578775"/>
              <a:gd name="connsiteY23" fmla="*/ 1183907 h 1453731"/>
              <a:gd name="connsiteX24" fmla="*/ 1001259 w 1578775"/>
              <a:gd name="connsiteY24" fmla="*/ 1097280 h 1453731"/>
              <a:gd name="connsiteX25" fmla="*/ 991633 w 1578775"/>
              <a:gd name="connsiteY25" fmla="*/ 1001027 h 1453731"/>
              <a:gd name="connsiteX26" fmla="*/ 972383 w 1578775"/>
              <a:gd name="connsiteY26" fmla="*/ 943276 h 1453731"/>
              <a:gd name="connsiteX27" fmla="*/ 933882 w 1578775"/>
              <a:gd name="connsiteY27" fmla="*/ 885524 h 1453731"/>
              <a:gd name="connsiteX28" fmla="*/ 914631 w 1578775"/>
              <a:gd name="connsiteY28" fmla="*/ 856648 h 1453731"/>
              <a:gd name="connsiteX29" fmla="*/ 856880 w 1578775"/>
              <a:gd name="connsiteY29" fmla="*/ 818147 h 1453731"/>
              <a:gd name="connsiteX30" fmla="*/ 770252 w 1578775"/>
              <a:gd name="connsiteY30" fmla="*/ 789271 h 1453731"/>
              <a:gd name="connsiteX31" fmla="*/ 741377 w 1578775"/>
              <a:gd name="connsiteY31" fmla="*/ 779646 h 1453731"/>
              <a:gd name="connsiteX32" fmla="*/ 674000 w 1578775"/>
              <a:gd name="connsiteY32" fmla="*/ 770021 h 1453731"/>
              <a:gd name="connsiteX33" fmla="*/ 568122 w 1578775"/>
              <a:gd name="connsiteY33" fmla="*/ 779646 h 1453731"/>
              <a:gd name="connsiteX34" fmla="*/ 510370 w 1578775"/>
              <a:gd name="connsiteY34" fmla="*/ 808522 h 1453731"/>
              <a:gd name="connsiteX35" fmla="*/ 481495 w 1578775"/>
              <a:gd name="connsiteY35" fmla="*/ 818147 h 1453731"/>
              <a:gd name="connsiteX36" fmla="*/ 404492 w 1578775"/>
              <a:gd name="connsiteY36" fmla="*/ 789271 h 1453731"/>
              <a:gd name="connsiteX37" fmla="*/ 337116 w 1578775"/>
              <a:gd name="connsiteY37" fmla="*/ 712269 h 1453731"/>
              <a:gd name="connsiteX38" fmla="*/ 254548 w 1578775"/>
              <a:gd name="connsiteY38" fmla="*/ 709602 h 1453731"/>
              <a:gd name="connsiteX39" fmla="*/ 169196 w 1578775"/>
              <a:gd name="connsiteY39" fmla="*/ 686235 h 1453731"/>
              <a:gd name="connsiteX40" fmla="*/ 125186 w 1578775"/>
              <a:gd name="connsiteY40" fmla="*/ 594099 h 1453731"/>
              <a:gd name="connsiteX41" fmla="*/ 85293 w 1578775"/>
              <a:gd name="connsiteY41" fmla="*/ 508805 h 1453731"/>
              <a:gd name="connsiteX42" fmla="*/ 38501 w 1578775"/>
              <a:gd name="connsiteY42" fmla="*/ 429019 h 1453731"/>
              <a:gd name="connsiteX43" fmla="*/ 0 w 1578775"/>
              <a:gd name="connsiteY43" fmla="*/ 365760 h 1453731"/>
              <a:gd name="connsiteX44" fmla="*/ 173486 w 1578775"/>
              <a:gd name="connsiteY44" fmla="*/ 163629 h 1453731"/>
              <a:gd name="connsiteX45" fmla="*/ 183111 w 1578775"/>
              <a:gd name="connsiteY45" fmla="*/ 134754 h 1453731"/>
              <a:gd name="connsiteX46" fmla="*/ 231238 w 1578775"/>
              <a:gd name="connsiteY46" fmla="*/ 86627 h 1453731"/>
              <a:gd name="connsiteX47" fmla="*/ 317865 w 1578775"/>
              <a:gd name="connsiteY47" fmla="*/ 9625 h 1453731"/>
              <a:gd name="connsiteX48" fmla="*/ 346741 w 1578775"/>
              <a:gd name="connsiteY48" fmla="*/ 0 h 1453731"/>
              <a:gd name="connsiteX49" fmla="*/ 433368 w 1578775"/>
              <a:gd name="connsiteY49" fmla="*/ 48126 h 1453731"/>
              <a:gd name="connsiteX50" fmla="*/ 462244 w 1578775"/>
              <a:gd name="connsiteY50" fmla="*/ 67377 h 1453731"/>
              <a:gd name="connsiteX51" fmla="*/ 500745 w 1578775"/>
              <a:gd name="connsiteY51" fmla="*/ 125128 h 1453731"/>
              <a:gd name="connsiteX52" fmla="*/ 519996 w 1578775"/>
              <a:gd name="connsiteY52" fmla="*/ 154004 h 1453731"/>
              <a:gd name="connsiteX53" fmla="*/ 548871 w 1578775"/>
              <a:gd name="connsiteY53" fmla="*/ 173255 h 1453731"/>
              <a:gd name="connsiteX54" fmla="*/ 568122 w 1578775"/>
              <a:gd name="connsiteY54" fmla="*/ 202130 h 1453731"/>
              <a:gd name="connsiteX55" fmla="*/ 654749 w 1578775"/>
              <a:gd name="connsiteY55" fmla="*/ 250257 h 1453731"/>
              <a:gd name="connsiteX56" fmla="*/ 683625 w 1578775"/>
              <a:gd name="connsiteY56" fmla="*/ 269507 h 1453731"/>
              <a:gd name="connsiteX57" fmla="*/ 731751 w 1578775"/>
              <a:gd name="connsiteY57" fmla="*/ 317634 h 1453731"/>
              <a:gd name="connsiteX58" fmla="*/ 760627 w 1578775"/>
              <a:gd name="connsiteY58" fmla="*/ 346509 h 1453731"/>
              <a:gd name="connsiteX59" fmla="*/ 789503 w 1578775"/>
              <a:gd name="connsiteY59" fmla="*/ 356135 h 1453731"/>
              <a:gd name="connsiteX60" fmla="*/ 818379 w 1578775"/>
              <a:gd name="connsiteY60" fmla="*/ 375385 h 1453731"/>
              <a:gd name="connsiteX61" fmla="*/ 905006 w 1578775"/>
              <a:gd name="connsiteY61" fmla="*/ 404261 h 1453731"/>
              <a:gd name="connsiteX62" fmla="*/ 933882 w 1578775"/>
              <a:gd name="connsiteY62" fmla="*/ 413886 h 1453731"/>
              <a:gd name="connsiteX63" fmla="*/ 962758 w 1578775"/>
              <a:gd name="connsiteY63" fmla="*/ 433137 h 1453731"/>
              <a:gd name="connsiteX64" fmla="*/ 1020509 w 1578775"/>
              <a:gd name="connsiteY64" fmla="*/ 452387 h 1453731"/>
              <a:gd name="connsiteX65" fmla="*/ 1107137 w 1578775"/>
              <a:gd name="connsiteY65" fmla="*/ 481263 h 1453731"/>
              <a:gd name="connsiteX66" fmla="*/ 1164888 w 1578775"/>
              <a:gd name="connsiteY66" fmla="*/ 500514 h 1453731"/>
              <a:gd name="connsiteX67" fmla="*/ 1193764 w 1578775"/>
              <a:gd name="connsiteY67" fmla="*/ 510139 h 1453731"/>
              <a:gd name="connsiteX68" fmla="*/ 1424770 w 1578775"/>
              <a:gd name="connsiteY68" fmla="*/ 510139 h 1453731"/>
              <a:gd name="connsiteX69" fmla="*/ 1511398 w 1578775"/>
              <a:gd name="connsiteY69" fmla="*/ 511473 h 1453731"/>
              <a:gd name="connsiteX70" fmla="*/ 1578775 w 1578775"/>
              <a:gd name="connsiteY70" fmla="*/ 558265 h 1453731"/>
              <a:gd name="connsiteX0" fmla="*/ 1578775 w 1578775"/>
              <a:gd name="connsiteY0" fmla="*/ 558265 h 1453731"/>
              <a:gd name="connsiteX1" fmla="*/ 1578775 w 1578775"/>
              <a:gd name="connsiteY1" fmla="*/ 558265 h 1453731"/>
              <a:gd name="connsiteX2" fmla="*/ 1569149 w 1578775"/>
              <a:gd name="connsiteY2" fmla="*/ 644892 h 1453731"/>
              <a:gd name="connsiteX3" fmla="*/ 1540273 w 1578775"/>
              <a:gd name="connsiteY3" fmla="*/ 972151 h 1453731"/>
              <a:gd name="connsiteX4" fmla="*/ 1521023 w 1578775"/>
              <a:gd name="connsiteY4" fmla="*/ 1029903 h 1453731"/>
              <a:gd name="connsiteX5" fmla="*/ 1501772 w 1578775"/>
              <a:gd name="connsiteY5" fmla="*/ 1058779 h 1453731"/>
              <a:gd name="connsiteX6" fmla="*/ 1482522 w 1578775"/>
              <a:gd name="connsiteY6" fmla="*/ 1116530 h 1453731"/>
              <a:gd name="connsiteX7" fmla="*/ 1472897 w 1578775"/>
              <a:gd name="connsiteY7" fmla="*/ 1145406 h 1453731"/>
              <a:gd name="connsiteX8" fmla="*/ 1434396 w 1578775"/>
              <a:gd name="connsiteY8" fmla="*/ 1203158 h 1453731"/>
              <a:gd name="connsiteX9" fmla="*/ 1415145 w 1578775"/>
              <a:gd name="connsiteY9" fmla="*/ 1232034 h 1453731"/>
              <a:gd name="connsiteX10" fmla="*/ 1395895 w 1578775"/>
              <a:gd name="connsiteY10" fmla="*/ 1260909 h 1453731"/>
              <a:gd name="connsiteX11" fmla="*/ 1367019 w 1578775"/>
              <a:gd name="connsiteY11" fmla="*/ 1280160 h 1453731"/>
              <a:gd name="connsiteX12" fmla="*/ 1338143 w 1578775"/>
              <a:gd name="connsiteY12" fmla="*/ 1337911 h 1453731"/>
              <a:gd name="connsiteX13" fmla="*/ 1309267 w 1578775"/>
              <a:gd name="connsiteY13" fmla="*/ 1395663 h 1453731"/>
              <a:gd name="connsiteX14" fmla="*/ 1280391 w 1578775"/>
              <a:gd name="connsiteY14" fmla="*/ 1414914 h 1453731"/>
              <a:gd name="connsiteX15" fmla="*/ 1261141 w 1578775"/>
              <a:gd name="connsiteY15" fmla="*/ 1443789 h 1453731"/>
              <a:gd name="connsiteX16" fmla="*/ 1155263 w 1578775"/>
              <a:gd name="connsiteY16" fmla="*/ 1443789 h 1453731"/>
              <a:gd name="connsiteX17" fmla="*/ 1097511 w 1578775"/>
              <a:gd name="connsiteY17" fmla="*/ 1405288 h 1453731"/>
              <a:gd name="connsiteX18" fmla="*/ 1068636 w 1578775"/>
              <a:gd name="connsiteY18" fmla="*/ 1386038 h 1453731"/>
              <a:gd name="connsiteX19" fmla="*/ 1010884 w 1578775"/>
              <a:gd name="connsiteY19" fmla="*/ 1337911 h 1453731"/>
              <a:gd name="connsiteX20" fmla="*/ 991633 w 1578775"/>
              <a:gd name="connsiteY20" fmla="*/ 1309036 h 1453731"/>
              <a:gd name="connsiteX21" fmla="*/ 933882 w 1578775"/>
              <a:gd name="connsiteY21" fmla="*/ 1270535 h 1453731"/>
              <a:gd name="connsiteX22" fmla="*/ 924257 w 1578775"/>
              <a:gd name="connsiteY22" fmla="*/ 1241659 h 1453731"/>
              <a:gd name="connsiteX23" fmla="*/ 962758 w 1578775"/>
              <a:gd name="connsiteY23" fmla="*/ 1183907 h 1453731"/>
              <a:gd name="connsiteX24" fmla="*/ 1001259 w 1578775"/>
              <a:gd name="connsiteY24" fmla="*/ 1097280 h 1453731"/>
              <a:gd name="connsiteX25" fmla="*/ 991633 w 1578775"/>
              <a:gd name="connsiteY25" fmla="*/ 1001027 h 1453731"/>
              <a:gd name="connsiteX26" fmla="*/ 972383 w 1578775"/>
              <a:gd name="connsiteY26" fmla="*/ 943276 h 1453731"/>
              <a:gd name="connsiteX27" fmla="*/ 933882 w 1578775"/>
              <a:gd name="connsiteY27" fmla="*/ 885524 h 1453731"/>
              <a:gd name="connsiteX28" fmla="*/ 914631 w 1578775"/>
              <a:gd name="connsiteY28" fmla="*/ 856648 h 1453731"/>
              <a:gd name="connsiteX29" fmla="*/ 856880 w 1578775"/>
              <a:gd name="connsiteY29" fmla="*/ 818147 h 1453731"/>
              <a:gd name="connsiteX30" fmla="*/ 770252 w 1578775"/>
              <a:gd name="connsiteY30" fmla="*/ 789271 h 1453731"/>
              <a:gd name="connsiteX31" fmla="*/ 741377 w 1578775"/>
              <a:gd name="connsiteY31" fmla="*/ 779646 h 1453731"/>
              <a:gd name="connsiteX32" fmla="*/ 674000 w 1578775"/>
              <a:gd name="connsiteY32" fmla="*/ 770021 h 1453731"/>
              <a:gd name="connsiteX33" fmla="*/ 568122 w 1578775"/>
              <a:gd name="connsiteY33" fmla="*/ 779646 h 1453731"/>
              <a:gd name="connsiteX34" fmla="*/ 510370 w 1578775"/>
              <a:gd name="connsiteY34" fmla="*/ 808522 h 1453731"/>
              <a:gd name="connsiteX35" fmla="*/ 481495 w 1578775"/>
              <a:gd name="connsiteY35" fmla="*/ 818147 h 1453731"/>
              <a:gd name="connsiteX36" fmla="*/ 404492 w 1578775"/>
              <a:gd name="connsiteY36" fmla="*/ 789271 h 1453731"/>
              <a:gd name="connsiteX37" fmla="*/ 326099 w 1578775"/>
              <a:gd name="connsiteY37" fmla="*/ 772862 h 1453731"/>
              <a:gd name="connsiteX38" fmla="*/ 254548 w 1578775"/>
              <a:gd name="connsiteY38" fmla="*/ 709602 h 1453731"/>
              <a:gd name="connsiteX39" fmla="*/ 169196 w 1578775"/>
              <a:gd name="connsiteY39" fmla="*/ 686235 h 1453731"/>
              <a:gd name="connsiteX40" fmla="*/ 125186 w 1578775"/>
              <a:gd name="connsiteY40" fmla="*/ 594099 h 1453731"/>
              <a:gd name="connsiteX41" fmla="*/ 85293 w 1578775"/>
              <a:gd name="connsiteY41" fmla="*/ 508805 h 1453731"/>
              <a:gd name="connsiteX42" fmla="*/ 38501 w 1578775"/>
              <a:gd name="connsiteY42" fmla="*/ 429019 h 1453731"/>
              <a:gd name="connsiteX43" fmla="*/ 0 w 1578775"/>
              <a:gd name="connsiteY43" fmla="*/ 365760 h 1453731"/>
              <a:gd name="connsiteX44" fmla="*/ 173486 w 1578775"/>
              <a:gd name="connsiteY44" fmla="*/ 163629 h 1453731"/>
              <a:gd name="connsiteX45" fmla="*/ 183111 w 1578775"/>
              <a:gd name="connsiteY45" fmla="*/ 134754 h 1453731"/>
              <a:gd name="connsiteX46" fmla="*/ 231238 w 1578775"/>
              <a:gd name="connsiteY46" fmla="*/ 86627 h 1453731"/>
              <a:gd name="connsiteX47" fmla="*/ 317865 w 1578775"/>
              <a:gd name="connsiteY47" fmla="*/ 9625 h 1453731"/>
              <a:gd name="connsiteX48" fmla="*/ 346741 w 1578775"/>
              <a:gd name="connsiteY48" fmla="*/ 0 h 1453731"/>
              <a:gd name="connsiteX49" fmla="*/ 433368 w 1578775"/>
              <a:gd name="connsiteY49" fmla="*/ 48126 h 1453731"/>
              <a:gd name="connsiteX50" fmla="*/ 462244 w 1578775"/>
              <a:gd name="connsiteY50" fmla="*/ 67377 h 1453731"/>
              <a:gd name="connsiteX51" fmla="*/ 500745 w 1578775"/>
              <a:gd name="connsiteY51" fmla="*/ 125128 h 1453731"/>
              <a:gd name="connsiteX52" fmla="*/ 519996 w 1578775"/>
              <a:gd name="connsiteY52" fmla="*/ 154004 h 1453731"/>
              <a:gd name="connsiteX53" fmla="*/ 548871 w 1578775"/>
              <a:gd name="connsiteY53" fmla="*/ 173255 h 1453731"/>
              <a:gd name="connsiteX54" fmla="*/ 568122 w 1578775"/>
              <a:gd name="connsiteY54" fmla="*/ 202130 h 1453731"/>
              <a:gd name="connsiteX55" fmla="*/ 654749 w 1578775"/>
              <a:gd name="connsiteY55" fmla="*/ 250257 h 1453731"/>
              <a:gd name="connsiteX56" fmla="*/ 683625 w 1578775"/>
              <a:gd name="connsiteY56" fmla="*/ 269507 h 1453731"/>
              <a:gd name="connsiteX57" fmla="*/ 731751 w 1578775"/>
              <a:gd name="connsiteY57" fmla="*/ 317634 h 1453731"/>
              <a:gd name="connsiteX58" fmla="*/ 760627 w 1578775"/>
              <a:gd name="connsiteY58" fmla="*/ 346509 h 1453731"/>
              <a:gd name="connsiteX59" fmla="*/ 789503 w 1578775"/>
              <a:gd name="connsiteY59" fmla="*/ 356135 h 1453731"/>
              <a:gd name="connsiteX60" fmla="*/ 818379 w 1578775"/>
              <a:gd name="connsiteY60" fmla="*/ 375385 h 1453731"/>
              <a:gd name="connsiteX61" fmla="*/ 905006 w 1578775"/>
              <a:gd name="connsiteY61" fmla="*/ 404261 h 1453731"/>
              <a:gd name="connsiteX62" fmla="*/ 933882 w 1578775"/>
              <a:gd name="connsiteY62" fmla="*/ 413886 h 1453731"/>
              <a:gd name="connsiteX63" fmla="*/ 962758 w 1578775"/>
              <a:gd name="connsiteY63" fmla="*/ 433137 h 1453731"/>
              <a:gd name="connsiteX64" fmla="*/ 1020509 w 1578775"/>
              <a:gd name="connsiteY64" fmla="*/ 452387 h 1453731"/>
              <a:gd name="connsiteX65" fmla="*/ 1107137 w 1578775"/>
              <a:gd name="connsiteY65" fmla="*/ 481263 h 1453731"/>
              <a:gd name="connsiteX66" fmla="*/ 1164888 w 1578775"/>
              <a:gd name="connsiteY66" fmla="*/ 500514 h 1453731"/>
              <a:gd name="connsiteX67" fmla="*/ 1193764 w 1578775"/>
              <a:gd name="connsiteY67" fmla="*/ 510139 h 1453731"/>
              <a:gd name="connsiteX68" fmla="*/ 1424770 w 1578775"/>
              <a:gd name="connsiteY68" fmla="*/ 510139 h 1453731"/>
              <a:gd name="connsiteX69" fmla="*/ 1511398 w 1578775"/>
              <a:gd name="connsiteY69" fmla="*/ 511473 h 1453731"/>
              <a:gd name="connsiteX70" fmla="*/ 1578775 w 1578775"/>
              <a:gd name="connsiteY70" fmla="*/ 558265 h 1453731"/>
              <a:gd name="connsiteX0" fmla="*/ 1646600 w 1646600"/>
              <a:gd name="connsiteY0" fmla="*/ 558265 h 1453731"/>
              <a:gd name="connsiteX1" fmla="*/ 1646600 w 1646600"/>
              <a:gd name="connsiteY1" fmla="*/ 558265 h 1453731"/>
              <a:gd name="connsiteX2" fmla="*/ 1636974 w 1646600"/>
              <a:gd name="connsiteY2" fmla="*/ 644892 h 1453731"/>
              <a:gd name="connsiteX3" fmla="*/ 1608098 w 1646600"/>
              <a:gd name="connsiteY3" fmla="*/ 972151 h 1453731"/>
              <a:gd name="connsiteX4" fmla="*/ 1588848 w 1646600"/>
              <a:gd name="connsiteY4" fmla="*/ 1029903 h 1453731"/>
              <a:gd name="connsiteX5" fmla="*/ 1569597 w 1646600"/>
              <a:gd name="connsiteY5" fmla="*/ 1058779 h 1453731"/>
              <a:gd name="connsiteX6" fmla="*/ 1550347 w 1646600"/>
              <a:gd name="connsiteY6" fmla="*/ 1116530 h 1453731"/>
              <a:gd name="connsiteX7" fmla="*/ 1540722 w 1646600"/>
              <a:gd name="connsiteY7" fmla="*/ 1145406 h 1453731"/>
              <a:gd name="connsiteX8" fmla="*/ 1502221 w 1646600"/>
              <a:gd name="connsiteY8" fmla="*/ 1203158 h 1453731"/>
              <a:gd name="connsiteX9" fmla="*/ 1482970 w 1646600"/>
              <a:gd name="connsiteY9" fmla="*/ 1232034 h 1453731"/>
              <a:gd name="connsiteX10" fmla="*/ 1463720 w 1646600"/>
              <a:gd name="connsiteY10" fmla="*/ 1260909 h 1453731"/>
              <a:gd name="connsiteX11" fmla="*/ 1434844 w 1646600"/>
              <a:gd name="connsiteY11" fmla="*/ 1280160 h 1453731"/>
              <a:gd name="connsiteX12" fmla="*/ 1405968 w 1646600"/>
              <a:gd name="connsiteY12" fmla="*/ 1337911 h 1453731"/>
              <a:gd name="connsiteX13" fmla="*/ 1377092 w 1646600"/>
              <a:gd name="connsiteY13" fmla="*/ 1395663 h 1453731"/>
              <a:gd name="connsiteX14" fmla="*/ 1348216 w 1646600"/>
              <a:gd name="connsiteY14" fmla="*/ 1414914 h 1453731"/>
              <a:gd name="connsiteX15" fmla="*/ 1328966 w 1646600"/>
              <a:gd name="connsiteY15" fmla="*/ 1443789 h 1453731"/>
              <a:gd name="connsiteX16" fmla="*/ 1223088 w 1646600"/>
              <a:gd name="connsiteY16" fmla="*/ 1443789 h 1453731"/>
              <a:gd name="connsiteX17" fmla="*/ 1165336 w 1646600"/>
              <a:gd name="connsiteY17" fmla="*/ 1405288 h 1453731"/>
              <a:gd name="connsiteX18" fmla="*/ 1136461 w 1646600"/>
              <a:gd name="connsiteY18" fmla="*/ 1386038 h 1453731"/>
              <a:gd name="connsiteX19" fmla="*/ 1078709 w 1646600"/>
              <a:gd name="connsiteY19" fmla="*/ 1337911 h 1453731"/>
              <a:gd name="connsiteX20" fmla="*/ 1059458 w 1646600"/>
              <a:gd name="connsiteY20" fmla="*/ 1309036 h 1453731"/>
              <a:gd name="connsiteX21" fmla="*/ 1001707 w 1646600"/>
              <a:gd name="connsiteY21" fmla="*/ 1270535 h 1453731"/>
              <a:gd name="connsiteX22" fmla="*/ 992082 w 1646600"/>
              <a:gd name="connsiteY22" fmla="*/ 1241659 h 1453731"/>
              <a:gd name="connsiteX23" fmla="*/ 1030583 w 1646600"/>
              <a:gd name="connsiteY23" fmla="*/ 1183907 h 1453731"/>
              <a:gd name="connsiteX24" fmla="*/ 1069084 w 1646600"/>
              <a:gd name="connsiteY24" fmla="*/ 1097280 h 1453731"/>
              <a:gd name="connsiteX25" fmla="*/ 1059458 w 1646600"/>
              <a:gd name="connsiteY25" fmla="*/ 1001027 h 1453731"/>
              <a:gd name="connsiteX26" fmla="*/ 1040208 w 1646600"/>
              <a:gd name="connsiteY26" fmla="*/ 943276 h 1453731"/>
              <a:gd name="connsiteX27" fmla="*/ 1001707 w 1646600"/>
              <a:gd name="connsiteY27" fmla="*/ 885524 h 1453731"/>
              <a:gd name="connsiteX28" fmla="*/ 982456 w 1646600"/>
              <a:gd name="connsiteY28" fmla="*/ 856648 h 1453731"/>
              <a:gd name="connsiteX29" fmla="*/ 924705 w 1646600"/>
              <a:gd name="connsiteY29" fmla="*/ 818147 h 1453731"/>
              <a:gd name="connsiteX30" fmla="*/ 838077 w 1646600"/>
              <a:gd name="connsiteY30" fmla="*/ 789271 h 1453731"/>
              <a:gd name="connsiteX31" fmla="*/ 809202 w 1646600"/>
              <a:gd name="connsiteY31" fmla="*/ 779646 h 1453731"/>
              <a:gd name="connsiteX32" fmla="*/ 741825 w 1646600"/>
              <a:gd name="connsiteY32" fmla="*/ 770021 h 1453731"/>
              <a:gd name="connsiteX33" fmla="*/ 635947 w 1646600"/>
              <a:gd name="connsiteY33" fmla="*/ 779646 h 1453731"/>
              <a:gd name="connsiteX34" fmla="*/ 578195 w 1646600"/>
              <a:gd name="connsiteY34" fmla="*/ 808522 h 1453731"/>
              <a:gd name="connsiteX35" fmla="*/ 549320 w 1646600"/>
              <a:gd name="connsiteY35" fmla="*/ 818147 h 1453731"/>
              <a:gd name="connsiteX36" fmla="*/ 472317 w 1646600"/>
              <a:gd name="connsiteY36" fmla="*/ 789271 h 1453731"/>
              <a:gd name="connsiteX37" fmla="*/ 393924 w 1646600"/>
              <a:gd name="connsiteY37" fmla="*/ 772862 h 1453731"/>
              <a:gd name="connsiteX38" fmla="*/ 322373 w 1646600"/>
              <a:gd name="connsiteY38" fmla="*/ 709602 h 1453731"/>
              <a:gd name="connsiteX39" fmla="*/ 237021 w 1646600"/>
              <a:gd name="connsiteY39" fmla="*/ 686235 h 1453731"/>
              <a:gd name="connsiteX40" fmla="*/ 193011 w 1646600"/>
              <a:gd name="connsiteY40" fmla="*/ 594099 h 1453731"/>
              <a:gd name="connsiteX41" fmla="*/ 153118 w 1646600"/>
              <a:gd name="connsiteY41" fmla="*/ 508805 h 1453731"/>
              <a:gd name="connsiteX42" fmla="*/ 0 w 1646600"/>
              <a:gd name="connsiteY42" fmla="*/ 530029 h 1453731"/>
              <a:gd name="connsiteX43" fmla="*/ 67825 w 1646600"/>
              <a:gd name="connsiteY43" fmla="*/ 365760 h 1453731"/>
              <a:gd name="connsiteX44" fmla="*/ 241311 w 1646600"/>
              <a:gd name="connsiteY44" fmla="*/ 163629 h 1453731"/>
              <a:gd name="connsiteX45" fmla="*/ 250936 w 1646600"/>
              <a:gd name="connsiteY45" fmla="*/ 134754 h 1453731"/>
              <a:gd name="connsiteX46" fmla="*/ 299063 w 1646600"/>
              <a:gd name="connsiteY46" fmla="*/ 86627 h 1453731"/>
              <a:gd name="connsiteX47" fmla="*/ 385690 w 1646600"/>
              <a:gd name="connsiteY47" fmla="*/ 9625 h 1453731"/>
              <a:gd name="connsiteX48" fmla="*/ 414566 w 1646600"/>
              <a:gd name="connsiteY48" fmla="*/ 0 h 1453731"/>
              <a:gd name="connsiteX49" fmla="*/ 501193 w 1646600"/>
              <a:gd name="connsiteY49" fmla="*/ 48126 h 1453731"/>
              <a:gd name="connsiteX50" fmla="*/ 530069 w 1646600"/>
              <a:gd name="connsiteY50" fmla="*/ 67377 h 1453731"/>
              <a:gd name="connsiteX51" fmla="*/ 568570 w 1646600"/>
              <a:gd name="connsiteY51" fmla="*/ 125128 h 1453731"/>
              <a:gd name="connsiteX52" fmla="*/ 587821 w 1646600"/>
              <a:gd name="connsiteY52" fmla="*/ 154004 h 1453731"/>
              <a:gd name="connsiteX53" fmla="*/ 616696 w 1646600"/>
              <a:gd name="connsiteY53" fmla="*/ 173255 h 1453731"/>
              <a:gd name="connsiteX54" fmla="*/ 635947 w 1646600"/>
              <a:gd name="connsiteY54" fmla="*/ 202130 h 1453731"/>
              <a:gd name="connsiteX55" fmla="*/ 722574 w 1646600"/>
              <a:gd name="connsiteY55" fmla="*/ 250257 h 1453731"/>
              <a:gd name="connsiteX56" fmla="*/ 751450 w 1646600"/>
              <a:gd name="connsiteY56" fmla="*/ 269507 h 1453731"/>
              <a:gd name="connsiteX57" fmla="*/ 799576 w 1646600"/>
              <a:gd name="connsiteY57" fmla="*/ 317634 h 1453731"/>
              <a:gd name="connsiteX58" fmla="*/ 828452 w 1646600"/>
              <a:gd name="connsiteY58" fmla="*/ 346509 h 1453731"/>
              <a:gd name="connsiteX59" fmla="*/ 857328 w 1646600"/>
              <a:gd name="connsiteY59" fmla="*/ 356135 h 1453731"/>
              <a:gd name="connsiteX60" fmla="*/ 886204 w 1646600"/>
              <a:gd name="connsiteY60" fmla="*/ 375385 h 1453731"/>
              <a:gd name="connsiteX61" fmla="*/ 972831 w 1646600"/>
              <a:gd name="connsiteY61" fmla="*/ 404261 h 1453731"/>
              <a:gd name="connsiteX62" fmla="*/ 1001707 w 1646600"/>
              <a:gd name="connsiteY62" fmla="*/ 413886 h 1453731"/>
              <a:gd name="connsiteX63" fmla="*/ 1030583 w 1646600"/>
              <a:gd name="connsiteY63" fmla="*/ 433137 h 1453731"/>
              <a:gd name="connsiteX64" fmla="*/ 1088334 w 1646600"/>
              <a:gd name="connsiteY64" fmla="*/ 452387 h 1453731"/>
              <a:gd name="connsiteX65" fmla="*/ 1174962 w 1646600"/>
              <a:gd name="connsiteY65" fmla="*/ 481263 h 1453731"/>
              <a:gd name="connsiteX66" fmla="*/ 1232713 w 1646600"/>
              <a:gd name="connsiteY66" fmla="*/ 500514 h 1453731"/>
              <a:gd name="connsiteX67" fmla="*/ 1261589 w 1646600"/>
              <a:gd name="connsiteY67" fmla="*/ 510139 h 1453731"/>
              <a:gd name="connsiteX68" fmla="*/ 1492595 w 1646600"/>
              <a:gd name="connsiteY68" fmla="*/ 510139 h 1453731"/>
              <a:gd name="connsiteX69" fmla="*/ 1579223 w 1646600"/>
              <a:gd name="connsiteY69" fmla="*/ 511473 h 1453731"/>
              <a:gd name="connsiteX70" fmla="*/ 1646600 w 1646600"/>
              <a:gd name="connsiteY70" fmla="*/ 558265 h 1453731"/>
              <a:gd name="connsiteX0" fmla="*/ 1646600 w 1646600"/>
              <a:gd name="connsiteY0" fmla="*/ 558265 h 1453731"/>
              <a:gd name="connsiteX1" fmla="*/ 1646600 w 1646600"/>
              <a:gd name="connsiteY1" fmla="*/ 558265 h 1453731"/>
              <a:gd name="connsiteX2" fmla="*/ 1636974 w 1646600"/>
              <a:gd name="connsiteY2" fmla="*/ 644892 h 1453731"/>
              <a:gd name="connsiteX3" fmla="*/ 1608098 w 1646600"/>
              <a:gd name="connsiteY3" fmla="*/ 972151 h 1453731"/>
              <a:gd name="connsiteX4" fmla="*/ 1588848 w 1646600"/>
              <a:gd name="connsiteY4" fmla="*/ 1029903 h 1453731"/>
              <a:gd name="connsiteX5" fmla="*/ 1569597 w 1646600"/>
              <a:gd name="connsiteY5" fmla="*/ 1058779 h 1453731"/>
              <a:gd name="connsiteX6" fmla="*/ 1550347 w 1646600"/>
              <a:gd name="connsiteY6" fmla="*/ 1116530 h 1453731"/>
              <a:gd name="connsiteX7" fmla="*/ 1540722 w 1646600"/>
              <a:gd name="connsiteY7" fmla="*/ 1145406 h 1453731"/>
              <a:gd name="connsiteX8" fmla="*/ 1502221 w 1646600"/>
              <a:gd name="connsiteY8" fmla="*/ 1203158 h 1453731"/>
              <a:gd name="connsiteX9" fmla="*/ 1482970 w 1646600"/>
              <a:gd name="connsiteY9" fmla="*/ 1232034 h 1453731"/>
              <a:gd name="connsiteX10" fmla="*/ 1463720 w 1646600"/>
              <a:gd name="connsiteY10" fmla="*/ 1260909 h 1453731"/>
              <a:gd name="connsiteX11" fmla="*/ 1434844 w 1646600"/>
              <a:gd name="connsiteY11" fmla="*/ 1280160 h 1453731"/>
              <a:gd name="connsiteX12" fmla="*/ 1405968 w 1646600"/>
              <a:gd name="connsiteY12" fmla="*/ 1337911 h 1453731"/>
              <a:gd name="connsiteX13" fmla="*/ 1377092 w 1646600"/>
              <a:gd name="connsiteY13" fmla="*/ 1395663 h 1453731"/>
              <a:gd name="connsiteX14" fmla="*/ 1348216 w 1646600"/>
              <a:gd name="connsiteY14" fmla="*/ 1414914 h 1453731"/>
              <a:gd name="connsiteX15" fmla="*/ 1328966 w 1646600"/>
              <a:gd name="connsiteY15" fmla="*/ 1443789 h 1453731"/>
              <a:gd name="connsiteX16" fmla="*/ 1223088 w 1646600"/>
              <a:gd name="connsiteY16" fmla="*/ 1443789 h 1453731"/>
              <a:gd name="connsiteX17" fmla="*/ 1165336 w 1646600"/>
              <a:gd name="connsiteY17" fmla="*/ 1405288 h 1453731"/>
              <a:gd name="connsiteX18" fmla="*/ 1136461 w 1646600"/>
              <a:gd name="connsiteY18" fmla="*/ 1386038 h 1453731"/>
              <a:gd name="connsiteX19" fmla="*/ 1078709 w 1646600"/>
              <a:gd name="connsiteY19" fmla="*/ 1337911 h 1453731"/>
              <a:gd name="connsiteX20" fmla="*/ 1059458 w 1646600"/>
              <a:gd name="connsiteY20" fmla="*/ 1309036 h 1453731"/>
              <a:gd name="connsiteX21" fmla="*/ 1001707 w 1646600"/>
              <a:gd name="connsiteY21" fmla="*/ 1270535 h 1453731"/>
              <a:gd name="connsiteX22" fmla="*/ 992082 w 1646600"/>
              <a:gd name="connsiteY22" fmla="*/ 1241659 h 1453731"/>
              <a:gd name="connsiteX23" fmla="*/ 1030583 w 1646600"/>
              <a:gd name="connsiteY23" fmla="*/ 1183907 h 1453731"/>
              <a:gd name="connsiteX24" fmla="*/ 1069084 w 1646600"/>
              <a:gd name="connsiteY24" fmla="*/ 1097280 h 1453731"/>
              <a:gd name="connsiteX25" fmla="*/ 1059458 w 1646600"/>
              <a:gd name="connsiteY25" fmla="*/ 1001027 h 1453731"/>
              <a:gd name="connsiteX26" fmla="*/ 1040208 w 1646600"/>
              <a:gd name="connsiteY26" fmla="*/ 943276 h 1453731"/>
              <a:gd name="connsiteX27" fmla="*/ 1001707 w 1646600"/>
              <a:gd name="connsiteY27" fmla="*/ 885524 h 1453731"/>
              <a:gd name="connsiteX28" fmla="*/ 982456 w 1646600"/>
              <a:gd name="connsiteY28" fmla="*/ 856648 h 1453731"/>
              <a:gd name="connsiteX29" fmla="*/ 924705 w 1646600"/>
              <a:gd name="connsiteY29" fmla="*/ 818147 h 1453731"/>
              <a:gd name="connsiteX30" fmla="*/ 838077 w 1646600"/>
              <a:gd name="connsiteY30" fmla="*/ 789271 h 1453731"/>
              <a:gd name="connsiteX31" fmla="*/ 809202 w 1646600"/>
              <a:gd name="connsiteY31" fmla="*/ 779646 h 1453731"/>
              <a:gd name="connsiteX32" fmla="*/ 741825 w 1646600"/>
              <a:gd name="connsiteY32" fmla="*/ 770021 h 1453731"/>
              <a:gd name="connsiteX33" fmla="*/ 635947 w 1646600"/>
              <a:gd name="connsiteY33" fmla="*/ 779646 h 1453731"/>
              <a:gd name="connsiteX34" fmla="*/ 578195 w 1646600"/>
              <a:gd name="connsiteY34" fmla="*/ 808522 h 1453731"/>
              <a:gd name="connsiteX35" fmla="*/ 549320 w 1646600"/>
              <a:gd name="connsiteY35" fmla="*/ 818147 h 1453731"/>
              <a:gd name="connsiteX36" fmla="*/ 472317 w 1646600"/>
              <a:gd name="connsiteY36" fmla="*/ 789271 h 1453731"/>
              <a:gd name="connsiteX37" fmla="*/ 393924 w 1646600"/>
              <a:gd name="connsiteY37" fmla="*/ 772862 h 1453731"/>
              <a:gd name="connsiteX38" fmla="*/ 322373 w 1646600"/>
              <a:gd name="connsiteY38" fmla="*/ 709602 h 1453731"/>
              <a:gd name="connsiteX39" fmla="*/ 237021 w 1646600"/>
              <a:gd name="connsiteY39" fmla="*/ 686235 h 1453731"/>
              <a:gd name="connsiteX40" fmla="*/ 193011 w 1646600"/>
              <a:gd name="connsiteY40" fmla="*/ 594099 h 1453731"/>
              <a:gd name="connsiteX41" fmla="*/ 25527 w 1646600"/>
              <a:gd name="connsiteY41" fmla="*/ 615130 h 1453731"/>
              <a:gd name="connsiteX42" fmla="*/ 0 w 1646600"/>
              <a:gd name="connsiteY42" fmla="*/ 530029 h 1453731"/>
              <a:gd name="connsiteX43" fmla="*/ 67825 w 1646600"/>
              <a:gd name="connsiteY43" fmla="*/ 365760 h 1453731"/>
              <a:gd name="connsiteX44" fmla="*/ 241311 w 1646600"/>
              <a:gd name="connsiteY44" fmla="*/ 163629 h 1453731"/>
              <a:gd name="connsiteX45" fmla="*/ 250936 w 1646600"/>
              <a:gd name="connsiteY45" fmla="*/ 134754 h 1453731"/>
              <a:gd name="connsiteX46" fmla="*/ 299063 w 1646600"/>
              <a:gd name="connsiteY46" fmla="*/ 86627 h 1453731"/>
              <a:gd name="connsiteX47" fmla="*/ 385690 w 1646600"/>
              <a:gd name="connsiteY47" fmla="*/ 9625 h 1453731"/>
              <a:gd name="connsiteX48" fmla="*/ 414566 w 1646600"/>
              <a:gd name="connsiteY48" fmla="*/ 0 h 1453731"/>
              <a:gd name="connsiteX49" fmla="*/ 501193 w 1646600"/>
              <a:gd name="connsiteY49" fmla="*/ 48126 h 1453731"/>
              <a:gd name="connsiteX50" fmla="*/ 530069 w 1646600"/>
              <a:gd name="connsiteY50" fmla="*/ 67377 h 1453731"/>
              <a:gd name="connsiteX51" fmla="*/ 568570 w 1646600"/>
              <a:gd name="connsiteY51" fmla="*/ 125128 h 1453731"/>
              <a:gd name="connsiteX52" fmla="*/ 587821 w 1646600"/>
              <a:gd name="connsiteY52" fmla="*/ 154004 h 1453731"/>
              <a:gd name="connsiteX53" fmla="*/ 616696 w 1646600"/>
              <a:gd name="connsiteY53" fmla="*/ 173255 h 1453731"/>
              <a:gd name="connsiteX54" fmla="*/ 635947 w 1646600"/>
              <a:gd name="connsiteY54" fmla="*/ 202130 h 1453731"/>
              <a:gd name="connsiteX55" fmla="*/ 722574 w 1646600"/>
              <a:gd name="connsiteY55" fmla="*/ 250257 h 1453731"/>
              <a:gd name="connsiteX56" fmla="*/ 751450 w 1646600"/>
              <a:gd name="connsiteY56" fmla="*/ 269507 h 1453731"/>
              <a:gd name="connsiteX57" fmla="*/ 799576 w 1646600"/>
              <a:gd name="connsiteY57" fmla="*/ 317634 h 1453731"/>
              <a:gd name="connsiteX58" fmla="*/ 828452 w 1646600"/>
              <a:gd name="connsiteY58" fmla="*/ 346509 h 1453731"/>
              <a:gd name="connsiteX59" fmla="*/ 857328 w 1646600"/>
              <a:gd name="connsiteY59" fmla="*/ 356135 h 1453731"/>
              <a:gd name="connsiteX60" fmla="*/ 886204 w 1646600"/>
              <a:gd name="connsiteY60" fmla="*/ 375385 h 1453731"/>
              <a:gd name="connsiteX61" fmla="*/ 972831 w 1646600"/>
              <a:gd name="connsiteY61" fmla="*/ 404261 h 1453731"/>
              <a:gd name="connsiteX62" fmla="*/ 1001707 w 1646600"/>
              <a:gd name="connsiteY62" fmla="*/ 413886 h 1453731"/>
              <a:gd name="connsiteX63" fmla="*/ 1030583 w 1646600"/>
              <a:gd name="connsiteY63" fmla="*/ 433137 h 1453731"/>
              <a:gd name="connsiteX64" fmla="*/ 1088334 w 1646600"/>
              <a:gd name="connsiteY64" fmla="*/ 452387 h 1453731"/>
              <a:gd name="connsiteX65" fmla="*/ 1174962 w 1646600"/>
              <a:gd name="connsiteY65" fmla="*/ 481263 h 1453731"/>
              <a:gd name="connsiteX66" fmla="*/ 1232713 w 1646600"/>
              <a:gd name="connsiteY66" fmla="*/ 500514 h 1453731"/>
              <a:gd name="connsiteX67" fmla="*/ 1261589 w 1646600"/>
              <a:gd name="connsiteY67" fmla="*/ 510139 h 1453731"/>
              <a:gd name="connsiteX68" fmla="*/ 1492595 w 1646600"/>
              <a:gd name="connsiteY68" fmla="*/ 510139 h 1453731"/>
              <a:gd name="connsiteX69" fmla="*/ 1579223 w 1646600"/>
              <a:gd name="connsiteY69" fmla="*/ 511473 h 1453731"/>
              <a:gd name="connsiteX70" fmla="*/ 1646600 w 1646600"/>
              <a:gd name="connsiteY70" fmla="*/ 558265 h 1453731"/>
              <a:gd name="connsiteX0" fmla="*/ 1646600 w 1646600"/>
              <a:gd name="connsiteY0" fmla="*/ 558265 h 1453731"/>
              <a:gd name="connsiteX1" fmla="*/ 1646600 w 1646600"/>
              <a:gd name="connsiteY1" fmla="*/ 558265 h 1453731"/>
              <a:gd name="connsiteX2" fmla="*/ 1636974 w 1646600"/>
              <a:gd name="connsiteY2" fmla="*/ 644892 h 1453731"/>
              <a:gd name="connsiteX3" fmla="*/ 1608098 w 1646600"/>
              <a:gd name="connsiteY3" fmla="*/ 972151 h 1453731"/>
              <a:gd name="connsiteX4" fmla="*/ 1588848 w 1646600"/>
              <a:gd name="connsiteY4" fmla="*/ 1029903 h 1453731"/>
              <a:gd name="connsiteX5" fmla="*/ 1569597 w 1646600"/>
              <a:gd name="connsiteY5" fmla="*/ 1058779 h 1453731"/>
              <a:gd name="connsiteX6" fmla="*/ 1550347 w 1646600"/>
              <a:gd name="connsiteY6" fmla="*/ 1116530 h 1453731"/>
              <a:gd name="connsiteX7" fmla="*/ 1540722 w 1646600"/>
              <a:gd name="connsiteY7" fmla="*/ 1145406 h 1453731"/>
              <a:gd name="connsiteX8" fmla="*/ 1502221 w 1646600"/>
              <a:gd name="connsiteY8" fmla="*/ 1203158 h 1453731"/>
              <a:gd name="connsiteX9" fmla="*/ 1482970 w 1646600"/>
              <a:gd name="connsiteY9" fmla="*/ 1232034 h 1453731"/>
              <a:gd name="connsiteX10" fmla="*/ 1463720 w 1646600"/>
              <a:gd name="connsiteY10" fmla="*/ 1260909 h 1453731"/>
              <a:gd name="connsiteX11" fmla="*/ 1434844 w 1646600"/>
              <a:gd name="connsiteY11" fmla="*/ 1280160 h 1453731"/>
              <a:gd name="connsiteX12" fmla="*/ 1405968 w 1646600"/>
              <a:gd name="connsiteY12" fmla="*/ 1337911 h 1453731"/>
              <a:gd name="connsiteX13" fmla="*/ 1377092 w 1646600"/>
              <a:gd name="connsiteY13" fmla="*/ 1395663 h 1453731"/>
              <a:gd name="connsiteX14" fmla="*/ 1348216 w 1646600"/>
              <a:gd name="connsiteY14" fmla="*/ 1414914 h 1453731"/>
              <a:gd name="connsiteX15" fmla="*/ 1328966 w 1646600"/>
              <a:gd name="connsiteY15" fmla="*/ 1443789 h 1453731"/>
              <a:gd name="connsiteX16" fmla="*/ 1223088 w 1646600"/>
              <a:gd name="connsiteY16" fmla="*/ 1443789 h 1453731"/>
              <a:gd name="connsiteX17" fmla="*/ 1165336 w 1646600"/>
              <a:gd name="connsiteY17" fmla="*/ 1405288 h 1453731"/>
              <a:gd name="connsiteX18" fmla="*/ 1136461 w 1646600"/>
              <a:gd name="connsiteY18" fmla="*/ 1386038 h 1453731"/>
              <a:gd name="connsiteX19" fmla="*/ 1078709 w 1646600"/>
              <a:gd name="connsiteY19" fmla="*/ 1337911 h 1453731"/>
              <a:gd name="connsiteX20" fmla="*/ 1059458 w 1646600"/>
              <a:gd name="connsiteY20" fmla="*/ 1309036 h 1453731"/>
              <a:gd name="connsiteX21" fmla="*/ 1001707 w 1646600"/>
              <a:gd name="connsiteY21" fmla="*/ 1270535 h 1453731"/>
              <a:gd name="connsiteX22" fmla="*/ 992082 w 1646600"/>
              <a:gd name="connsiteY22" fmla="*/ 1241659 h 1453731"/>
              <a:gd name="connsiteX23" fmla="*/ 1030583 w 1646600"/>
              <a:gd name="connsiteY23" fmla="*/ 1183907 h 1453731"/>
              <a:gd name="connsiteX24" fmla="*/ 1069084 w 1646600"/>
              <a:gd name="connsiteY24" fmla="*/ 1097280 h 1453731"/>
              <a:gd name="connsiteX25" fmla="*/ 1059458 w 1646600"/>
              <a:gd name="connsiteY25" fmla="*/ 1001027 h 1453731"/>
              <a:gd name="connsiteX26" fmla="*/ 1040208 w 1646600"/>
              <a:gd name="connsiteY26" fmla="*/ 943276 h 1453731"/>
              <a:gd name="connsiteX27" fmla="*/ 1001707 w 1646600"/>
              <a:gd name="connsiteY27" fmla="*/ 885524 h 1453731"/>
              <a:gd name="connsiteX28" fmla="*/ 982456 w 1646600"/>
              <a:gd name="connsiteY28" fmla="*/ 856648 h 1453731"/>
              <a:gd name="connsiteX29" fmla="*/ 924705 w 1646600"/>
              <a:gd name="connsiteY29" fmla="*/ 818147 h 1453731"/>
              <a:gd name="connsiteX30" fmla="*/ 838077 w 1646600"/>
              <a:gd name="connsiteY30" fmla="*/ 789271 h 1453731"/>
              <a:gd name="connsiteX31" fmla="*/ 809202 w 1646600"/>
              <a:gd name="connsiteY31" fmla="*/ 779646 h 1453731"/>
              <a:gd name="connsiteX32" fmla="*/ 741825 w 1646600"/>
              <a:gd name="connsiteY32" fmla="*/ 770021 h 1453731"/>
              <a:gd name="connsiteX33" fmla="*/ 635947 w 1646600"/>
              <a:gd name="connsiteY33" fmla="*/ 779646 h 1453731"/>
              <a:gd name="connsiteX34" fmla="*/ 578195 w 1646600"/>
              <a:gd name="connsiteY34" fmla="*/ 808522 h 1453731"/>
              <a:gd name="connsiteX35" fmla="*/ 549320 w 1646600"/>
              <a:gd name="connsiteY35" fmla="*/ 818147 h 1453731"/>
              <a:gd name="connsiteX36" fmla="*/ 472317 w 1646600"/>
              <a:gd name="connsiteY36" fmla="*/ 789271 h 1453731"/>
              <a:gd name="connsiteX37" fmla="*/ 393924 w 1646600"/>
              <a:gd name="connsiteY37" fmla="*/ 772862 h 1453731"/>
              <a:gd name="connsiteX38" fmla="*/ 322373 w 1646600"/>
              <a:gd name="connsiteY38" fmla="*/ 709602 h 1453731"/>
              <a:gd name="connsiteX39" fmla="*/ 237021 w 1646600"/>
              <a:gd name="connsiteY39" fmla="*/ 686235 h 1453731"/>
              <a:gd name="connsiteX40" fmla="*/ 81369 w 1646600"/>
              <a:gd name="connsiteY40" fmla="*/ 679160 h 1453731"/>
              <a:gd name="connsiteX41" fmla="*/ 25527 w 1646600"/>
              <a:gd name="connsiteY41" fmla="*/ 615130 h 1453731"/>
              <a:gd name="connsiteX42" fmla="*/ 0 w 1646600"/>
              <a:gd name="connsiteY42" fmla="*/ 530029 h 1453731"/>
              <a:gd name="connsiteX43" fmla="*/ 67825 w 1646600"/>
              <a:gd name="connsiteY43" fmla="*/ 365760 h 1453731"/>
              <a:gd name="connsiteX44" fmla="*/ 241311 w 1646600"/>
              <a:gd name="connsiteY44" fmla="*/ 163629 h 1453731"/>
              <a:gd name="connsiteX45" fmla="*/ 250936 w 1646600"/>
              <a:gd name="connsiteY45" fmla="*/ 134754 h 1453731"/>
              <a:gd name="connsiteX46" fmla="*/ 299063 w 1646600"/>
              <a:gd name="connsiteY46" fmla="*/ 86627 h 1453731"/>
              <a:gd name="connsiteX47" fmla="*/ 385690 w 1646600"/>
              <a:gd name="connsiteY47" fmla="*/ 9625 h 1453731"/>
              <a:gd name="connsiteX48" fmla="*/ 414566 w 1646600"/>
              <a:gd name="connsiteY48" fmla="*/ 0 h 1453731"/>
              <a:gd name="connsiteX49" fmla="*/ 501193 w 1646600"/>
              <a:gd name="connsiteY49" fmla="*/ 48126 h 1453731"/>
              <a:gd name="connsiteX50" fmla="*/ 530069 w 1646600"/>
              <a:gd name="connsiteY50" fmla="*/ 67377 h 1453731"/>
              <a:gd name="connsiteX51" fmla="*/ 568570 w 1646600"/>
              <a:gd name="connsiteY51" fmla="*/ 125128 h 1453731"/>
              <a:gd name="connsiteX52" fmla="*/ 587821 w 1646600"/>
              <a:gd name="connsiteY52" fmla="*/ 154004 h 1453731"/>
              <a:gd name="connsiteX53" fmla="*/ 616696 w 1646600"/>
              <a:gd name="connsiteY53" fmla="*/ 173255 h 1453731"/>
              <a:gd name="connsiteX54" fmla="*/ 635947 w 1646600"/>
              <a:gd name="connsiteY54" fmla="*/ 202130 h 1453731"/>
              <a:gd name="connsiteX55" fmla="*/ 722574 w 1646600"/>
              <a:gd name="connsiteY55" fmla="*/ 250257 h 1453731"/>
              <a:gd name="connsiteX56" fmla="*/ 751450 w 1646600"/>
              <a:gd name="connsiteY56" fmla="*/ 269507 h 1453731"/>
              <a:gd name="connsiteX57" fmla="*/ 799576 w 1646600"/>
              <a:gd name="connsiteY57" fmla="*/ 317634 h 1453731"/>
              <a:gd name="connsiteX58" fmla="*/ 828452 w 1646600"/>
              <a:gd name="connsiteY58" fmla="*/ 346509 h 1453731"/>
              <a:gd name="connsiteX59" fmla="*/ 857328 w 1646600"/>
              <a:gd name="connsiteY59" fmla="*/ 356135 h 1453731"/>
              <a:gd name="connsiteX60" fmla="*/ 886204 w 1646600"/>
              <a:gd name="connsiteY60" fmla="*/ 375385 h 1453731"/>
              <a:gd name="connsiteX61" fmla="*/ 972831 w 1646600"/>
              <a:gd name="connsiteY61" fmla="*/ 404261 h 1453731"/>
              <a:gd name="connsiteX62" fmla="*/ 1001707 w 1646600"/>
              <a:gd name="connsiteY62" fmla="*/ 413886 h 1453731"/>
              <a:gd name="connsiteX63" fmla="*/ 1030583 w 1646600"/>
              <a:gd name="connsiteY63" fmla="*/ 433137 h 1453731"/>
              <a:gd name="connsiteX64" fmla="*/ 1088334 w 1646600"/>
              <a:gd name="connsiteY64" fmla="*/ 452387 h 1453731"/>
              <a:gd name="connsiteX65" fmla="*/ 1174962 w 1646600"/>
              <a:gd name="connsiteY65" fmla="*/ 481263 h 1453731"/>
              <a:gd name="connsiteX66" fmla="*/ 1232713 w 1646600"/>
              <a:gd name="connsiteY66" fmla="*/ 500514 h 1453731"/>
              <a:gd name="connsiteX67" fmla="*/ 1261589 w 1646600"/>
              <a:gd name="connsiteY67" fmla="*/ 510139 h 1453731"/>
              <a:gd name="connsiteX68" fmla="*/ 1492595 w 1646600"/>
              <a:gd name="connsiteY68" fmla="*/ 510139 h 1453731"/>
              <a:gd name="connsiteX69" fmla="*/ 1579223 w 1646600"/>
              <a:gd name="connsiteY69" fmla="*/ 511473 h 1453731"/>
              <a:gd name="connsiteX70" fmla="*/ 1646600 w 1646600"/>
              <a:gd name="connsiteY70" fmla="*/ 558265 h 1453731"/>
              <a:gd name="connsiteX0" fmla="*/ 1646600 w 1646600"/>
              <a:gd name="connsiteY0" fmla="*/ 558265 h 1453731"/>
              <a:gd name="connsiteX1" fmla="*/ 1646600 w 1646600"/>
              <a:gd name="connsiteY1" fmla="*/ 558265 h 1453731"/>
              <a:gd name="connsiteX2" fmla="*/ 1636974 w 1646600"/>
              <a:gd name="connsiteY2" fmla="*/ 644892 h 1453731"/>
              <a:gd name="connsiteX3" fmla="*/ 1608098 w 1646600"/>
              <a:gd name="connsiteY3" fmla="*/ 972151 h 1453731"/>
              <a:gd name="connsiteX4" fmla="*/ 1588848 w 1646600"/>
              <a:gd name="connsiteY4" fmla="*/ 1029903 h 1453731"/>
              <a:gd name="connsiteX5" fmla="*/ 1569597 w 1646600"/>
              <a:gd name="connsiteY5" fmla="*/ 1058779 h 1453731"/>
              <a:gd name="connsiteX6" fmla="*/ 1550347 w 1646600"/>
              <a:gd name="connsiteY6" fmla="*/ 1116530 h 1453731"/>
              <a:gd name="connsiteX7" fmla="*/ 1540722 w 1646600"/>
              <a:gd name="connsiteY7" fmla="*/ 1145406 h 1453731"/>
              <a:gd name="connsiteX8" fmla="*/ 1502221 w 1646600"/>
              <a:gd name="connsiteY8" fmla="*/ 1203158 h 1453731"/>
              <a:gd name="connsiteX9" fmla="*/ 1482970 w 1646600"/>
              <a:gd name="connsiteY9" fmla="*/ 1232034 h 1453731"/>
              <a:gd name="connsiteX10" fmla="*/ 1463720 w 1646600"/>
              <a:gd name="connsiteY10" fmla="*/ 1260909 h 1453731"/>
              <a:gd name="connsiteX11" fmla="*/ 1434844 w 1646600"/>
              <a:gd name="connsiteY11" fmla="*/ 1280160 h 1453731"/>
              <a:gd name="connsiteX12" fmla="*/ 1405968 w 1646600"/>
              <a:gd name="connsiteY12" fmla="*/ 1337911 h 1453731"/>
              <a:gd name="connsiteX13" fmla="*/ 1377092 w 1646600"/>
              <a:gd name="connsiteY13" fmla="*/ 1395663 h 1453731"/>
              <a:gd name="connsiteX14" fmla="*/ 1348216 w 1646600"/>
              <a:gd name="connsiteY14" fmla="*/ 1414914 h 1453731"/>
              <a:gd name="connsiteX15" fmla="*/ 1328966 w 1646600"/>
              <a:gd name="connsiteY15" fmla="*/ 1443789 h 1453731"/>
              <a:gd name="connsiteX16" fmla="*/ 1223088 w 1646600"/>
              <a:gd name="connsiteY16" fmla="*/ 1443789 h 1453731"/>
              <a:gd name="connsiteX17" fmla="*/ 1165336 w 1646600"/>
              <a:gd name="connsiteY17" fmla="*/ 1405288 h 1453731"/>
              <a:gd name="connsiteX18" fmla="*/ 1136461 w 1646600"/>
              <a:gd name="connsiteY18" fmla="*/ 1386038 h 1453731"/>
              <a:gd name="connsiteX19" fmla="*/ 1078709 w 1646600"/>
              <a:gd name="connsiteY19" fmla="*/ 1337911 h 1453731"/>
              <a:gd name="connsiteX20" fmla="*/ 1059458 w 1646600"/>
              <a:gd name="connsiteY20" fmla="*/ 1309036 h 1453731"/>
              <a:gd name="connsiteX21" fmla="*/ 1001707 w 1646600"/>
              <a:gd name="connsiteY21" fmla="*/ 1270535 h 1453731"/>
              <a:gd name="connsiteX22" fmla="*/ 992082 w 1646600"/>
              <a:gd name="connsiteY22" fmla="*/ 1241659 h 1453731"/>
              <a:gd name="connsiteX23" fmla="*/ 1030583 w 1646600"/>
              <a:gd name="connsiteY23" fmla="*/ 1183907 h 1453731"/>
              <a:gd name="connsiteX24" fmla="*/ 1069084 w 1646600"/>
              <a:gd name="connsiteY24" fmla="*/ 1097280 h 1453731"/>
              <a:gd name="connsiteX25" fmla="*/ 1059458 w 1646600"/>
              <a:gd name="connsiteY25" fmla="*/ 1001027 h 1453731"/>
              <a:gd name="connsiteX26" fmla="*/ 1040208 w 1646600"/>
              <a:gd name="connsiteY26" fmla="*/ 943276 h 1453731"/>
              <a:gd name="connsiteX27" fmla="*/ 1001707 w 1646600"/>
              <a:gd name="connsiteY27" fmla="*/ 885524 h 1453731"/>
              <a:gd name="connsiteX28" fmla="*/ 982456 w 1646600"/>
              <a:gd name="connsiteY28" fmla="*/ 856648 h 1453731"/>
              <a:gd name="connsiteX29" fmla="*/ 924705 w 1646600"/>
              <a:gd name="connsiteY29" fmla="*/ 818147 h 1453731"/>
              <a:gd name="connsiteX30" fmla="*/ 838077 w 1646600"/>
              <a:gd name="connsiteY30" fmla="*/ 789271 h 1453731"/>
              <a:gd name="connsiteX31" fmla="*/ 809202 w 1646600"/>
              <a:gd name="connsiteY31" fmla="*/ 779646 h 1453731"/>
              <a:gd name="connsiteX32" fmla="*/ 741825 w 1646600"/>
              <a:gd name="connsiteY32" fmla="*/ 770021 h 1453731"/>
              <a:gd name="connsiteX33" fmla="*/ 635947 w 1646600"/>
              <a:gd name="connsiteY33" fmla="*/ 779646 h 1453731"/>
              <a:gd name="connsiteX34" fmla="*/ 578195 w 1646600"/>
              <a:gd name="connsiteY34" fmla="*/ 808522 h 1453731"/>
              <a:gd name="connsiteX35" fmla="*/ 549320 w 1646600"/>
              <a:gd name="connsiteY35" fmla="*/ 818147 h 1453731"/>
              <a:gd name="connsiteX36" fmla="*/ 472317 w 1646600"/>
              <a:gd name="connsiteY36" fmla="*/ 789271 h 1453731"/>
              <a:gd name="connsiteX37" fmla="*/ 393924 w 1646600"/>
              <a:gd name="connsiteY37" fmla="*/ 772862 h 1453731"/>
              <a:gd name="connsiteX38" fmla="*/ 285159 w 1646600"/>
              <a:gd name="connsiteY38" fmla="*/ 741500 h 1453731"/>
              <a:gd name="connsiteX39" fmla="*/ 237021 w 1646600"/>
              <a:gd name="connsiteY39" fmla="*/ 686235 h 1453731"/>
              <a:gd name="connsiteX40" fmla="*/ 81369 w 1646600"/>
              <a:gd name="connsiteY40" fmla="*/ 679160 h 1453731"/>
              <a:gd name="connsiteX41" fmla="*/ 25527 w 1646600"/>
              <a:gd name="connsiteY41" fmla="*/ 615130 h 1453731"/>
              <a:gd name="connsiteX42" fmla="*/ 0 w 1646600"/>
              <a:gd name="connsiteY42" fmla="*/ 530029 h 1453731"/>
              <a:gd name="connsiteX43" fmla="*/ 67825 w 1646600"/>
              <a:gd name="connsiteY43" fmla="*/ 365760 h 1453731"/>
              <a:gd name="connsiteX44" fmla="*/ 241311 w 1646600"/>
              <a:gd name="connsiteY44" fmla="*/ 163629 h 1453731"/>
              <a:gd name="connsiteX45" fmla="*/ 250936 w 1646600"/>
              <a:gd name="connsiteY45" fmla="*/ 134754 h 1453731"/>
              <a:gd name="connsiteX46" fmla="*/ 299063 w 1646600"/>
              <a:gd name="connsiteY46" fmla="*/ 86627 h 1453731"/>
              <a:gd name="connsiteX47" fmla="*/ 385690 w 1646600"/>
              <a:gd name="connsiteY47" fmla="*/ 9625 h 1453731"/>
              <a:gd name="connsiteX48" fmla="*/ 414566 w 1646600"/>
              <a:gd name="connsiteY48" fmla="*/ 0 h 1453731"/>
              <a:gd name="connsiteX49" fmla="*/ 501193 w 1646600"/>
              <a:gd name="connsiteY49" fmla="*/ 48126 h 1453731"/>
              <a:gd name="connsiteX50" fmla="*/ 530069 w 1646600"/>
              <a:gd name="connsiteY50" fmla="*/ 67377 h 1453731"/>
              <a:gd name="connsiteX51" fmla="*/ 568570 w 1646600"/>
              <a:gd name="connsiteY51" fmla="*/ 125128 h 1453731"/>
              <a:gd name="connsiteX52" fmla="*/ 587821 w 1646600"/>
              <a:gd name="connsiteY52" fmla="*/ 154004 h 1453731"/>
              <a:gd name="connsiteX53" fmla="*/ 616696 w 1646600"/>
              <a:gd name="connsiteY53" fmla="*/ 173255 h 1453731"/>
              <a:gd name="connsiteX54" fmla="*/ 635947 w 1646600"/>
              <a:gd name="connsiteY54" fmla="*/ 202130 h 1453731"/>
              <a:gd name="connsiteX55" fmla="*/ 722574 w 1646600"/>
              <a:gd name="connsiteY55" fmla="*/ 250257 h 1453731"/>
              <a:gd name="connsiteX56" fmla="*/ 751450 w 1646600"/>
              <a:gd name="connsiteY56" fmla="*/ 269507 h 1453731"/>
              <a:gd name="connsiteX57" fmla="*/ 799576 w 1646600"/>
              <a:gd name="connsiteY57" fmla="*/ 317634 h 1453731"/>
              <a:gd name="connsiteX58" fmla="*/ 828452 w 1646600"/>
              <a:gd name="connsiteY58" fmla="*/ 346509 h 1453731"/>
              <a:gd name="connsiteX59" fmla="*/ 857328 w 1646600"/>
              <a:gd name="connsiteY59" fmla="*/ 356135 h 1453731"/>
              <a:gd name="connsiteX60" fmla="*/ 886204 w 1646600"/>
              <a:gd name="connsiteY60" fmla="*/ 375385 h 1453731"/>
              <a:gd name="connsiteX61" fmla="*/ 972831 w 1646600"/>
              <a:gd name="connsiteY61" fmla="*/ 404261 h 1453731"/>
              <a:gd name="connsiteX62" fmla="*/ 1001707 w 1646600"/>
              <a:gd name="connsiteY62" fmla="*/ 413886 h 1453731"/>
              <a:gd name="connsiteX63" fmla="*/ 1030583 w 1646600"/>
              <a:gd name="connsiteY63" fmla="*/ 433137 h 1453731"/>
              <a:gd name="connsiteX64" fmla="*/ 1088334 w 1646600"/>
              <a:gd name="connsiteY64" fmla="*/ 452387 h 1453731"/>
              <a:gd name="connsiteX65" fmla="*/ 1174962 w 1646600"/>
              <a:gd name="connsiteY65" fmla="*/ 481263 h 1453731"/>
              <a:gd name="connsiteX66" fmla="*/ 1232713 w 1646600"/>
              <a:gd name="connsiteY66" fmla="*/ 500514 h 1453731"/>
              <a:gd name="connsiteX67" fmla="*/ 1261589 w 1646600"/>
              <a:gd name="connsiteY67" fmla="*/ 510139 h 1453731"/>
              <a:gd name="connsiteX68" fmla="*/ 1492595 w 1646600"/>
              <a:gd name="connsiteY68" fmla="*/ 510139 h 1453731"/>
              <a:gd name="connsiteX69" fmla="*/ 1579223 w 1646600"/>
              <a:gd name="connsiteY69" fmla="*/ 511473 h 1453731"/>
              <a:gd name="connsiteX70" fmla="*/ 1646600 w 1646600"/>
              <a:gd name="connsiteY70" fmla="*/ 558265 h 1453731"/>
              <a:gd name="connsiteX0" fmla="*/ 1646600 w 1646600"/>
              <a:gd name="connsiteY0" fmla="*/ 558265 h 1453731"/>
              <a:gd name="connsiteX1" fmla="*/ 1646600 w 1646600"/>
              <a:gd name="connsiteY1" fmla="*/ 558265 h 1453731"/>
              <a:gd name="connsiteX2" fmla="*/ 1636974 w 1646600"/>
              <a:gd name="connsiteY2" fmla="*/ 644892 h 1453731"/>
              <a:gd name="connsiteX3" fmla="*/ 1608098 w 1646600"/>
              <a:gd name="connsiteY3" fmla="*/ 972151 h 1453731"/>
              <a:gd name="connsiteX4" fmla="*/ 1588848 w 1646600"/>
              <a:gd name="connsiteY4" fmla="*/ 1029903 h 1453731"/>
              <a:gd name="connsiteX5" fmla="*/ 1569597 w 1646600"/>
              <a:gd name="connsiteY5" fmla="*/ 1058779 h 1453731"/>
              <a:gd name="connsiteX6" fmla="*/ 1550347 w 1646600"/>
              <a:gd name="connsiteY6" fmla="*/ 1116530 h 1453731"/>
              <a:gd name="connsiteX7" fmla="*/ 1540722 w 1646600"/>
              <a:gd name="connsiteY7" fmla="*/ 1145406 h 1453731"/>
              <a:gd name="connsiteX8" fmla="*/ 1502221 w 1646600"/>
              <a:gd name="connsiteY8" fmla="*/ 1203158 h 1453731"/>
              <a:gd name="connsiteX9" fmla="*/ 1482970 w 1646600"/>
              <a:gd name="connsiteY9" fmla="*/ 1232034 h 1453731"/>
              <a:gd name="connsiteX10" fmla="*/ 1463720 w 1646600"/>
              <a:gd name="connsiteY10" fmla="*/ 1260909 h 1453731"/>
              <a:gd name="connsiteX11" fmla="*/ 1434844 w 1646600"/>
              <a:gd name="connsiteY11" fmla="*/ 1280160 h 1453731"/>
              <a:gd name="connsiteX12" fmla="*/ 1405968 w 1646600"/>
              <a:gd name="connsiteY12" fmla="*/ 1337911 h 1453731"/>
              <a:gd name="connsiteX13" fmla="*/ 1377092 w 1646600"/>
              <a:gd name="connsiteY13" fmla="*/ 1395663 h 1453731"/>
              <a:gd name="connsiteX14" fmla="*/ 1348216 w 1646600"/>
              <a:gd name="connsiteY14" fmla="*/ 1414914 h 1453731"/>
              <a:gd name="connsiteX15" fmla="*/ 1328966 w 1646600"/>
              <a:gd name="connsiteY15" fmla="*/ 1443789 h 1453731"/>
              <a:gd name="connsiteX16" fmla="*/ 1223088 w 1646600"/>
              <a:gd name="connsiteY16" fmla="*/ 1443789 h 1453731"/>
              <a:gd name="connsiteX17" fmla="*/ 1165336 w 1646600"/>
              <a:gd name="connsiteY17" fmla="*/ 1405288 h 1453731"/>
              <a:gd name="connsiteX18" fmla="*/ 1136461 w 1646600"/>
              <a:gd name="connsiteY18" fmla="*/ 1386038 h 1453731"/>
              <a:gd name="connsiteX19" fmla="*/ 1078709 w 1646600"/>
              <a:gd name="connsiteY19" fmla="*/ 1337911 h 1453731"/>
              <a:gd name="connsiteX20" fmla="*/ 1059458 w 1646600"/>
              <a:gd name="connsiteY20" fmla="*/ 1309036 h 1453731"/>
              <a:gd name="connsiteX21" fmla="*/ 1001707 w 1646600"/>
              <a:gd name="connsiteY21" fmla="*/ 1270535 h 1453731"/>
              <a:gd name="connsiteX22" fmla="*/ 992082 w 1646600"/>
              <a:gd name="connsiteY22" fmla="*/ 1241659 h 1453731"/>
              <a:gd name="connsiteX23" fmla="*/ 1030583 w 1646600"/>
              <a:gd name="connsiteY23" fmla="*/ 1183907 h 1453731"/>
              <a:gd name="connsiteX24" fmla="*/ 1069084 w 1646600"/>
              <a:gd name="connsiteY24" fmla="*/ 1097280 h 1453731"/>
              <a:gd name="connsiteX25" fmla="*/ 1059458 w 1646600"/>
              <a:gd name="connsiteY25" fmla="*/ 1001027 h 1453731"/>
              <a:gd name="connsiteX26" fmla="*/ 1040208 w 1646600"/>
              <a:gd name="connsiteY26" fmla="*/ 943276 h 1453731"/>
              <a:gd name="connsiteX27" fmla="*/ 1001707 w 1646600"/>
              <a:gd name="connsiteY27" fmla="*/ 885524 h 1453731"/>
              <a:gd name="connsiteX28" fmla="*/ 982456 w 1646600"/>
              <a:gd name="connsiteY28" fmla="*/ 856648 h 1453731"/>
              <a:gd name="connsiteX29" fmla="*/ 924705 w 1646600"/>
              <a:gd name="connsiteY29" fmla="*/ 818147 h 1453731"/>
              <a:gd name="connsiteX30" fmla="*/ 838077 w 1646600"/>
              <a:gd name="connsiteY30" fmla="*/ 789271 h 1453731"/>
              <a:gd name="connsiteX31" fmla="*/ 809202 w 1646600"/>
              <a:gd name="connsiteY31" fmla="*/ 779646 h 1453731"/>
              <a:gd name="connsiteX32" fmla="*/ 741825 w 1646600"/>
              <a:gd name="connsiteY32" fmla="*/ 770021 h 1453731"/>
              <a:gd name="connsiteX33" fmla="*/ 635947 w 1646600"/>
              <a:gd name="connsiteY33" fmla="*/ 779646 h 1453731"/>
              <a:gd name="connsiteX34" fmla="*/ 578195 w 1646600"/>
              <a:gd name="connsiteY34" fmla="*/ 808522 h 1453731"/>
              <a:gd name="connsiteX35" fmla="*/ 549320 w 1646600"/>
              <a:gd name="connsiteY35" fmla="*/ 818147 h 1453731"/>
              <a:gd name="connsiteX36" fmla="*/ 472317 w 1646600"/>
              <a:gd name="connsiteY36" fmla="*/ 789271 h 1453731"/>
              <a:gd name="connsiteX37" fmla="*/ 393924 w 1646600"/>
              <a:gd name="connsiteY37" fmla="*/ 772862 h 1453731"/>
              <a:gd name="connsiteX38" fmla="*/ 285159 w 1646600"/>
              <a:gd name="connsiteY38" fmla="*/ 741500 h 1453731"/>
              <a:gd name="connsiteX39" fmla="*/ 210440 w 1646600"/>
              <a:gd name="connsiteY39" fmla="*/ 707500 h 1453731"/>
              <a:gd name="connsiteX40" fmla="*/ 81369 w 1646600"/>
              <a:gd name="connsiteY40" fmla="*/ 679160 h 1453731"/>
              <a:gd name="connsiteX41" fmla="*/ 25527 w 1646600"/>
              <a:gd name="connsiteY41" fmla="*/ 615130 h 1453731"/>
              <a:gd name="connsiteX42" fmla="*/ 0 w 1646600"/>
              <a:gd name="connsiteY42" fmla="*/ 530029 h 1453731"/>
              <a:gd name="connsiteX43" fmla="*/ 67825 w 1646600"/>
              <a:gd name="connsiteY43" fmla="*/ 365760 h 1453731"/>
              <a:gd name="connsiteX44" fmla="*/ 241311 w 1646600"/>
              <a:gd name="connsiteY44" fmla="*/ 163629 h 1453731"/>
              <a:gd name="connsiteX45" fmla="*/ 250936 w 1646600"/>
              <a:gd name="connsiteY45" fmla="*/ 134754 h 1453731"/>
              <a:gd name="connsiteX46" fmla="*/ 299063 w 1646600"/>
              <a:gd name="connsiteY46" fmla="*/ 86627 h 1453731"/>
              <a:gd name="connsiteX47" fmla="*/ 385690 w 1646600"/>
              <a:gd name="connsiteY47" fmla="*/ 9625 h 1453731"/>
              <a:gd name="connsiteX48" fmla="*/ 414566 w 1646600"/>
              <a:gd name="connsiteY48" fmla="*/ 0 h 1453731"/>
              <a:gd name="connsiteX49" fmla="*/ 501193 w 1646600"/>
              <a:gd name="connsiteY49" fmla="*/ 48126 h 1453731"/>
              <a:gd name="connsiteX50" fmla="*/ 530069 w 1646600"/>
              <a:gd name="connsiteY50" fmla="*/ 67377 h 1453731"/>
              <a:gd name="connsiteX51" fmla="*/ 568570 w 1646600"/>
              <a:gd name="connsiteY51" fmla="*/ 125128 h 1453731"/>
              <a:gd name="connsiteX52" fmla="*/ 587821 w 1646600"/>
              <a:gd name="connsiteY52" fmla="*/ 154004 h 1453731"/>
              <a:gd name="connsiteX53" fmla="*/ 616696 w 1646600"/>
              <a:gd name="connsiteY53" fmla="*/ 173255 h 1453731"/>
              <a:gd name="connsiteX54" fmla="*/ 635947 w 1646600"/>
              <a:gd name="connsiteY54" fmla="*/ 202130 h 1453731"/>
              <a:gd name="connsiteX55" fmla="*/ 722574 w 1646600"/>
              <a:gd name="connsiteY55" fmla="*/ 250257 h 1453731"/>
              <a:gd name="connsiteX56" fmla="*/ 751450 w 1646600"/>
              <a:gd name="connsiteY56" fmla="*/ 269507 h 1453731"/>
              <a:gd name="connsiteX57" fmla="*/ 799576 w 1646600"/>
              <a:gd name="connsiteY57" fmla="*/ 317634 h 1453731"/>
              <a:gd name="connsiteX58" fmla="*/ 828452 w 1646600"/>
              <a:gd name="connsiteY58" fmla="*/ 346509 h 1453731"/>
              <a:gd name="connsiteX59" fmla="*/ 857328 w 1646600"/>
              <a:gd name="connsiteY59" fmla="*/ 356135 h 1453731"/>
              <a:gd name="connsiteX60" fmla="*/ 886204 w 1646600"/>
              <a:gd name="connsiteY60" fmla="*/ 375385 h 1453731"/>
              <a:gd name="connsiteX61" fmla="*/ 972831 w 1646600"/>
              <a:gd name="connsiteY61" fmla="*/ 404261 h 1453731"/>
              <a:gd name="connsiteX62" fmla="*/ 1001707 w 1646600"/>
              <a:gd name="connsiteY62" fmla="*/ 413886 h 1453731"/>
              <a:gd name="connsiteX63" fmla="*/ 1030583 w 1646600"/>
              <a:gd name="connsiteY63" fmla="*/ 433137 h 1453731"/>
              <a:gd name="connsiteX64" fmla="*/ 1088334 w 1646600"/>
              <a:gd name="connsiteY64" fmla="*/ 452387 h 1453731"/>
              <a:gd name="connsiteX65" fmla="*/ 1174962 w 1646600"/>
              <a:gd name="connsiteY65" fmla="*/ 481263 h 1453731"/>
              <a:gd name="connsiteX66" fmla="*/ 1232713 w 1646600"/>
              <a:gd name="connsiteY66" fmla="*/ 500514 h 1453731"/>
              <a:gd name="connsiteX67" fmla="*/ 1261589 w 1646600"/>
              <a:gd name="connsiteY67" fmla="*/ 510139 h 1453731"/>
              <a:gd name="connsiteX68" fmla="*/ 1492595 w 1646600"/>
              <a:gd name="connsiteY68" fmla="*/ 510139 h 1453731"/>
              <a:gd name="connsiteX69" fmla="*/ 1579223 w 1646600"/>
              <a:gd name="connsiteY69" fmla="*/ 511473 h 1453731"/>
              <a:gd name="connsiteX70" fmla="*/ 1646600 w 1646600"/>
              <a:gd name="connsiteY70" fmla="*/ 558265 h 1453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646600" h="1453731">
                <a:moveTo>
                  <a:pt x="1646600" y="558265"/>
                </a:moveTo>
                <a:lnTo>
                  <a:pt x="1646600" y="558265"/>
                </a:lnTo>
                <a:cubicBezTo>
                  <a:pt x="1643391" y="587141"/>
                  <a:pt x="1638632" y="615886"/>
                  <a:pt x="1636974" y="644892"/>
                </a:cubicBezTo>
                <a:cubicBezTo>
                  <a:pt x="1628686" y="789920"/>
                  <a:pt x="1646850" y="855890"/>
                  <a:pt x="1608098" y="972151"/>
                </a:cubicBezTo>
                <a:cubicBezTo>
                  <a:pt x="1601681" y="991402"/>
                  <a:pt x="1600104" y="1013019"/>
                  <a:pt x="1588848" y="1029903"/>
                </a:cubicBezTo>
                <a:lnTo>
                  <a:pt x="1569597" y="1058779"/>
                </a:lnTo>
                <a:lnTo>
                  <a:pt x="1550347" y="1116530"/>
                </a:lnTo>
                <a:cubicBezTo>
                  <a:pt x="1547139" y="1126155"/>
                  <a:pt x="1546350" y="1136964"/>
                  <a:pt x="1540722" y="1145406"/>
                </a:cubicBezTo>
                <a:lnTo>
                  <a:pt x="1502221" y="1203158"/>
                </a:lnTo>
                <a:lnTo>
                  <a:pt x="1482970" y="1232034"/>
                </a:lnTo>
                <a:cubicBezTo>
                  <a:pt x="1476553" y="1241659"/>
                  <a:pt x="1473345" y="1254492"/>
                  <a:pt x="1463720" y="1260909"/>
                </a:cubicBezTo>
                <a:lnTo>
                  <a:pt x="1434844" y="1280160"/>
                </a:lnTo>
                <a:cubicBezTo>
                  <a:pt x="1410646" y="1352749"/>
                  <a:pt x="1443289" y="1263268"/>
                  <a:pt x="1405968" y="1337911"/>
                </a:cubicBezTo>
                <a:cubicBezTo>
                  <a:pt x="1390310" y="1369227"/>
                  <a:pt x="1404678" y="1368077"/>
                  <a:pt x="1377092" y="1395663"/>
                </a:cubicBezTo>
                <a:cubicBezTo>
                  <a:pt x="1368912" y="1403843"/>
                  <a:pt x="1357841" y="1408497"/>
                  <a:pt x="1348216" y="1414914"/>
                </a:cubicBezTo>
                <a:cubicBezTo>
                  <a:pt x="1341799" y="1424539"/>
                  <a:pt x="1337999" y="1436563"/>
                  <a:pt x="1328966" y="1443789"/>
                </a:cubicBezTo>
                <a:cubicBezTo>
                  <a:pt x="1302497" y="1464964"/>
                  <a:pt x="1241457" y="1446085"/>
                  <a:pt x="1223088" y="1443789"/>
                </a:cubicBezTo>
                <a:lnTo>
                  <a:pt x="1165336" y="1405288"/>
                </a:lnTo>
                <a:cubicBezTo>
                  <a:pt x="1155711" y="1398871"/>
                  <a:pt x="1144641" y="1394218"/>
                  <a:pt x="1136461" y="1386038"/>
                </a:cubicBezTo>
                <a:cubicBezTo>
                  <a:pt x="1099405" y="1348982"/>
                  <a:pt x="1118911" y="1364713"/>
                  <a:pt x="1078709" y="1337911"/>
                </a:cubicBezTo>
                <a:cubicBezTo>
                  <a:pt x="1072292" y="1328286"/>
                  <a:pt x="1068164" y="1316654"/>
                  <a:pt x="1059458" y="1309036"/>
                </a:cubicBezTo>
                <a:cubicBezTo>
                  <a:pt x="1042046" y="1293801"/>
                  <a:pt x="1001707" y="1270535"/>
                  <a:pt x="1001707" y="1270535"/>
                </a:cubicBezTo>
                <a:cubicBezTo>
                  <a:pt x="998499" y="1260910"/>
                  <a:pt x="988874" y="1251284"/>
                  <a:pt x="992082" y="1241659"/>
                </a:cubicBezTo>
                <a:cubicBezTo>
                  <a:pt x="999398" y="1219710"/>
                  <a:pt x="1030583" y="1183907"/>
                  <a:pt x="1030583" y="1183907"/>
                </a:cubicBezTo>
                <a:cubicBezTo>
                  <a:pt x="1053491" y="1115181"/>
                  <a:pt x="1038577" y="1143040"/>
                  <a:pt x="1069084" y="1097280"/>
                </a:cubicBezTo>
                <a:cubicBezTo>
                  <a:pt x="1065875" y="1065196"/>
                  <a:pt x="1065400" y="1032719"/>
                  <a:pt x="1059458" y="1001027"/>
                </a:cubicBezTo>
                <a:cubicBezTo>
                  <a:pt x="1055718" y="981083"/>
                  <a:pt x="1051464" y="960160"/>
                  <a:pt x="1040208" y="943276"/>
                </a:cubicBezTo>
                <a:lnTo>
                  <a:pt x="1001707" y="885524"/>
                </a:lnTo>
                <a:cubicBezTo>
                  <a:pt x="995290" y="875899"/>
                  <a:pt x="992081" y="863065"/>
                  <a:pt x="982456" y="856648"/>
                </a:cubicBezTo>
                <a:cubicBezTo>
                  <a:pt x="963206" y="843814"/>
                  <a:pt x="946654" y="825463"/>
                  <a:pt x="924705" y="818147"/>
                </a:cubicBezTo>
                <a:lnTo>
                  <a:pt x="838077" y="789271"/>
                </a:lnTo>
                <a:cubicBezTo>
                  <a:pt x="828452" y="786063"/>
                  <a:pt x="819246" y="781081"/>
                  <a:pt x="809202" y="779646"/>
                </a:cubicBezTo>
                <a:lnTo>
                  <a:pt x="741825" y="770021"/>
                </a:lnTo>
                <a:cubicBezTo>
                  <a:pt x="706532" y="773229"/>
                  <a:pt x="671029" y="774634"/>
                  <a:pt x="635947" y="779646"/>
                </a:cubicBezTo>
                <a:cubicBezTo>
                  <a:pt x="602075" y="784485"/>
                  <a:pt x="608696" y="793271"/>
                  <a:pt x="578195" y="808522"/>
                </a:cubicBezTo>
                <a:cubicBezTo>
                  <a:pt x="569120" y="813059"/>
                  <a:pt x="558945" y="814939"/>
                  <a:pt x="549320" y="818147"/>
                </a:cubicBezTo>
                <a:cubicBezTo>
                  <a:pt x="520195" y="812322"/>
                  <a:pt x="498216" y="796818"/>
                  <a:pt x="472317" y="789271"/>
                </a:cubicBezTo>
                <a:cubicBezTo>
                  <a:pt x="446418" y="781724"/>
                  <a:pt x="458894" y="816178"/>
                  <a:pt x="393924" y="772862"/>
                </a:cubicBezTo>
                <a:lnTo>
                  <a:pt x="285159" y="741500"/>
                </a:lnTo>
                <a:lnTo>
                  <a:pt x="210440" y="707500"/>
                </a:lnTo>
                <a:cubicBezTo>
                  <a:pt x="187531" y="638774"/>
                  <a:pt x="111875" y="724919"/>
                  <a:pt x="81369" y="679160"/>
                </a:cubicBezTo>
                <a:cubicBezTo>
                  <a:pt x="46267" y="573850"/>
                  <a:pt x="39089" y="639985"/>
                  <a:pt x="25527" y="615130"/>
                </a:cubicBezTo>
                <a:cubicBezTo>
                  <a:pt x="11966" y="590275"/>
                  <a:pt x="11256" y="546913"/>
                  <a:pt x="0" y="530029"/>
                </a:cubicBezTo>
                <a:lnTo>
                  <a:pt x="67825" y="365760"/>
                </a:lnTo>
                <a:cubicBezTo>
                  <a:pt x="74727" y="248421"/>
                  <a:pt x="210793" y="202130"/>
                  <a:pt x="241311" y="163629"/>
                </a:cubicBezTo>
                <a:cubicBezTo>
                  <a:pt x="271829" y="125128"/>
                  <a:pt x="246399" y="143829"/>
                  <a:pt x="250936" y="134754"/>
                </a:cubicBezTo>
                <a:cubicBezTo>
                  <a:pt x="272753" y="91120"/>
                  <a:pt x="264412" y="117428"/>
                  <a:pt x="299063" y="86627"/>
                </a:cubicBezTo>
                <a:cubicBezTo>
                  <a:pt x="331858" y="57476"/>
                  <a:pt x="348243" y="28349"/>
                  <a:pt x="385690" y="9625"/>
                </a:cubicBezTo>
                <a:cubicBezTo>
                  <a:pt x="394765" y="5088"/>
                  <a:pt x="404941" y="3208"/>
                  <a:pt x="414566" y="0"/>
                </a:cubicBezTo>
                <a:cubicBezTo>
                  <a:pt x="465391" y="16941"/>
                  <a:pt x="435000" y="3997"/>
                  <a:pt x="501193" y="48126"/>
                </a:cubicBezTo>
                <a:lnTo>
                  <a:pt x="530069" y="67377"/>
                </a:lnTo>
                <a:lnTo>
                  <a:pt x="568570" y="125128"/>
                </a:lnTo>
                <a:cubicBezTo>
                  <a:pt x="574987" y="134753"/>
                  <a:pt x="578196" y="147587"/>
                  <a:pt x="587821" y="154004"/>
                </a:cubicBezTo>
                <a:lnTo>
                  <a:pt x="616696" y="173255"/>
                </a:lnTo>
                <a:cubicBezTo>
                  <a:pt x="623113" y="182880"/>
                  <a:pt x="627241" y="194512"/>
                  <a:pt x="635947" y="202130"/>
                </a:cubicBezTo>
                <a:cubicBezTo>
                  <a:pt x="716871" y="272938"/>
                  <a:pt x="665289" y="221615"/>
                  <a:pt x="722574" y="250257"/>
                </a:cubicBezTo>
                <a:cubicBezTo>
                  <a:pt x="732921" y="255430"/>
                  <a:pt x="741825" y="263090"/>
                  <a:pt x="751450" y="269507"/>
                </a:cubicBezTo>
                <a:cubicBezTo>
                  <a:pt x="786742" y="322444"/>
                  <a:pt x="751452" y="277531"/>
                  <a:pt x="799576" y="317634"/>
                </a:cubicBezTo>
                <a:cubicBezTo>
                  <a:pt x="810033" y="326348"/>
                  <a:pt x="817126" y="338958"/>
                  <a:pt x="828452" y="346509"/>
                </a:cubicBezTo>
                <a:cubicBezTo>
                  <a:pt x="836894" y="352137"/>
                  <a:pt x="848253" y="351598"/>
                  <a:pt x="857328" y="356135"/>
                </a:cubicBezTo>
                <a:cubicBezTo>
                  <a:pt x="867675" y="361308"/>
                  <a:pt x="875633" y="370687"/>
                  <a:pt x="886204" y="375385"/>
                </a:cubicBezTo>
                <a:cubicBezTo>
                  <a:pt x="886218" y="375391"/>
                  <a:pt x="958386" y="399446"/>
                  <a:pt x="972831" y="404261"/>
                </a:cubicBezTo>
                <a:lnTo>
                  <a:pt x="1001707" y="413886"/>
                </a:lnTo>
                <a:cubicBezTo>
                  <a:pt x="1011332" y="420303"/>
                  <a:pt x="1020012" y="428439"/>
                  <a:pt x="1030583" y="433137"/>
                </a:cubicBezTo>
                <a:cubicBezTo>
                  <a:pt x="1049126" y="441378"/>
                  <a:pt x="1069084" y="445970"/>
                  <a:pt x="1088334" y="452387"/>
                </a:cubicBezTo>
                <a:lnTo>
                  <a:pt x="1174962" y="481263"/>
                </a:lnTo>
                <a:lnTo>
                  <a:pt x="1232713" y="500514"/>
                </a:lnTo>
                <a:lnTo>
                  <a:pt x="1261589" y="510139"/>
                </a:lnTo>
                <a:cubicBezTo>
                  <a:pt x="1364826" y="498669"/>
                  <a:pt x="1371237" y="492803"/>
                  <a:pt x="1492595" y="510139"/>
                </a:cubicBezTo>
                <a:cubicBezTo>
                  <a:pt x="1492609" y="510141"/>
                  <a:pt x="1564779" y="506658"/>
                  <a:pt x="1579223" y="511473"/>
                </a:cubicBezTo>
                <a:lnTo>
                  <a:pt x="1646600" y="558265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FF75375-2651-E44A-80A5-04C7AA1DA57E}"/>
              </a:ext>
            </a:extLst>
          </p:cNvPr>
          <p:cNvSpPr/>
          <p:nvPr/>
        </p:nvSpPr>
        <p:spPr>
          <a:xfrm>
            <a:off x="8426736" y="4846107"/>
            <a:ext cx="620620" cy="655161"/>
          </a:xfrm>
          <a:custGeom>
            <a:avLst/>
            <a:gdLst>
              <a:gd name="connsiteX0" fmla="*/ 620620 w 620620"/>
              <a:gd name="connsiteY0" fmla="*/ 956 h 655161"/>
              <a:gd name="connsiteX1" fmla="*/ 620620 w 620620"/>
              <a:gd name="connsiteY1" fmla="*/ 956 h 655161"/>
              <a:gd name="connsiteX2" fmla="*/ 613186 w 620620"/>
              <a:gd name="connsiteY2" fmla="*/ 67864 h 655161"/>
              <a:gd name="connsiteX3" fmla="*/ 605752 w 620620"/>
              <a:gd name="connsiteY3" fmla="*/ 90166 h 655161"/>
              <a:gd name="connsiteX4" fmla="*/ 583449 w 620620"/>
              <a:gd name="connsiteY4" fmla="*/ 164508 h 655161"/>
              <a:gd name="connsiteX5" fmla="*/ 568581 w 620620"/>
              <a:gd name="connsiteY5" fmla="*/ 209113 h 655161"/>
              <a:gd name="connsiteX6" fmla="*/ 561147 w 620620"/>
              <a:gd name="connsiteY6" fmla="*/ 231415 h 655161"/>
              <a:gd name="connsiteX7" fmla="*/ 546279 w 620620"/>
              <a:gd name="connsiteY7" fmla="*/ 253717 h 655161"/>
              <a:gd name="connsiteX8" fmla="*/ 523976 w 620620"/>
              <a:gd name="connsiteY8" fmla="*/ 328059 h 655161"/>
              <a:gd name="connsiteX9" fmla="*/ 501674 w 620620"/>
              <a:gd name="connsiteY9" fmla="*/ 365230 h 655161"/>
              <a:gd name="connsiteX10" fmla="*/ 479371 w 620620"/>
              <a:gd name="connsiteY10" fmla="*/ 372664 h 655161"/>
              <a:gd name="connsiteX11" fmla="*/ 419898 w 620620"/>
              <a:gd name="connsiteY11" fmla="*/ 417269 h 655161"/>
              <a:gd name="connsiteX12" fmla="*/ 412464 w 620620"/>
              <a:gd name="connsiteY12" fmla="*/ 439571 h 655161"/>
              <a:gd name="connsiteX13" fmla="*/ 382727 w 620620"/>
              <a:gd name="connsiteY13" fmla="*/ 476742 h 655161"/>
              <a:gd name="connsiteX14" fmla="*/ 367859 w 620620"/>
              <a:gd name="connsiteY14" fmla="*/ 499044 h 655161"/>
              <a:gd name="connsiteX15" fmla="*/ 345557 w 620620"/>
              <a:gd name="connsiteY15" fmla="*/ 543649 h 655161"/>
              <a:gd name="connsiteX16" fmla="*/ 323254 w 620620"/>
              <a:gd name="connsiteY16" fmla="*/ 551083 h 655161"/>
              <a:gd name="connsiteX17" fmla="*/ 308386 w 620620"/>
              <a:gd name="connsiteY17" fmla="*/ 565952 h 655161"/>
              <a:gd name="connsiteX18" fmla="*/ 286084 w 620620"/>
              <a:gd name="connsiteY18" fmla="*/ 580820 h 655161"/>
              <a:gd name="connsiteX19" fmla="*/ 248913 w 620620"/>
              <a:gd name="connsiteY19" fmla="*/ 617991 h 655161"/>
              <a:gd name="connsiteX20" fmla="*/ 174571 w 620620"/>
              <a:gd name="connsiteY20" fmla="*/ 632859 h 655161"/>
              <a:gd name="connsiteX21" fmla="*/ 129966 w 620620"/>
              <a:gd name="connsiteY21" fmla="*/ 647727 h 655161"/>
              <a:gd name="connsiteX22" fmla="*/ 107664 w 620620"/>
              <a:gd name="connsiteY22" fmla="*/ 655161 h 655161"/>
              <a:gd name="connsiteX23" fmla="*/ 63059 w 620620"/>
              <a:gd name="connsiteY23" fmla="*/ 647727 h 655161"/>
              <a:gd name="connsiteX24" fmla="*/ 18454 w 620620"/>
              <a:gd name="connsiteY24" fmla="*/ 632859 h 655161"/>
              <a:gd name="connsiteX25" fmla="*/ 11020 w 620620"/>
              <a:gd name="connsiteY25" fmla="*/ 558517 h 655161"/>
              <a:gd name="connsiteX26" fmla="*/ 33323 w 620620"/>
              <a:gd name="connsiteY26" fmla="*/ 536215 h 655161"/>
              <a:gd name="connsiteX27" fmla="*/ 63059 w 620620"/>
              <a:gd name="connsiteY27" fmla="*/ 491610 h 655161"/>
              <a:gd name="connsiteX28" fmla="*/ 77927 w 620620"/>
              <a:gd name="connsiteY28" fmla="*/ 469308 h 655161"/>
              <a:gd name="connsiteX29" fmla="*/ 92796 w 620620"/>
              <a:gd name="connsiteY29" fmla="*/ 454439 h 655161"/>
              <a:gd name="connsiteX30" fmla="*/ 137401 w 620620"/>
              <a:gd name="connsiteY30" fmla="*/ 394966 h 655161"/>
              <a:gd name="connsiteX31" fmla="*/ 167137 w 620620"/>
              <a:gd name="connsiteY31" fmla="*/ 357795 h 655161"/>
              <a:gd name="connsiteX32" fmla="*/ 211742 w 620620"/>
              <a:gd name="connsiteY32" fmla="*/ 328059 h 655161"/>
              <a:gd name="connsiteX33" fmla="*/ 241479 w 620620"/>
              <a:gd name="connsiteY33" fmla="*/ 290888 h 655161"/>
              <a:gd name="connsiteX34" fmla="*/ 256347 w 620620"/>
              <a:gd name="connsiteY34" fmla="*/ 268586 h 655161"/>
              <a:gd name="connsiteX35" fmla="*/ 286084 w 620620"/>
              <a:gd name="connsiteY35" fmla="*/ 238849 h 655161"/>
              <a:gd name="connsiteX36" fmla="*/ 300952 w 620620"/>
              <a:gd name="connsiteY36" fmla="*/ 216547 h 655161"/>
              <a:gd name="connsiteX37" fmla="*/ 338123 w 620620"/>
              <a:gd name="connsiteY37" fmla="*/ 179376 h 655161"/>
              <a:gd name="connsiteX38" fmla="*/ 375293 w 620620"/>
              <a:gd name="connsiteY38" fmla="*/ 112469 h 655161"/>
              <a:gd name="connsiteX39" fmla="*/ 382727 w 620620"/>
              <a:gd name="connsiteY39" fmla="*/ 67864 h 655161"/>
              <a:gd name="connsiteX40" fmla="*/ 442201 w 620620"/>
              <a:gd name="connsiteY40" fmla="*/ 38127 h 655161"/>
              <a:gd name="connsiteX41" fmla="*/ 464503 w 620620"/>
              <a:gd name="connsiteY41" fmla="*/ 30693 h 655161"/>
              <a:gd name="connsiteX42" fmla="*/ 486805 w 620620"/>
              <a:gd name="connsiteY42" fmla="*/ 23259 h 655161"/>
              <a:gd name="connsiteX43" fmla="*/ 531410 w 620620"/>
              <a:gd name="connsiteY43" fmla="*/ 15825 h 655161"/>
              <a:gd name="connsiteX44" fmla="*/ 553713 w 620620"/>
              <a:gd name="connsiteY44" fmla="*/ 8391 h 655161"/>
              <a:gd name="connsiteX45" fmla="*/ 583449 w 620620"/>
              <a:gd name="connsiteY45" fmla="*/ 956 h 655161"/>
              <a:gd name="connsiteX46" fmla="*/ 620620 w 620620"/>
              <a:gd name="connsiteY46" fmla="*/ 956 h 655161"/>
              <a:gd name="connsiteX0" fmla="*/ 620620 w 620620"/>
              <a:gd name="connsiteY0" fmla="*/ 956 h 655161"/>
              <a:gd name="connsiteX1" fmla="*/ 620620 w 620620"/>
              <a:gd name="connsiteY1" fmla="*/ 956 h 655161"/>
              <a:gd name="connsiteX2" fmla="*/ 613186 w 620620"/>
              <a:gd name="connsiteY2" fmla="*/ 67864 h 655161"/>
              <a:gd name="connsiteX3" fmla="*/ 605752 w 620620"/>
              <a:gd name="connsiteY3" fmla="*/ 90166 h 655161"/>
              <a:gd name="connsiteX4" fmla="*/ 583449 w 620620"/>
              <a:gd name="connsiteY4" fmla="*/ 164508 h 655161"/>
              <a:gd name="connsiteX5" fmla="*/ 568581 w 620620"/>
              <a:gd name="connsiteY5" fmla="*/ 209113 h 655161"/>
              <a:gd name="connsiteX6" fmla="*/ 561147 w 620620"/>
              <a:gd name="connsiteY6" fmla="*/ 231415 h 655161"/>
              <a:gd name="connsiteX7" fmla="*/ 546279 w 620620"/>
              <a:gd name="connsiteY7" fmla="*/ 253717 h 655161"/>
              <a:gd name="connsiteX8" fmla="*/ 523976 w 620620"/>
              <a:gd name="connsiteY8" fmla="*/ 328059 h 655161"/>
              <a:gd name="connsiteX9" fmla="*/ 501674 w 620620"/>
              <a:gd name="connsiteY9" fmla="*/ 365230 h 655161"/>
              <a:gd name="connsiteX10" fmla="*/ 479371 w 620620"/>
              <a:gd name="connsiteY10" fmla="*/ 372664 h 655161"/>
              <a:gd name="connsiteX11" fmla="*/ 419898 w 620620"/>
              <a:gd name="connsiteY11" fmla="*/ 417269 h 655161"/>
              <a:gd name="connsiteX12" fmla="*/ 412464 w 620620"/>
              <a:gd name="connsiteY12" fmla="*/ 439571 h 655161"/>
              <a:gd name="connsiteX13" fmla="*/ 382727 w 620620"/>
              <a:gd name="connsiteY13" fmla="*/ 476742 h 655161"/>
              <a:gd name="connsiteX14" fmla="*/ 367859 w 620620"/>
              <a:gd name="connsiteY14" fmla="*/ 499044 h 655161"/>
              <a:gd name="connsiteX15" fmla="*/ 345557 w 620620"/>
              <a:gd name="connsiteY15" fmla="*/ 543649 h 655161"/>
              <a:gd name="connsiteX16" fmla="*/ 323254 w 620620"/>
              <a:gd name="connsiteY16" fmla="*/ 551083 h 655161"/>
              <a:gd name="connsiteX17" fmla="*/ 308386 w 620620"/>
              <a:gd name="connsiteY17" fmla="*/ 565952 h 655161"/>
              <a:gd name="connsiteX18" fmla="*/ 286084 w 620620"/>
              <a:gd name="connsiteY18" fmla="*/ 580820 h 655161"/>
              <a:gd name="connsiteX19" fmla="*/ 248913 w 620620"/>
              <a:gd name="connsiteY19" fmla="*/ 617991 h 655161"/>
              <a:gd name="connsiteX20" fmla="*/ 174571 w 620620"/>
              <a:gd name="connsiteY20" fmla="*/ 632859 h 655161"/>
              <a:gd name="connsiteX21" fmla="*/ 129966 w 620620"/>
              <a:gd name="connsiteY21" fmla="*/ 647727 h 655161"/>
              <a:gd name="connsiteX22" fmla="*/ 107664 w 620620"/>
              <a:gd name="connsiteY22" fmla="*/ 655161 h 655161"/>
              <a:gd name="connsiteX23" fmla="*/ 63059 w 620620"/>
              <a:gd name="connsiteY23" fmla="*/ 647727 h 655161"/>
              <a:gd name="connsiteX24" fmla="*/ 18454 w 620620"/>
              <a:gd name="connsiteY24" fmla="*/ 632859 h 655161"/>
              <a:gd name="connsiteX25" fmla="*/ 11020 w 620620"/>
              <a:gd name="connsiteY25" fmla="*/ 558517 h 655161"/>
              <a:gd name="connsiteX26" fmla="*/ 33323 w 620620"/>
              <a:gd name="connsiteY26" fmla="*/ 536215 h 655161"/>
              <a:gd name="connsiteX27" fmla="*/ 63059 w 620620"/>
              <a:gd name="connsiteY27" fmla="*/ 491610 h 655161"/>
              <a:gd name="connsiteX28" fmla="*/ 77927 w 620620"/>
              <a:gd name="connsiteY28" fmla="*/ 469308 h 655161"/>
              <a:gd name="connsiteX29" fmla="*/ 92796 w 620620"/>
              <a:gd name="connsiteY29" fmla="*/ 454439 h 655161"/>
              <a:gd name="connsiteX30" fmla="*/ 153500 w 620620"/>
              <a:gd name="connsiteY30" fmla="*/ 401406 h 655161"/>
              <a:gd name="connsiteX31" fmla="*/ 167137 w 620620"/>
              <a:gd name="connsiteY31" fmla="*/ 357795 h 655161"/>
              <a:gd name="connsiteX32" fmla="*/ 211742 w 620620"/>
              <a:gd name="connsiteY32" fmla="*/ 328059 h 655161"/>
              <a:gd name="connsiteX33" fmla="*/ 241479 w 620620"/>
              <a:gd name="connsiteY33" fmla="*/ 290888 h 655161"/>
              <a:gd name="connsiteX34" fmla="*/ 256347 w 620620"/>
              <a:gd name="connsiteY34" fmla="*/ 268586 h 655161"/>
              <a:gd name="connsiteX35" fmla="*/ 286084 w 620620"/>
              <a:gd name="connsiteY35" fmla="*/ 238849 h 655161"/>
              <a:gd name="connsiteX36" fmla="*/ 300952 w 620620"/>
              <a:gd name="connsiteY36" fmla="*/ 216547 h 655161"/>
              <a:gd name="connsiteX37" fmla="*/ 338123 w 620620"/>
              <a:gd name="connsiteY37" fmla="*/ 179376 h 655161"/>
              <a:gd name="connsiteX38" fmla="*/ 375293 w 620620"/>
              <a:gd name="connsiteY38" fmla="*/ 112469 h 655161"/>
              <a:gd name="connsiteX39" fmla="*/ 382727 w 620620"/>
              <a:gd name="connsiteY39" fmla="*/ 67864 h 655161"/>
              <a:gd name="connsiteX40" fmla="*/ 442201 w 620620"/>
              <a:gd name="connsiteY40" fmla="*/ 38127 h 655161"/>
              <a:gd name="connsiteX41" fmla="*/ 464503 w 620620"/>
              <a:gd name="connsiteY41" fmla="*/ 30693 h 655161"/>
              <a:gd name="connsiteX42" fmla="*/ 486805 w 620620"/>
              <a:gd name="connsiteY42" fmla="*/ 23259 h 655161"/>
              <a:gd name="connsiteX43" fmla="*/ 531410 w 620620"/>
              <a:gd name="connsiteY43" fmla="*/ 15825 h 655161"/>
              <a:gd name="connsiteX44" fmla="*/ 553713 w 620620"/>
              <a:gd name="connsiteY44" fmla="*/ 8391 h 655161"/>
              <a:gd name="connsiteX45" fmla="*/ 583449 w 620620"/>
              <a:gd name="connsiteY45" fmla="*/ 956 h 655161"/>
              <a:gd name="connsiteX46" fmla="*/ 620620 w 620620"/>
              <a:gd name="connsiteY46" fmla="*/ 956 h 655161"/>
              <a:gd name="connsiteX0" fmla="*/ 620620 w 620620"/>
              <a:gd name="connsiteY0" fmla="*/ 956 h 655161"/>
              <a:gd name="connsiteX1" fmla="*/ 620620 w 620620"/>
              <a:gd name="connsiteY1" fmla="*/ 956 h 655161"/>
              <a:gd name="connsiteX2" fmla="*/ 613186 w 620620"/>
              <a:gd name="connsiteY2" fmla="*/ 67864 h 655161"/>
              <a:gd name="connsiteX3" fmla="*/ 605752 w 620620"/>
              <a:gd name="connsiteY3" fmla="*/ 90166 h 655161"/>
              <a:gd name="connsiteX4" fmla="*/ 583449 w 620620"/>
              <a:gd name="connsiteY4" fmla="*/ 164508 h 655161"/>
              <a:gd name="connsiteX5" fmla="*/ 568581 w 620620"/>
              <a:gd name="connsiteY5" fmla="*/ 209113 h 655161"/>
              <a:gd name="connsiteX6" fmla="*/ 561147 w 620620"/>
              <a:gd name="connsiteY6" fmla="*/ 231415 h 655161"/>
              <a:gd name="connsiteX7" fmla="*/ 546279 w 620620"/>
              <a:gd name="connsiteY7" fmla="*/ 253717 h 655161"/>
              <a:gd name="connsiteX8" fmla="*/ 523976 w 620620"/>
              <a:gd name="connsiteY8" fmla="*/ 328059 h 655161"/>
              <a:gd name="connsiteX9" fmla="*/ 501674 w 620620"/>
              <a:gd name="connsiteY9" fmla="*/ 365230 h 655161"/>
              <a:gd name="connsiteX10" fmla="*/ 479371 w 620620"/>
              <a:gd name="connsiteY10" fmla="*/ 372664 h 655161"/>
              <a:gd name="connsiteX11" fmla="*/ 419898 w 620620"/>
              <a:gd name="connsiteY11" fmla="*/ 417269 h 655161"/>
              <a:gd name="connsiteX12" fmla="*/ 412464 w 620620"/>
              <a:gd name="connsiteY12" fmla="*/ 439571 h 655161"/>
              <a:gd name="connsiteX13" fmla="*/ 382727 w 620620"/>
              <a:gd name="connsiteY13" fmla="*/ 476742 h 655161"/>
              <a:gd name="connsiteX14" fmla="*/ 367859 w 620620"/>
              <a:gd name="connsiteY14" fmla="*/ 499044 h 655161"/>
              <a:gd name="connsiteX15" fmla="*/ 345557 w 620620"/>
              <a:gd name="connsiteY15" fmla="*/ 543649 h 655161"/>
              <a:gd name="connsiteX16" fmla="*/ 323254 w 620620"/>
              <a:gd name="connsiteY16" fmla="*/ 551083 h 655161"/>
              <a:gd name="connsiteX17" fmla="*/ 308386 w 620620"/>
              <a:gd name="connsiteY17" fmla="*/ 565952 h 655161"/>
              <a:gd name="connsiteX18" fmla="*/ 286084 w 620620"/>
              <a:gd name="connsiteY18" fmla="*/ 580820 h 655161"/>
              <a:gd name="connsiteX19" fmla="*/ 248913 w 620620"/>
              <a:gd name="connsiteY19" fmla="*/ 617991 h 655161"/>
              <a:gd name="connsiteX20" fmla="*/ 174571 w 620620"/>
              <a:gd name="connsiteY20" fmla="*/ 632859 h 655161"/>
              <a:gd name="connsiteX21" fmla="*/ 129966 w 620620"/>
              <a:gd name="connsiteY21" fmla="*/ 647727 h 655161"/>
              <a:gd name="connsiteX22" fmla="*/ 107664 w 620620"/>
              <a:gd name="connsiteY22" fmla="*/ 655161 h 655161"/>
              <a:gd name="connsiteX23" fmla="*/ 63059 w 620620"/>
              <a:gd name="connsiteY23" fmla="*/ 647727 h 655161"/>
              <a:gd name="connsiteX24" fmla="*/ 18454 w 620620"/>
              <a:gd name="connsiteY24" fmla="*/ 632859 h 655161"/>
              <a:gd name="connsiteX25" fmla="*/ 11020 w 620620"/>
              <a:gd name="connsiteY25" fmla="*/ 558517 h 655161"/>
              <a:gd name="connsiteX26" fmla="*/ 33323 w 620620"/>
              <a:gd name="connsiteY26" fmla="*/ 536215 h 655161"/>
              <a:gd name="connsiteX27" fmla="*/ 63059 w 620620"/>
              <a:gd name="connsiteY27" fmla="*/ 491610 h 655161"/>
              <a:gd name="connsiteX28" fmla="*/ 77927 w 620620"/>
              <a:gd name="connsiteY28" fmla="*/ 469308 h 655161"/>
              <a:gd name="connsiteX29" fmla="*/ 92796 w 620620"/>
              <a:gd name="connsiteY29" fmla="*/ 454439 h 655161"/>
              <a:gd name="connsiteX30" fmla="*/ 153500 w 620620"/>
              <a:gd name="connsiteY30" fmla="*/ 401406 h 655161"/>
              <a:gd name="connsiteX31" fmla="*/ 186455 w 620620"/>
              <a:gd name="connsiteY31" fmla="*/ 364235 h 655161"/>
              <a:gd name="connsiteX32" fmla="*/ 211742 w 620620"/>
              <a:gd name="connsiteY32" fmla="*/ 328059 h 655161"/>
              <a:gd name="connsiteX33" fmla="*/ 241479 w 620620"/>
              <a:gd name="connsiteY33" fmla="*/ 290888 h 655161"/>
              <a:gd name="connsiteX34" fmla="*/ 256347 w 620620"/>
              <a:gd name="connsiteY34" fmla="*/ 268586 h 655161"/>
              <a:gd name="connsiteX35" fmla="*/ 286084 w 620620"/>
              <a:gd name="connsiteY35" fmla="*/ 238849 h 655161"/>
              <a:gd name="connsiteX36" fmla="*/ 300952 w 620620"/>
              <a:gd name="connsiteY36" fmla="*/ 216547 h 655161"/>
              <a:gd name="connsiteX37" fmla="*/ 338123 w 620620"/>
              <a:gd name="connsiteY37" fmla="*/ 179376 h 655161"/>
              <a:gd name="connsiteX38" fmla="*/ 375293 w 620620"/>
              <a:gd name="connsiteY38" fmla="*/ 112469 h 655161"/>
              <a:gd name="connsiteX39" fmla="*/ 382727 w 620620"/>
              <a:gd name="connsiteY39" fmla="*/ 67864 h 655161"/>
              <a:gd name="connsiteX40" fmla="*/ 442201 w 620620"/>
              <a:gd name="connsiteY40" fmla="*/ 38127 h 655161"/>
              <a:gd name="connsiteX41" fmla="*/ 464503 w 620620"/>
              <a:gd name="connsiteY41" fmla="*/ 30693 h 655161"/>
              <a:gd name="connsiteX42" fmla="*/ 486805 w 620620"/>
              <a:gd name="connsiteY42" fmla="*/ 23259 h 655161"/>
              <a:gd name="connsiteX43" fmla="*/ 531410 w 620620"/>
              <a:gd name="connsiteY43" fmla="*/ 15825 h 655161"/>
              <a:gd name="connsiteX44" fmla="*/ 553713 w 620620"/>
              <a:gd name="connsiteY44" fmla="*/ 8391 h 655161"/>
              <a:gd name="connsiteX45" fmla="*/ 583449 w 620620"/>
              <a:gd name="connsiteY45" fmla="*/ 956 h 655161"/>
              <a:gd name="connsiteX46" fmla="*/ 620620 w 620620"/>
              <a:gd name="connsiteY46" fmla="*/ 956 h 655161"/>
              <a:gd name="connsiteX0" fmla="*/ 620620 w 620620"/>
              <a:gd name="connsiteY0" fmla="*/ 956 h 655161"/>
              <a:gd name="connsiteX1" fmla="*/ 620620 w 620620"/>
              <a:gd name="connsiteY1" fmla="*/ 956 h 655161"/>
              <a:gd name="connsiteX2" fmla="*/ 613186 w 620620"/>
              <a:gd name="connsiteY2" fmla="*/ 67864 h 655161"/>
              <a:gd name="connsiteX3" fmla="*/ 605752 w 620620"/>
              <a:gd name="connsiteY3" fmla="*/ 90166 h 655161"/>
              <a:gd name="connsiteX4" fmla="*/ 583449 w 620620"/>
              <a:gd name="connsiteY4" fmla="*/ 164508 h 655161"/>
              <a:gd name="connsiteX5" fmla="*/ 568581 w 620620"/>
              <a:gd name="connsiteY5" fmla="*/ 209113 h 655161"/>
              <a:gd name="connsiteX6" fmla="*/ 561147 w 620620"/>
              <a:gd name="connsiteY6" fmla="*/ 231415 h 655161"/>
              <a:gd name="connsiteX7" fmla="*/ 546279 w 620620"/>
              <a:gd name="connsiteY7" fmla="*/ 253717 h 655161"/>
              <a:gd name="connsiteX8" fmla="*/ 523976 w 620620"/>
              <a:gd name="connsiteY8" fmla="*/ 328059 h 655161"/>
              <a:gd name="connsiteX9" fmla="*/ 501674 w 620620"/>
              <a:gd name="connsiteY9" fmla="*/ 365230 h 655161"/>
              <a:gd name="connsiteX10" fmla="*/ 479371 w 620620"/>
              <a:gd name="connsiteY10" fmla="*/ 372664 h 655161"/>
              <a:gd name="connsiteX11" fmla="*/ 419898 w 620620"/>
              <a:gd name="connsiteY11" fmla="*/ 417269 h 655161"/>
              <a:gd name="connsiteX12" fmla="*/ 412464 w 620620"/>
              <a:gd name="connsiteY12" fmla="*/ 439571 h 655161"/>
              <a:gd name="connsiteX13" fmla="*/ 382727 w 620620"/>
              <a:gd name="connsiteY13" fmla="*/ 476742 h 655161"/>
              <a:gd name="connsiteX14" fmla="*/ 367859 w 620620"/>
              <a:gd name="connsiteY14" fmla="*/ 499044 h 655161"/>
              <a:gd name="connsiteX15" fmla="*/ 345557 w 620620"/>
              <a:gd name="connsiteY15" fmla="*/ 543649 h 655161"/>
              <a:gd name="connsiteX16" fmla="*/ 323254 w 620620"/>
              <a:gd name="connsiteY16" fmla="*/ 551083 h 655161"/>
              <a:gd name="connsiteX17" fmla="*/ 308386 w 620620"/>
              <a:gd name="connsiteY17" fmla="*/ 565952 h 655161"/>
              <a:gd name="connsiteX18" fmla="*/ 286084 w 620620"/>
              <a:gd name="connsiteY18" fmla="*/ 580820 h 655161"/>
              <a:gd name="connsiteX19" fmla="*/ 248913 w 620620"/>
              <a:gd name="connsiteY19" fmla="*/ 617991 h 655161"/>
              <a:gd name="connsiteX20" fmla="*/ 174571 w 620620"/>
              <a:gd name="connsiteY20" fmla="*/ 632859 h 655161"/>
              <a:gd name="connsiteX21" fmla="*/ 129966 w 620620"/>
              <a:gd name="connsiteY21" fmla="*/ 647727 h 655161"/>
              <a:gd name="connsiteX22" fmla="*/ 107664 w 620620"/>
              <a:gd name="connsiteY22" fmla="*/ 655161 h 655161"/>
              <a:gd name="connsiteX23" fmla="*/ 63059 w 620620"/>
              <a:gd name="connsiteY23" fmla="*/ 647727 h 655161"/>
              <a:gd name="connsiteX24" fmla="*/ 18454 w 620620"/>
              <a:gd name="connsiteY24" fmla="*/ 632859 h 655161"/>
              <a:gd name="connsiteX25" fmla="*/ 11020 w 620620"/>
              <a:gd name="connsiteY25" fmla="*/ 558517 h 655161"/>
              <a:gd name="connsiteX26" fmla="*/ 33323 w 620620"/>
              <a:gd name="connsiteY26" fmla="*/ 536215 h 655161"/>
              <a:gd name="connsiteX27" fmla="*/ 63059 w 620620"/>
              <a:gd name="connsiteY27" fmla="*/ 491610 h 655161"/>
              <a:gd name="connsiteX28" fmla="*/ 77927 w 620620"/>
              <a:gd name="connsiteY28" fmla="*/ 469308 h 655161"/>
              <a:gd name="connsiteX29" fmla="*/ 105675 w 620620"/>
              <a:gd name="connsiteY29" fmla="*/ 470537 h 655161"/>
              <a:gd name="connsiteX30" fmla="*/ 153500 w 620620"/>
              <a:gd name="connsiteY30" fmla="*/ 401406 h 655161"/>
              <a:gd name="connsiteX31" fmla="*/ 186455 w 620620"/>
              <a:gd name="connsiteY31" fmla="*/ 364235 h 655161"/>
              <a:gd name="connsiteX32" fmla="*/ 211742 w 620620"/>
              <a:gd name="connsiteY32" fmla="*/ 328059 h 655161"/>
              <a:gd name="connsiteX33" fmla="*/ 241479 w 620620"/>
              <a:gd name="connsiteY33" fmla="*/ 290888 h 655161"/>
              <a:gd name="connsiteX34" fmla="*/ 256347 w 620620"/>
              <a:gd name="connsiteY34" fmla="*/ 268586 h 655161"/>
              <a:gd name="connsiteX35" fmla="*/ 286084 w 620620"/>
              <a:gd name="connsiteY35" fmla="*/ 238849 h 655161"/>
              <a:gd name="connsiteX36" fmla="*/ 300952 w 620620"/>
              <a:gd name="connsiteY36" fmla="*/ 216547 h 655161"/>
              <a:gd name="connsiteX37" fmla="*/ 338123 w 620620"/>
              <a:gd name="connsiteY37" fmla="*/ 179376 h 655161"/>
              <a:gd name="connsiteX38" fmla="*/ 375293 w 620620"/>
              <a:gd name="connsiteY38" fmla="*/ 112469 h 655161"/>
              <a:gd name="connsiteX39" fmla="*/ 382727 w 620620"/>
              <a:gd name="connsiteY39" fmla="*/ 67864 h 655161"/>
              <a:gd name="connsiteX40" fmla="*/ 442201 w 620620"/>
              <a:gd name="connsiteY40" fmla="*/ 38127 h 655161"/>
              <a:gd name="connsiteX41" fmla="*/ 464503 w 620620"/>
              <a:gd name="connsiteY41" fmla="*/ 30693 h 655161"/>
              <a:gd name="connsiteX42" fmla="*/ 486805 w 620620"/>
              <a:gd name="connsiteY42" fmla="*/ 23259 h 655161"/>
              <a:gd name="connsiteX43" fmla="*/ 531410 w 620620"/>
              <a:gd name="connsiteY43" fmla="*/ 15825 h 655161"/>
              <a:gd name="connsiteX44" fmla="*/ 553713 w 620620"/>
              <a:gd name="connsiteY44" fmla="*/ 8391 h 655161"/>
              <a:gd name="connsiteX45" fmla="*/ 583449 w 620620"/>
              <a:gd name="connsiteY45" fmla="*/ 956 h 655161"/>
              <a:gd name="connsiteX46" fmla="*/ 620620 w 620620"/>
              <a:gd name="connsiteY46" fmla="*/ 956 h 655161"/>
              <a:gd name="connsiteX0" fmla="*/ 620620 w 620620"/>
              <a:gd name="connsiteY0" fmla="*/ 956 h 655161"/>
              <a:gd name="connsiteX1" fmla="*/ 620620 w 620620"/>
              <a:gd name="connsiteY1" fmla="*/ 956 h 655161"/>
              <a:gd name="connsiteX2" fmla="*/ 613186 w 620620"/>
              <a:gd name="connsiteY2" fmla="*/ 67864 h 655161"/>
              <a:gd name="connsiteX3" fmla="*/ 605752 w 620620"/>
              <a:gd name="connsiteY3" fmla="*/ 90166 h 655161"/>
              <a:gd name="connsiteX4" fmla="*/ 583449 w 620620"/>
              <a:gd name="connsiteY4" fmla="*/ 164508 h 655161"/>
              <a:gd name="connsiteX5" fmla="*/ 568581 w 620620"/>
              <a:gd name="connsiteY5" fmla="*/ 209113 h 655161"/>
              <a:gd name="connsiteX6" fmla="*/ 561147 w 620620"/>
              <a:gd name="connsiteY6" fmla="*/ 231415 h 655161"/>
              <a:gd name="connsiteX7" fmla="*/ 546279 w 620620"/>
              <a:gd name="connsiteY7" fmla="*/ 253717 h 655161"/>
              <a:gd name="connsiteX8" fmla="*/ 523976 w 620620"/>
              <a:gd name="connsiteY8" fmla="*/ 328059 h 655161"/>
              <a:gd name="connsiteX9" fmla="*/ 501674 w 620620"/>
              <a:gd name="connsiteY9" fmla="*/ 365230 h 655161"/>
              <a:gd name="connsiteX10" fmla="*/ 479371 w 620620"/>
              <a:gd name="connsiteY10" fmla="*/ 372664 h 655161"/>
              <a:gd name="connsiteX11" fmla="*/ 419898 w 620620"/>
              <a:gd name="connsiteY11" fmla="*/ 417269 h 655161"/>
              <a:gd name="connsiteX12" fmla="*/ 412464 w 620620"/>
              <a:gd name="connsiteY12" fmla="*/ 439571 h 655161"/>
              <a:gd name="connsiteX13" fmla="*/ 382727 w 620620"/>
              <a:gd name="connsiteY13" fmla="*/ 476742 h 655161"/>
              <a:gd name="connsiteX14" fmla="*/ 367859 w 620620"/>
              <a:gd name="connsiteY14" fmla="*/ 499044 h 655161"/>
              <a:gd name="connsiteX15" fmla="*/ 345557 w 620620"/>
              <a:gd name="connsiteY15" fmla="*/ 543649 h 655161"/>
              <a:gd name="connsiteX16" fmla="*/ 323254 w 620620"/>
              <a:gd name="connsiteY16" fmla="*/ 551083 h 655161"/>
              <a:gd name="connsiteX17" fmla="*/ 308386 w 620620"/>
              <a:gd name="connsiteY17" fmla="*/ 565952 h 655161"/>
              <a:gd name="connsiteX18" fmla="*/ 286084 w 620620"/>
              <a:gd name="connsiteY18" fmla="*/ 580820 h 655161"/>
              <a:gd name="connsiteX19" fmla="*/ 248913 w 620620"/>
              <a:gd name="connsiteY19" fmla="*/ 617991 h 655161"/>
              <a:gd name="connsiteX20" fmla="*/ 174571 w 620620"/>
              <a:gd name="connsiteY20" fmla="*/ 632859 h 655161"/>
              <a:gd name="connsiteX21" fmla="*/ 129966 w 620620"/>
              <a:gd name="connsiteY21" fmla="*/ 647727 h 655161"/>
              <a:gd name="connsiteX22" fmla="*/ 107664 w 620620"/>
              <a:gd name="connsiteY22" fmla="*/ 655161 h 655161"/>
              <a:gd name="connsiteX23" fmla="*/ 63059 w 620620"/>
              <a:gd name="connsiteY23" fmla="*/ 647727 h 655161"/>
              <a:gd name="connsiteX24" fmla="*/ 18454 w 620620"/>
              <a:gd name="connsiteY24" fmla="*/ 632859 h 655161"/>
              <a:gd name="connsiteX25" fmla="*/ 11020 w 620620"/>
              <a:gd name="connsiteY25" fmla="*/ 558517 h 655161"/>
              <a:gd name="connsiteX26" fmla="*/ 33323 w 620620"/>
              <a:gd name="connsiteY26" fmla="*/ 536215 h 655161"/>
              <a:gd name="connsiteX27" fmla="*/ 63059 w 620620"/>
              <a:gd name="connsiteY27" fmla="*/ 491610 h 655161"/>
              <a:gd name="connsiteX28" fmla="*/ 84366 w 620620"/>
              <a:gd name="connsiteY28" fmla="*/ 491846 h 655161"/>
              <a:gd name="connsiteX29" fmla="*/ 105675 w 620620"/>
              <a:gd name="connsiteY29" fmla="*/ 470537 h 655161"/>
              <a:gd name="connsiteX30" fmla="*/ 153500 w 620620"/>
              <a:gd name="connsiteY30" fmla="*/ 401406 h 655161"/>
              <a:gd name="connsiteX31" fmla="*/ 186455 w 620620"/>
              <a:gd name="connsiteY31" fmla="*/ 364235 h 655161"/>
              <a:gd name="connsiteX32" fmla="*/ 211742 w 620620"/>
              <a:gd name="connsiteY32" fmla="*/ 328059 h 655161"/>
              <a:gd name="connsiteX33" fmla="*/ 241479 w 620620"/>
              <a:gd name="connsiteY33" fmla="*/ 290888 h 655161"/>
              <a:gd name="connsiteX34" fmla="*/ 256347 w 620620"/>
              <a:gd name="connsiteY34" fmla="*/ 268586 h 655161"/>
              <a:gd name="connsiteX35" fmla="*/ 286084 w 620620"/>
              <a:gd name="connsiteY35" fmla="*/ 238849 h 655161"/>
              <a:gd name="connsiteX36" fmla="*/ 300952 w 620620"/>
              <a:gd name="connsiteY36" fmla="*/ 216547 h 655161"/>
              <a:gd name="connsiteX37" fmla="*/ 338123 w 620620"/>
              <a:gd name="connsiteY37" fmla="*/ 179376 h 655161"/>
              <a:gd name="connsiteX38" fmla="*/ 375293 w 620620"/>
              <a:gd name="connsiteY38" fmla="*/ 112469 h 655161"/>
              <a:gd name="connsiteX39" fmla="*/ 382727 w 620620"/>
              <a:gd name="connsiteY39" fmla="*/ 67864 h 655161"/>
              <a:gd name="connsiteX40" fmla="*/ 442201 w 620620"/>
              <a:gd name="connsiteY40" fmla="*/ 38127 h 655161"/>
              <a:gd name="connsiteX41" fmla="*/ 464503 w 620620"/>
              <a:gd name="connsiteY41" fmla="*/ 30693 h 655161"/>
              <a:gd name="connsiteX42" fmla="*/ 486805 w 620620"/>
              <a:gd name="connsiteY42" fmla="*/ 23259 h 655161"/>
              <a:gd name="connsiteX43" fmla="*/ 531410 w 620620"/>
              <a:gd name="connsiteY43" fmla="*/ 15825 h 655161"/>
              <a:gd name="connsiteX44" fmla="*/ 553713 w 620620"/>
              <a:gd name="connsiteY44" fmla="*/ 8391 h 655161"/>
              <a:gd name="connsiteX45" fmla="*/ 583449 w 620620"/>
              <a:gd name="connsiteY45" fmla="*/ 956 h 655161"/>
              <a:gd name="connsiteX46" fmla="*/ 620620 w 620620"/>
              <a:gd name="connsiteY46" fmla="*/ 956 h 655161"/>
              <a:gd name="connsiteX0" fmla="*/ 620620 w 620620"/>
              <a:gd name="connsiteY0" fmla="*/ 956 h 655161"/>
              <a:gd name="connsiteX1" fmla="*/ 620620 w 620620"/>
              <a:gd name="connsiteY1" fmla="*/ 956 h 655161"/>
              <a:gd name="connsiteX2" fmla="*/ 613186 w 620620"/>
              <a:gd name="connsiteY2" fmla="*/ 67864 h 655161"/>
              <a:gd name="connsiteX3" fmla="*/ 605752 w 620620"/>
              <a:gd name="connsiteY3" fmla="*/ 90166 h 655161"/>
              <a:gd name="connsiteX4" fmla="*/ 583449 w 620620"/>
              <a:gd name="connsiteY4" fmla="*/ 164508 h 655161"/>
              <a:gd name="connsiteX5" fmla="*/ 568581 w 620620"/>
              <a:gd name="connsiteY5" fmla="*/ 209113 h 655161"/>
              <a:gd name="connsiteX6" fmla="*/ 561147 w 620620"/>
              <a:gd name="connsiteY6" fmla="*/ 231415 h 655161"/>
              <a:gd name="connsiteX7" fmla="*/ 546279 w 620620"/>
              <a:gd name="connsiteY7" fmla="*/ 253717 h 655161"/>
              <a:gd name="connsiteX8" fmla="*/ 523976 w 620620"/>
              <a:gd name="connsiteY8" fmla="*/ 328059 h 655161"/>
              <a:gd name="connsiteX9" fmla="*/ 501674 w 620620"/>
              <a:gd name="connsiteY9" fmla="*/ 365230 h 655161"/>
              <a:gd name="connsiteX10" fmla="*/ 479371 w 620620"/>
              <a:gd name="connsiteY10" fmla="*/ 372664 h 655161"/>
              <a:gd name="connsiteX11" fmla="*/ 419898 w 620620"/>
              <a:gd name="connsiteY11" fmla="*/ 417269 h 655161"/>
              <a:gd name="connsiteX12" fmla="*/ 412464 w 620620"/>
              <a:gd name="connsiteY12" fmla="*/ 439571 h 655161"/>
              <a:gd name="connsiteX13" fmla="*/ 382727 w 620620"/>
              <a:gd name="connsiteY13" fmla="*/ 476742 h 655161"/>
              <a:gd name="connsiteX14" fmla="*/ 367859 w 620620"/>
              <a:gd name="connsiteY14" fmla="*/ 499044 h 655161"/>
              <a:gd name="connsiteX15" fmla="*/ 345557 w 620620"/>
              <a:gd name="connsiteY15" fmla="*/ 543649 h 655161"/>
              <a:gd name="connsiteX16" fmla="*/ 323254 w 620620"/>
              <a:gd name="connsiteY16" fmla="*/ 551083 h 655161"/>
              <a:gd name="connsiteX17" fmla="*/ 308386 w 620620"/>
              <a:gd name="connsiteY17" fmla="*/ 565952 h 655161"/>
              <a:gd name="connsiteX18" fmla="*/ 286084 w 620620"/>
              <a:gd name="connsiteY18" fmla="*/ 580820 h 655161"/>
              <a:gd name="connsiteX19" fmla="*/ 248913 w 620620"/>
              <a:gd name="connsiteY19" fmla="*/ 617991 h 655161"/>
              <a:gd name="connsiteX20" fmla="*/ 174571 w 620620"/>
              <a:gd name="connsiteY20" fmla="*/ 632859 h 655161"/>
              <a:gd name="connsiteX21" fmla="*/ 129966 w 620620"/>
              <a:gd name="connsiteY21" fmla="*/ 647727 h 655161"/>
              <a:gd name="connsiteX22" fmla="*/ 107664 w 620620"/>
              <a:gd name="connsiteY22" fmla="*/ 655161 h 655161"/>
              <a:gd name="connsiteX23" fmla="*/ 63059 w 620620"/>
              <a:gd name="connsiteY23" fmla="*/ 647727 h 655161"/>
              <a:gd name="connsiteX24" fmla="*/ 18454 w 620620"/>
              <a:gd name="connsiteY24" fmla="*/ 632859 h 655161"/>
              <a:gd name="connsiteX25" fmla="*/ 11020 w 620620"/>
              <a:gd name="connsiteY25" fmla="*/ 558517 h 655161"/>
              <a:gd name="connsiteX26" fmla="*/ 33323 w 620620"/>
              <a:gd name="connsiteY26" fmla="*/ 536215 h 655161"/>
              <a:gd name="connsiteX27" fmla="*/ 63059 w 620620"/>
              <a:gd name="connsiteY27" fmla="*/ 510928 h 655161"/>
              <a:gd name="connsiteX28" fmla="*/ 84366 w 620620"/>
              <a:gd name="connsiteY28" fmla="*/ 491846 h 655161"/>
              <a:gd name="connsiteX29" fmla="*/ 105675 w 620620"/>
              <a:gd name="connsiteY29" fmla="*/ 470537 h 655161"/>
              <a:gd name="connsiteX30" fmla="*/ 153500 w 620620"/>
              <a:gd name="connsiteY30" fmla="*/ 401406 h 655161"/>
              <a:gd name="connsiteX31" fmla="*/ 186455 w 620620"/>
              <a:gd name="connsiteY31" fmla="*/ 364235 h 655161"/>
              <a:gd name="connsiteX32" fmla="*/ 211742 w 620620"/>
              <a:gd name="connsiteY32" fmla="*/ 328059 h 655161"/>
              <a:gd name="connsiteX33" fmla="*/ 241479 w 620620"/>
              <a:gd name="connsiteY33" fmla="*/ 290888 h 655161"/>
              <a:gd name="connsiteX34" fmla="*/ 256347 w 620620"/>
              <a:gd name="connsiteY34" fmla="*/ 268586 h 655161"/>
              <a:gd name="connsiteX35" fmla="*/ 286084 w 620620"/>
              <a:gd name="connsiteY35" fmla="*/ 238849 h 655161"/>
              <a:gd name="connsiteX36" fmla="*/ 300952 w 620620"/>
              <a:gd name="connsiteY36" fmla="*/ 216547 h 655161"/>
              <a:gd name="connsiteX37" fmla="*/ 338123 w 620620"/>
              <a:gd name="connsiteY37" fmla="*/ 179376 h 655161"/>
              <a:gd name="connsiteX38" fmla="*/ 375293 w 620620"/>
              <a:gd name="connsiteY38" fmla="*/ 112469 h 655161"/>
              <a:gd name="connsiteX39" fmla="*/ 382727 w 620620"/>
              <a:gd name="connsiteY39" fmla="*/ 67864 h 655161"/>
              <a:gd name="connsiteX40" fmla="*/ 442201 w 620620"/>
              <a:gd name="connsiteY40" fmla="*/ 38127 h 655161"/>
              <a:gd name="connsiteX41" fmla="*/ 464503 w 620620"/>
              <a:gd name="connsiteY41" fmla="*/ 30693 h 655161"/>
              <a:gd name="connsiteX42" fmla="*/ 486805 w 620620"/>
              <a:gd name="connsiteY42" fmla="*/ 23259 h 655161"/>
              <a:gd name="connsiteX43" fmla="*/ 531410 w 620620"/>
              <a:gd name="connsiteY43" fmla="*/ 15825 h 655161"/>
              <a:gd name="connsiteX44" fmla="*/ 553713 w 620620"/>
              <a:gd name="connsiteY44" fmla="*/ 8391 h 655161"/>
              <a:gd name="connsiteX45" fmla="*/ 583449 w 620620"/>
              <a:gd name="connsiteY45" fmla="*/ 956 h 655161"/>
              <a:gd name="connsiteX46" fmla="*/ 620620 w 620620"/>
              <a:gd name="connsiteY46" fmla="*/ 956 h 655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20620" h="655161">
                <a:moveTo>
                  <a:pt x="620620" y="956"/>
                </a:moveTo>
                <a:lnTo>
                  <a:pt x="620620" y="956"/>
                </a:lnTo>
                <a:cubicBezTo>
                  <a:pt x="618142" y="23259"/>
                  <a:pt x="616875" y="45729"/>
                  <a:pt x="613186" y="67864"/>
                </a:cubicBezTo>
                <a:cubicBezTo>
                  <a:pt x="611898" y="75594"/>
                  <a:pt x="607905" y="82631"/>
                  <a:pt x="605752" y="90166"/>
                </a:cubicBezTo>
                <a:cubicBezTo>
                  <a:pt x="583283" y="168810"/>
                  <a:pt x="618781" y="58514"/>
                  <a:pt x="583449" y="164508"/>
                </a:cubicBezTo>
                <a:lnTo>
                  <a:pt x="568581" y="209113"/>
                </a:lnTo>
                <a:cubicBezTo>
                  <a:pt x="566103" y="216547"/>
                  <a:pt x="565494" y="224895"/>
                  <a:pt x="561147" y="231415"/>
                </a:cubicBezTo>
                <a:lnTo>
                  <a:pt x="546279" y="253717"/>
                </a:lnTo>
                <a:cubicBezTo>
                  <a:pt x="535043" y="298657"/>
                  <a:pt x="542075" y="273762"/>
                  <a:pt x="523976" y="328059"/>
                </a:cubicBezTo>
                <a:cubicBezTo>
                  <a:pt x="518129" y="345600"/>
                  <a:pt x="518681" y="355026"/>
                  <a:pt x="501674" y="365230"/>
                </a:cubicBezTo>
                <a:cubicBezTo>
                  <a:pt x="494954" y="369262"/>
                  <a:pt x="486805" y="370186"/>
                  <a:pt x="479371" y="372664"/>
                </a:cubicBezTo>
                <a:cubicBezTo>
                  <a:pt x="428934" y="406288"/>
                  <a:pt x="447401" y="389764"/>
                  <a:pt x="419898" y="417269"/>
                </a:cubicBezTo>
                <a:cubicBezTo>
                  <a:pt x="417420" y="424703"/>
                  <a:pt x="415968" y="432562"/>
                  <a:pt x="412464" y="439571"/>
                </a:cubicBezTo>
                <a:cubicBezTo>
                  <a:pt x="397210" y="470079"/>
                  <a:pt x="401166" y="453693"/>
                  <a:pt x="382727" y="476742"/>
                </a:cubicBezTo>
                <a:cubicBezTo>
                  <a:pt x="377146" y="483719"/>
                  <a:pt x="372815" y="491610"/>
                  <a:pt x="367859" y="499044"/>
                </a:cubicBezTo>
                <a:cubicBezTo>
                  <a:pt x="362962" y="513736"/>
                  <a:pt x="358658" y="533168"/>
                  <a:pt x="345557" y="543649"/>
                </a:cubicBezTo>
                <a:cubicBezTo>
                  <a:pt x="339438" y="548544"/>
                  <a:pt x="330688" y="548605"/>
                  <a:pt x="323254" y="551083"/>
                </a:cubicBezTo>
                <a:cubicBezTo>
                  <a:pt x="318298" y="556039"/>
                  <a:pt x="313859" y="561573"/>
                  <a:pt x="308386" y="565952"/>
                </a:cubicBezTo>
                <a:cubicBezTo>
                  <a:pt x="301409" y="571533"/>
                  <a:pt x="292402" y="574502"/>
                  <a:pt x="286084" y="580820"/>
                </a:cubicBezTo>
                <a:cubicBezTo>
                  <a:pt x="267363" y="599541"/>
                  <a:pt x="277545" y="609181"/>
                  <a:pt x="248913" y="617991"/>
                </a:cubicBezTo>
                <a:cubicBezTo>
                  <a:pt x="224759" y="625423"/>
                  <a:pt x="198546" y="624868"/>
                  <a:pt x="174571" y="632859"/>
                </a:cubicBezTo>
                <a:lnTo>
                  <a:pt x="129966" y="647727"/>
                </a:lnTo>
                <a:lnTo>
                  <a:pt x="107664" y="655161"/>
                </a:lnTo>
                <a:cubicBezTo>
                  <a:pt x="92796" y="652683"/>
                  <a:pt x="77682" y="651383"/>
                  <a:pt x="63059" y="647727"/>
                </a:cubicBezTo>
                <a:cubicBezTo>
                  <a:pt x="47854" y="643926"/>
                  <a:pt x="18454" y="632859"/>
                  <a:pt x="18454" y="632859"/>
                </a:cubicBezTo>
                <a:cubicBezTo>
                  <a:pt x="-1144" y="603461"/>
                  <a:pt x="-7463" y="604723"/>
                  <a:pt x="11020" y="558517"/>
                </a:cubicBezTo>
                <a:cubicBezTo>
                  <a:pt x="14925" y="548755"/>
                  <a:pt x="24650" y="544147"/>
                  <a:pt x="33323" y="536215"/>
                </a:cubicBezTo>
                <a:cubicBezTo>
                  <a:pt x="41996" y="528283"/>
                  <a:pt x="54552" y="518323"/>
                  <a:pt x="63059" y="510928"/>
                </a:cubicBezTo>
                <a:cubicBezTo>
                  <a:pt x="71566" y="503533"/>
                  <a:pt x="78048" y="498164"/>
                  <a:pt x="84366" y="491846"/>
                </a:cubicBezTo>
                <a:lnTo>
                  <a:pt x="105675" y="470537"/>
                </a:lnTo>
                <a:cubicBezTo>
                  <a:pt x="125017" y="412511"/>
                  <a:pt x="140037" y="419123"/>
                  <a:pt x="153500" y="401406"/>
                </a:cubicBezTo>
                <a:cubicBezTo>
                  <a:pt x="166963" y="383689"/>
                  <a:pt x="176748" y="376460"/>
                  <a:pt x="186455" y="364235"/>
                </a:cubicBezTo>
                <a:cubicBezTo>
                  <a:pt x="196162" y="352011"/>
                  <a:pt x="202571" y="340283"/>
                  <a:pt x="211742" y="328059"/>
                </a:cubicBezTo>
                <a:cubicBezTo>
                  <a:pt x="220913" y="315835"/>
                  <a:pt x="199112" y="343845"/>
                  <a:pt x="241479" y="290888"/>
                </a:cubicBezTo>
                <a:cubicBezTo>
                  <a:pt x="247060" y="283911"/>
                  <a:pt x="250532" y="275370"/>
                  <a:pt x="256347" y="268586"/>
                </a:cubicBezTo>
                <a:cubicBezTo>
                  <a:pt x="265470" y="257943"/>
                  <a:pt x="278308" y="250513"/>
                  <a:pt x="286084" y="238849"/>
                </a:cubicBezTo>
                <a:cubicBezTo>
                  <a:pt x="291040" y="231415"/>
                  <a:pt x="295069" y="223271"/>
                  <a:pt x="300952" y="216547"/>
                </a:cubicBezTo>
                <a:cubicBezTo>
                  <a:pt x="312491" y="203360"/>
                  <a:pt x="328403" y="193956"/>
                  <a:pt x="338123" y="179376"/>
                </a:cubicBezTo>
                <a:cubicBezTo>
                  <a:pt x="372206" y="128251"/>
                  <a:pt x="362208" y="151723"/>
                  <a:pt x="375293" y="112469"/>
                </a:cubicBezTo>
                <a:cubicBezTo>
                  <a:pt x="377771" y="97601"/>
                  <a:pt x="377434" y="81978"/>
                  <a:pt x="382727" y="67864"/>
                </a:cubicBezTo>
                <a:cubicBezTo>
                  <a:pt x="390142" y="48091"/>
                  <a:pt x="432393" y="41396"/>
                  <a:pt x="442201" y="38127"/>
                </a:cubicBezTo>
                <a:lnTo>
                  <a:pt x="464503" y="30693"/>
                </a:lnTo>
                <a:cubicBezTo>
                  <a:pt x="471937" y="28215"/>
                  <a:pt x="479075" y="24547"/>
                  <a:pt x="486805" y="23259"/>
                </a:cubicBezTo>
                <a:cubicBezTo>
                  <a:pt x="501673" y="20781"/>
                  <a:pt x="516696" y="19095"/>
                  <a:pt x="531410" y="15825"/>
                </a:cubicBezTo>
                <a:cubicBezTo>
                  <a:pt x="539060" y="14125"/>
                  <a:pt x="546178" y="10544"/>
                  <a:pt x="553713" y="8391"/>
                </a:cubicBezTo>
                <a:cubicBezTo>
                  <a:pt x="563537" y="5584"/>
                  <a:pt x="573625" y="3763"/>
                  <a:pt x="583449" y="956"/>
                </a:cubicBezTo>
                <a:cubicBezTo>
                  <a:pt x="590984" y="-1197"/>
                  <a:pt x="614425" y="956"/>
                  <a:pt x="620620" y="956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5C9CBC52-88D2-5540-81BE-9AED5E48B9B7}"/>
              </a:ext>
            </a:extLst>
          </p:cNvPr>
          <p:cNvSpPr/>
          <p:nvPr/>
        </p:nvSpPr>
        <p:spPr>
          <a:xfrm>
            <a:off x="5444837" y="2173024"/>
            <a:ext cx="1733272" cy="2600429"/>
          </a:xfrm>
          <a:custGeom>
            <a:avLst/>
            <a:gdLst>
              <a:gd name="connsiteX0" fmla="*/ 216131 w 1695797"/>
              <a:gd name="connsiteY0" fmla="*/ 49876 h 2618509"/>
              <a:gd name="connsiteX1" fmla="*/ 216131 w 1695797"/>
              <a:gd name="connsiteY1" fmla="*/ 49876 h 2618509"/>
              <a:gd name="connsiteX2" fmla="*/ 149629 w 1695797"/>
              <a:gd name="connsiteY2" fmla="*/ 74815 h 2618509"/>
              <a:gd name="connsiteX3" fmla="*/ 91440 w 1695797"/>
              <a:gd name="connsiteY3" fmla="*/ 124691 h 2618509"/>
              <a:gd name="connsiteX4" fmla="*/ 66502 w 1695797"/>
              <a:gd name="connsiteY4" fmla="*/ 141316 h 2618509"/>
              <a:gd name="connsiteX5" fmla="*/ 58189 w 1695797"/>
              <a:gd name="connsiteY5" fmla="*/ 166255 h 2618509"/>
              <a:gd name="connsiteX6" fmla="*/ 24939 w 1695797"/>
              <a:gd name="connsiteY6" fmla="*/ 216131 h 2618509"/>
              <a:gd name="connsiteX7" fmla="*/ 8313 w 1695797"/>
              <a:gd name="connsiteY7" fmla="*/ 266007 h 2618509"/>
              <a:gd name="connsiteX8" fmla="*/ 0 w 1695797"/>
              <a:gd name="connsiteY8" fmla="*/ 290946 h 2618509"/>
              <a:gd name="connsiteX9" fmla="*/ 8313 w 1695797"/>
              <a:gd name="connsiteY9" fmla="*/ 490451 h 2618509"/>
              <a:gd name="connsiteX10" fmla="*/ 41564 w 1695797"/>
              <a:gd name="connsiteY10" fmla="*/ 523702 h 2618509"/>
              <a:gd name="connsiteX11" fmla="*/ 91440 w 1695797"/>
              <a:gd name="connsiteY11" fmla="*/ 565266 h 2618509"/>
              <a:gd name="connsiteX12" fmla="*/ 116379 w 1695797"/>
              <a:gd name="connsiteY12" fmla="*/ 573578 h 2618509"/>
              <a:gd name="connsiteX13" fmla="*/ 133004 w 1695797"/>
              <a:gd name="connsiteY13" fmla="*/ 590204 h 2618509"/>
              <a:gd name="connsiteX14" fmla="*/ 166255 w 1695797"/>
              <a:gd name="connsiteY14" fmla="*/ 598516 h 2618509"/>
              <a:gd name="connsiteX15" fmla="*/ 191193 w 1695797"/>
              <a:gd name="connsiteY15" fmla="*/ 606829 h 2618509"/>
              <a:gd name="connsiteX16" fmla="*/ 207819 w 1695797"/>
              <a:gd name="connsiteY16" fmla="*/ 623455 h 2618509"/>
              <a:gd name="connsiteX17" fmla="*/ 232757 w 1695797"/>
              <a:gd name="connsiteY17" fmla="*/ 640080 h 2618509"/>
              <a:gd name="connsiteX18" fmla="*/ 249382 w 1695797"/>
              <a:gd name="connsiteY18" fmla="*/ 665018 h 2618509"/>
              <a:gd name="connsiteX19" fmla="*/ 290946 w 1695797"/>
              <a:gd name="connsiteY19" fmla="*/ 698269 h 2618509"/>
              <a:gd name="connsiteX20" fmla="*/ 324197 w 1695797"/>
              <a:gd name="connsiteY20" fmla="*/ 731520 h 2618509"/>
              <a:gd name="connsiteX21" fmla="*/ 374073 w 1695797"/>
              <a:gd name="connsiteY21" fmla="*/ 764771 h 2618509"/>
              <a:gd name="connsiteX22" fmla="*/ 415637 w 1695797"/>
              <a:gd name="connsiteY22" fmla="*/ 789709 h 2618509"/>
              <a:gd name="connsiteX23" fmla="*/ 465513 w 1695797"/>
              <a:gd name="connsiteY23" fmla="*/ 839586 h 2618509"/>
              <a:gd name="connsiteX24" fmla="*/ 482139 w 1695797"/>
              <a:gd name="connsiteY24" fmla="*/ 856211 h 2618509"/>
              <a:gd name="connsiteX25" fmla="*/ 498764 w 1695797"/>
              <a:gd name="connsiteY25" fmla="*/ 881149 h 2618509"/>
              <a:gd name="connsiteX26" fmla="*/ 532015 w 1695797"/>
              <a:gd name="connsiteY26" fmla="*/ 914400 h 2618509"/>
              <a:gd name="connsiteX27" fmla="*/ 548640 w 1695797"/>
              <a:gd name="connsiteY27" fmla="*/ 931026 h 2618509"/>
              <a:gd name="connsiteX28" fmla="*/ 565266 w 1695797"/>
              <a:gd name="connsiteY28" fmla="*/ 947651 h 2618509"/>
              <a:gd name="connsiteX29" fmla="*/ 598517 w 1695797"/>
              <a:gd name="connsiteY29" fmla="*/ 989215 h 2618509"/>
              <a:gd name="connsiteX30" fmla="*/ 615142 w 1695797"/>
              <a:gd name="connsiteY30" fmla="*/ 1014153 h 2618509"/>
              <a:gd name="connsiteX31" fmla="*/ 665019 w 1695797"/>
              <a:gd name="connsiteY31" fmla="*/ 1064029 h 2618509"/>
              <a:gd name="connsiteX32" fmla="*/ 681644 w 1695797"/>
              <a:gd name="connsiteY32" fmla="*/ 1080655 h 2618509"/>
              <a:gd name="connsiteX33" fmla="*/ 706582 w 1695797"/>
              <a:gd name="connsiteY33" fmla="*/ 1088967 h 2618509"/>
              <a:gd name="connsiteX34" fmla="*/ 723208 w 1695797"/>
              <a:gd name="connsiteY34" fmla="*/ 1105593 h 2618509"/>
              <a:gd name="connsiteX35" fmla="*/ 739833 w 1695797"/>
              <a:gd name="connsiteY35" fmla="*/ 1155469 h 2618509"/>
              <a:gd name="connsiteX36" fmla="*/ 756459 w 1695797"/>
              <a:gd name="connsiteY36" fmla="*/ 1221971 h 2618509"/>
              <a:gd name="connsiteX37" fmla="*/ 789709 w 1695797"/>
              <a:gd name="connsiteY37" fmla="*/ 1263535 h 2618509"/>
              <a:gd name="connsiteX38" fmla="*/ 798022 w 1695797"/>
              <a:gd name="connsiteY38" fmla="*/ 1305098 h 2618509"/>
              <a:gd name="connsiteX39" fmla="*/ 806335 w 1695797"/>
              <a:gd name="connsiteY39" fmla="*/ 1354975 h 2618509"/>
              <a:gd name="connsiteX40" fmla="*/ 822960 w 1695797"/>
              <a:gd name="connsiteY40" fmla="*/ 1404851 h 2618509"/>
              <a:gd name="connsiteX41" fmla="*/ 839586 w 1695797"/>
              <a:gd name="connsiteY41" fmla="*/ 1421476 h 2618509"/>
              <a:gd name="connsiteX42" fmla="*/ 856211 w 1695797"/>
              <a:gd name="connsiteY42" fmla="*/ 1612669 h 2618509"/>
              <a:gd name="connsiteX43" fmla="*/ 864524 w 1695797"/>
              <a:gd name="connsiteY43" fmla="*/ 1637607 h 2618509"/>
              <a:gd name="connsiteX44" fmla="*/ 872837 w 1695797"/>
              <a:gd name="connsiteY44" fmla="*/ 1670858 h 2618509"/>
              <a:gd name="connsiteX45" fmla="*/ 889462 w 1695797"/>
              <a:gd name="connsiteY45" fmla="*/ 1720735 h 2618509"/>
              <a:gd name="connsiteX46" fmla="*/ 881149 w 1695797"/>
              <a:gd name="connsiteY46" fmla="*/ 1828800 h 2618509"/>
              <a:gd name="connsiteX47" fmla="*/ 864524 w 1695797"/>
              <a:gd name="connsiteY47" fmla="*/ 1878676 h 2618509"/>
              <a:gd name="connsiteX48" fmla="*/ 856211 w 1695797"/>
              <a:gd name="connsiteY48" fmla="*/ 1903615 h 2618509"/>
              <a:gd name="connsiteX49" fmla="*/ 864524 w 1695797"/>
              <a:gd name="connsiteY49" fmla="*/ 1936866 h 2618509"/>
              <a:gd name="connsiteX50" fmla="*/ 881149 w 1695797"/>
              <a:gd name="connsiteY50" fmla="*/ 1986742 h 2618509"/>
              <a:gd name="connsiteX51" fmla="*/ 897775 w 1695797"/>
              <a:gd name="connsiteY51" fmla="*/ 2036618 h 2618509"/>
              <a:gd name="connsiteX52" fmla="*/ 906088 w 1695797"/>
              <a:gd name="connsiteY52" fmla="*/ 2061556 h 2618509"/>
              <a:gd name="connsiteX53" fmla="*/ 914400 w 1695797"/>
              <a:gd name="connsiteY53" fmla="*/ 2086495 h 2618509"/>
              <a:gd name="connsiteX54" fmla="*/ 931026 w 1695797"/>
              <a:gd name="connsiteY54" fmla="*/ 2111433 h 2618509"/>
              <a:gd name="connsiteX55" fmla="*/ 964277 w 1695797"/>
              <a:gd name="connsiteY55" fmla="*/ 2186247 h 2618509"/>
              <a:gd name="connsiteX56" fmla="*/ 972589 w 1695797"/>
              <a:gd name="connsiteY56" fmla="*/ 2211186 h 2618509"/>
              <a:gd name="connsiteX57" fmla="*/ 989215 w 1695797"/>
              <a:gd name="connsiteY57" fmla="*/ 2227811 h 2618509"/>
              <a:gd name="connsiteX58" fmla="*/ 1022466 w 1695797"/>
              <a:gd name="connsiteY58" fmla="*/ 2269375 h 2618509"/>
              <a:gd name="connsiteX59" fmla="*/ 1047404 w 1695797"/>
              <a:gd name="connsiteY59" fmla="*/ 2319251 h 2618509"/>
              <a:gd name="connsiteX60" fmla="*/ 1072342 w 1695797"/>
              <a:gd name="connsiteY60" fmla="*/ 2360815 h 2618509"/>
              <a:gd name="connsiteX61" fmla="*/ 1080655 w 1695797"/>
              <a:gd name="connsiteY61" fmla="*/ 2385753 h 2618509"/>
              <a:gd name="connsiteX62" fmla="*/ 1113906 w 1695797"/>
              <a:gd name="connsiteY62" fmla="*/ 2427316 h 2618509"/>
              <a:gd name="connsiteX63" fmla="*/ 1147157 w 1695797"/>
              <a:gd name="connsiteY63" fmla="*/ 2468880 h 2618509"/>
              <a:gd name="connsiteX64" fmla="*/ 1172095 w 1695797"/>
              <a:gd name="connsiteY64" fmla="*/ 2510444 h 2618509"/>
              <a:gd name="connsiteX65" fmla="*/ 1213659 w 1695797"/>
              <a:gd name="connsiteY65" fmla="*/ 2543695 h 2618509"/>
              <a:gd name="connsiteX66" fmla="*/ 1263535 w 1695797"/>
              <a:gd name="connsiteY66" fmla="*/ 2610196 h 2618509"/>
              <a:gd name="connsiteX67" fmla="*/ 1288473 w 1695797"/>
              <a:gd name="connsiteY67" fmla="*/ 2618509 h 2618509"/>
              <a:gd name="connsiteX68" fmla="*/ 1305099 w 1695797"/>
              <a:gd name="connsiteY68" fmla="*/ 2601884 h 2618509"/>
              <a:gd name="connsiteX69" fmla="*/ 1313411 w 1695797"/>
              <a:gd name="connsiteY69" fmla="*/ 2576946 h 2618509"/>
              <a:gd name="connsiteX70" fmla="*/ 1338349 w 1695797"/>
              <a:gd name="connsiteY70" fmla="*/ 2568633 h 2618509"/>
              <a:gd name="connsiteX71" fmla="*/ 1354975 w 1695797"/>
              <a:gd name="connsiteY71" fmla="*/ 2552007 h 2618509"/>
              <a:gd name="connsiteX72" fmla="*/ 1396539 w 1695797"/>
              <a:gd name="connsiteY72" fmla="*/ 2518756 h 2618509"/>
              <a:gd name="connsiteX73" fmla="*/ 1388226 w 1695797"/>
              <a:gd name="connsiteY73" fmla="*/ 2427316 h 2618509"/>
              <a:gd name="connsiteX74" fmla="*/ 1379913 w 1695797"/>
              <a:gd name="connsiteY74" fmla="*/ 2402378 h 2618509"/>
              <a:gd name="connsiteX75" fmla="*/ 1354975 w 1695797"/>
              <a:gd name="connsiteY75" fmla="*/ 2385753 h 2618509"/>
              <a:gd name="connsiteX76" fmla="*/ 1346662 w 1695797"/>
              <a:gd name="connsiteY76" fmla="*/ 2319251 h 2618509"/>
              <a:gd name="connsiteX77" fmla="*/ 1338349 w 1695797"/>
              <a:gd name="connsiteY77" fmla="*/ 2294313 h 2618509"/>
              <a:gd name="connsiteX78" fmla="*/ 1363288 w 1695797"/>
              <a:gd name="connsiteY78" fmla="*/ 2128058 h 2618509"/>
              <a:gd name="connsiteX79" fmla="*/ 1379913 w 1695797"/>
              <a:gd name="connsiteY79" fmla="*/ 2103120 h 2618509"/>
              <a:gd name="connsiteX80" fmla="*/ 1404851 w 1695797"/>
              <a:gd name="connsiteY80" fmla="*/ 2061556 h 2618509"/>
              <a:gd name="connsiteX81" fmla="*/ 1413164 w 1695797"/>
              <a:gd name="connsiteY81" fmla="*/ 2036618 h 2618509"/>
              <a:gd name="connsiteX82" fmla="*/ 1463040 w 1695797"/>
              <a:gd name="connsiteY82" fmla="*/ 1978429 h 2618509"/>
              <a:gd name="connsiteX83" fmla="*/ 1479666 w 1695797"/>
              <a:gd name="connsiteY83" fmla="*/ 1961804 h 2618509"/>
              <a:gd name="connsiteX84" fmla="*/ 1512917 w 1695797"/>
              <a:gd name="connsiteY84" fmla="*/ 1928553 h 2618509"/>
              <a:gd name="connsiteX85" fmla="*/ 1529542 w 1695797"/>
              <a:gd name="connsiteY85" fmla="*/ 1911927 h 2618509"/>
              <a:gd name="connsiteX86" fmla="*/ 1537855 w 1695797"/>
              <a:gd name="connsiteY86" fmla="*/ 1886989 h 2618509"/>
              <a:gd name="connsiteX87" fmla="*/ 1579419 w 1695797"/>
              <a:gd name="connsiteY87" fmla="*/ 1845426 h 2618509"/>
              <a:gd name="connsiteX88" fmla="*/ 1587731 w 1695797"/>
              <a:gd name="connsiteY88" fmla="*/ 1820487 h 2618509"/>
              <a:gd name="connsiteX89" fmla="*/ 1645920 w 1695797"/>
              <a:gd name="connsiteY89" fmla="*/ 1778924 h 2618509"/>
              <a:gd name="connsiteX90" fmla="*/ 1662546 w 1695797"/>
              <a:gd name="connsiteY90" fmla="*/ 1762298 h 2618509"/>
              <a:gd name="connsiteX91" fmla="*/ 1687484 w 1695797"/>
              <a:gd name="connsiteY91" fmla="*/ 1753986 h 2618509"/>
              <a:gd name="connsiteX92" fmla="*/ 1695797 w 1695797"/>
              <a:gd name="connsiteY92" fmla="*/ 1729047 h 2618509"/>
              <a:gd name="connsiteX93" fmla="*/ 1645920 w 1695797"/>
              <a:gd name="connsiteY93" fmla="*/ 1712422 h 2618509"/>
              <a:gd name="connsiteX94" fmla="*/ 1612669 w 1695797"/>
              <a:gd name="connsiteY94" fmla="*/ 1679171 h 2618509"/>
              <a:gd name="connsiteX95" fmla="*/ 1604357 w 1695797"/>
              <a:gd name="connsiteY95" fmla="*/ 1654233 h 2618509"/>
              <a:gd name="connsiteX96" fmla="*/ 1587731 w 1695797"/>
              <a:gd name="connsiteY96" fmla="*/ 1637607 h 2618509"/>
              <a:gd name="connsiteX97" fmla="*/ 1571106 w 1695797"/>
              <a:gd name="connsiteY97" fmla="*/ 1587731 h 2618509"/>
              <a:gd name="connsiteX98" fmla="*/ 1562793 w 1695797"/>
              <a:gd name="connsiteY98" fmla="*/ 1562793 h 2618509"/>
              <a:gd name="connsiteX99" fmla="*/ 1587731 w 1695797"/>
              <a:gd name="connsiteY99" fmla="*/ 1438102 h 2618509"/>
              <a:gd name="connsiteX100" fmla="*/ 1604357 w 1695797"/>
              <a:gd name="connsiteY100" fmla="*/ 1421476 h 2618509"/>
              <a:gd name="connsiteX101" fmla="*/ 1596044 w 1695797"/>
              <a:gd name="connsiteY101" fmla="*/ 1371600 h 2618509"/>
              <a:gd name="connsiteX102" fmla="*/ 1587731 w 1695797"/>
              <a:gd name="connsiteY102" fmla="*/ 1346662 h 2618509"/>
              <a:gd name="connsiteX103" fmla="*/ 1554480 w 1695797"/>
              <a:gd name="connsiteY103" fmla="*/ 1313411 h 2618509"/>
              <a:gd name="connsiteX104" fmla="*/ 1546168 w 1695797"/>
              <a:gd name="connsiteY104" fmla="*/ 1288473 h 2618509"/>
              <a:gd name="connsiteX105" fmla="*/ 1529542 w 1695797"/>
              <a:gd name="connsiteY105" fmla="*/ 1263535 h 2618509"/>
              <a:gd name="connsiteX106" fmla="*/ 1521229 w 1695797"/>
              <a:gd name="connsiteY106" fmla="*/ 1230284 h 2618509"/>
              <a:gd name="connsiteX107" fmla="*/ 1504604 w 1695797"/>
              <a:gd name="connsiteY107" fmla="*/ 1205346 h 2618509"/>
              <a:gd name="connsiteX108" fmla="*/ 1471353 w 1695797"/>
              <a:gd name="connsiteY108" fmla="*/ 1138844 h 2618509"/>
              <a:gd name="connsiteX109" fmla="*/ 1446415 w 1695797"/>
              <a:gd name="connsiteY109" fmla="*/ 1097280 h 2618509"/>
              <a:gd name="connsiteX110" fmla="*/ 1429789 w 1695797"/>
              <a:gd name="connsiteY110" fmla="*/ 1064029 h 2618509"/>
              <a:gd name="connsiteX111" fmla="*/ 1396539 w 1695797"/>
              <a:gd name="connsiteY111" fmla="*/ 1014153 h 2618509"/>
              <a:gd name="connsiteX112" fmla="*/ 1388226 w 1695797"/>
              <a:gd name="connsiteY112" fmla="*/ 922713 h 2618509"/>
              <a:gd name="connsiteX113" fmla="*/ 1379913 w 1695797"/>
              <a:gd name="connsiteY113" fmla="*/ 897775 h 2618509"/>
              <a:gd name="connsiteX114" fmla="*/ 1371600 w 1695797"/>
              <a:gd name="connsiteY114" fmla="*/ 847898 h 2618509"/>
              <a:gd name="connsiteX115" fmla="*/ 1363288 w 1695797"/>
              <a:gd name="connsiteY115" fmla="*/ 731520 h 2618509"/>
              <a:gd name="connsiteX116" fmla="*/ 1346662 w 1695797"/>
              <a:gd name="connsiteY116" fmla="*/ 681644 h 2618509"/>
              <a:gd name="connsiteX117" fmla="*/ 1338349 w 1695797"/>
              <a:gd name="connsiteY117" fmla="*/ 640080 h 2618509"/>
              <a:gd name="connsiteX118" fmla="*/ 1346662 w 1695797"/>
              <a:gd name="connsiteY118" fmla="*/ 507076 h 2618509"/>
              <a:gd name="connsiteX119" fmla="*/ 1354975 w 1695797"/>
              <a:gd name="connsiteY119" fmla="*/ 473826 h 2618509"/>
              <a:gd name="connsiteX120" fmla="*/ 1371600 w 1695797"/>
              <a:gd name="connsiteY120" fmla="*/ 423949 h 2618509"/>
              <a:gd name="connsiteX121" fmla="*/ 1363288 w 1695797"/>
              <a:gd name="connsiteY121" fmla="*/ 399011 h 2618509"/>
              <a:gd name="connsiteX122" fmla="*/ 1338349 w 1695797"/>
              <a:gd name="connsiteY122" fmla="*/ 390698 h 2618509"/>
              <a:gd name="connsiteX123" fmla="*/ 1313411 w 1695797"/>
              <a:gd name="connsiteY123" fmla="*/ 374073 h 2618509"/>
              <a:gd name="connsiteX124" fmla="*/ 1305099 w 1695797"/>
              <a:gd name="connsiteY124" fmla="*/ 349135 h 2618509"/>
              <a:gd name="connsiteX125" fmla="*/ 1288473 w 1695797"/>
              <a:gd name="connsiteY125" fmla="*/ 332509 h 2618509"/>
              <a:gd name="connsiteX126" fmla="*/ 1271848 w 1695797"/>
              <a:gd name="connsiteY126" fmla="*/ 282633 h 2618509"/>
              <a:gd name="connsiteX127" fmla="*/ 1230284 w 1695797"/>
              <a:gd name="connsiteY127" fmla="*/ 249382 h 2618509"/>
              <a:gd name="connsiteX128" fmla="*/ 1180408 w 1695797"/>
              <a:gd name="connsiteY128" fmla="*/ 191193 h 2618509"/>
              <a:gd name="connsiteX129" fmla="*/ 1163782 w 1695797"/>
              <a:gd name="connsiteY129" fmla="*/ 174567 h 2618509"/>
              <a:gd name="connsiteX130" fmla="*/ 1147157 w 1695797"/>
              <a:gd name="connsiteY130" fmla="*/ 149629 h 2618509"/>
              <a:gd name="connsiteX131" fmla="*/ 1097280 w 1695797"/>
              <a:gd name="connsiteY131" fmla="*/ 133004 h 2618509"/>
              <a:gd name="connsiteX132" fmla="*/ 1080655 w 1695797"/>
              <a:gd name="connsiteY132" fmla="*/ 116378 h 2618509"/>
              <a:gd name="connsiteX133" fmla="*/ 1030779 w 1695797"/>
              <a:gd name="connsiteY133" fmla="*/ 99753 h 2618509"/>
              <a:gd name="connsiteX134" fmla="*/ 964277 w 1695797"/>
              <a:gd name="connsiteY134" fmla="*/ 74815 h 2618509"/>
              <a:gd name="connsiteX135" fmla="*/ 889462 w 1695797"/>
              <a:gd name="connsiteY135" fmla="*/ 58189 h 2618509"/>
              <a:gd name="connsiteX136" fmla="*/ 831273 w 1695797"/>
              <a:gd name="connsiteY136" fmla="*/ 41564 h 2618509"/>
              <a:gd name="connsiteX137" fmla="*/ 764771 w 1695797"/>
              <a:gd name="connsiteY137" fmla="*/ 33251 h 2618509"/>
              <a:gd name="connsiteX138" fmla="*/ 706582 w 1695797"/>
              <a:gd name="connsiteY138" fmla="*/ 16626 h 2618509"/>
              <a:gd name="connsiteX139" fmla="*/ 648393 w 1695797"/>
              <a:gd name="connsiteY139" fmla="*/ 0 h 2618509"/>
              <a:gd name="connsiteX140" fmla="*/ 465513 w 1695797"/>
              <a:gd name="connsiteY140" fmla="*/ 8313 h 2618509"/>
              <a:gd name="connsiteX141" fmla="*/ 407324 w 1695797"/>
              <a:gd name="connsiteY141" fmla="*/ 16626 h 2618509"/>
              <a:gd name="connsiteX142" fmla="*/ 382386 w 1695797"/>
              <a:gd name="connsiteY142" fmla="*/ 24938 h 2618509"/>
              <a:gd name="connsiteX143" fmla="*/ 274320 w 1695797"/>
              <a:gd name="connsiteY143" fmla="*/ 33251 h 2618509"/>
              <a:gd name="connsiteX144" fmla="*/ 249382 w 1695797"/>
              <a:gd name="connsiteY144" fmla="*/ 41564 h 2618509"/>
              <a:gd name="connsiteX145" fmla="*/ 224444 w 1695797"/>
              <a:gd name="connsiteY145" fmla="*/ 58189 h 2618509"/>
              <a:gd name="connsiteX146" fmla="*/ 216131 w 1695797"/>
              <a:gd name="connsiteY146" fmla="*/ 49876 h 2618509"/>
              <a:gd name="connsiteX0" fmla="*/ 216131 w 1695797"/>
              <a:gd name="connsiteY0" fmla="*/ 49876 h 2618509"/>
              <a:gd name="connsiteX1" fmla="*/ 216131 w 1695797"/>
              <a:gd name="connsiteY1" fmla="*/ 49876 h 2618509"/>
              <a:gd name="connsiteX2" fmla="*/ 149629 w 1695797"/>
              <a:gd name="connsiteY2" fmla="*/ 74815 h 2618509"/>
              <a:gd name="connsiteX3" fmla="*/ 91440 w 1695797"/>
              <a:gd name="connsiteY3" fmla="*/ 124691 h 2618509"/>
              <a:gd name="connsiteX4" fmla="*/ 66502 w 1695797"/>
              <a:gd name="connsiteY4" fmla="*/ 141316 h 2618509"/>
              <a:gd name="connsiteX5" fmla="*/ 58189 w 1695797"/>
              <a:gd name="connsiteY5" fmla="*/ 166255 h 2618509"/>
              <a:gd name="connsiteX6" fmla="*/ 24939 w 1695797"/>
              <a:gd name="connsiteY6" fmla="*/ 216131 h 2618509"/>
              <a:gd name="connsiteX7" fmla="*/ 8313 w 1695797"/>
              <a:gd name="connsiteY7" fmla="*/ 266007 h 2618509"/>
              <a:gd name="connsiteX8" fmla="*/ 0 w 1695797"/>
              <a:gd name="connsiteY8" fmla="*/ 290946 h 2618509"/>
              <a:gd name="connsiteX9" fmla="*/ 8313 w 1695797"/>
              <a:gd name="connsiteY9" fmla="*/ 490451 h 2618509"/>
              <a:gd name="connsiteX10" fmla="*/ 41564 w 1695797"/>
              <a:gd name="connsiteY10" fmla="*/ 523702 h 2618509"/>
              <a:gd name="connsiteX11" fmla="*/ 91440 w 1695797"/>
              <a:gd name="connsiteY11" fmla="*/ 565266 h 2618509"/>
              <a:gd name="connsiteX12" fmla="*/ 116379 w 1695797"/>
              <a:gd name="connsiteY12" fmla="*/ 573578 h 2618509"/>
              <a:gd name="connsiteX13" fmla="*/ 133004 w 1695797"/>
              <a:gd name="connsiteY13" fmla="*/ 590204 h 2618509"/>
              <a:gd name="connsiteX14" fmla="*/ 166255 w 1695797"/>
              <a:gd name="connsiteY14" fmla="*/ 598516 h 2618509"/>
              <a:gd name="connsiteX15" fmla="*/ 191193 w 1695797"/>
              <a:gd name="connsiteY15" fmla="*/ 606829 h 2618509"/>
              <a:gd name="connsiteX16" fmla="*/ 207819 w 1695797"/>
              <a:gd name="connsiteY16" fmla="*/ 623455 h 2618509"/>
              <a:gd name="connsiteX17" fmla="*/ 232757 w 1695797"/>
              <a:gd name="connsiteY17" fmla="*/ 640080 h 2618509"/>
              <a:gd name="connsiteX18" fmla="*/ 249382 w 1695797"/>
              <a:gd name="connsiteY18" fmla="*/ 665018 h 2618509"/>
              <a:gd name="connsiteX19" fmla="*/ 290946 w 1695797"/>
              <a:gd name="connsiteY19" fmla="*/ 698269 h 2618509"/>
              <a:gd name="connsiteX20" fmla="*/ 324197 w 1695797"/>
              <a:gd name="connsiteY20" fmla="*/ 731520 h 2618509"/>
              <a:gd name="connsiteX21" fmla="*/ 374073 w 1695797"/>
              <a:gd name="connsiteY21" fmla="*/ 764771 h 2618509"/>
              <a:gd name="connsiteX22" fmla="*/ 415637 w 1695797"/>
              <a:gd name="connsiteY22" fmla="*/ 789709 h 2618509"/>
              <a:gd name="connsiteX23" fmla="*/ 465513 w 1695797"/>
              <a:gd name="connsiteY23" fmla="*/ 839586 h 2618509"/>
              <a:gd name="connsiteX24" fmla="*/ 482139 w 1695797"/>
              <a:gd name="connsiteY24" fmla="*/ 856211 h 2618509"/>
              <a:gd name="connsiteX25" fmla="*/ 483774 w 1695797"/>
              <a:gd name="connsiteY25" fmla="*/ 926120 h 2618509"/>
              <a:gd name="connsiteX26" fmla="*/ 532015 w 1695797"/>
              <a:gd name="connsiteY26" fmla="*/ 914400 h 2618509"/>
              <a:gd name="connsiteX27" fmla="*/ 548640 w 1695797"/>
              <a:gd name="connsiteY27" fmla="*/ 931026 h 2618509"/>
              <a:gd name="connsiteX28" fmla="*/ 565266 w 1695797"/>
              <a:gd name="connsiteY28" fmla="*/ 947651 h 2618509"/>
              <a:gd name="connsiteX29" fmla="*/ 598517 w 1695797"/>
              <a:gd name="connsiteY29" fmla="*/ 989215 h 2618509"/>
              <a:gd name="connsiteX30" fmla="*/ 615142 w 1695797"/>
              <a:gd name="connsiteY30" fmla="*/ 1014153 h 2618509"/>
              <a:gd name="connsiteX31" fmla="*/ 665019 w 1695797"/>
              <a:gd name="connsiteY31" fmla="*/ 1064029 h 2618509"/>
              <a:gd name="connsiteX32" fmla="*/ 681644 w 1695797"/>
              <a:gd name="connsiteY32" fmla="*/ 1080655 h 2618509"/>
              <a:gd name="connsiteX33" fmla="*/ 706582 w 1695797"/>
              <a:gd name="connsiteY33" fmla="*/ 1088967 h 2618509"/>
              <a:gd name="connsiteX34" fmla="*/ 723208 w 1695797"/>
              <a:gd name="connsiteY34" fmla="*/ 1105593 h 2618509"/>
              <a:gd name="connsiteX35" fmla="*/ 739833 w 1695797"/>
              <a:gd name="connsiteY35" fmla="*/ 1155469 h 2618509"/>
              <a:gd name="connsiteX36" fmla="*/ 756459 w 1695797"/>
              <a:gd name="connsiteY36" fmla="*/ 1221971 h 2618509"/>
              <a:gd name="connsiteX37" fmla="*/ 789709 w 1695797"/>
              <a:gd name="connsiteY37" fmla="*/ 1263535 h 2618509"/>
              <a:gd name="connsiteX38" fmla="*/ 798022 w 1695797"/>
              <a:gd name="connsiteY38" fmla="*/ 1305098 h 2618509"/>
              <a:gd name="connsiteX39" fmla="*/ 806335 w 1695797"/>
              <a:gd name="connsiteY39" fmla="*/ 1354975 h 2618509"/>
              <a:gd name="connsiteX40" fmla="*/ 822960 w 1695797"/>
              <a:gd name="connsiteY40" fmla="*/ 1404851 h 2618509"/>
              <a:gd name="connsiteX41" fmla="*/ 839586 w 1695797"/>
              <a:gd name="connsiteY41" fmla="*/ 1421476 h 2618509"/>
              <a:gd name="connsiteX42" fmla="*/ 856211 w 1695797"/>
              <a:gd name="connsiteY42" fmla="*/ 1612669 h 2618509"/>
              <a:gd name="connsiteX43" fmla="*/ 864524 w 1695797"/>
              <a:gd name="connsiteY43" fmla="*/ 1637607 h 2618509"/>
              <a:gd name="connsiteX44" fmla="*/ 872837 w 1695797"/>
              <a:gd name="connsiteY44" fmla="*/ 1670858 h 2618509"/>
              <a:gd name="connsiteX45" fmla="*/ 889462 w 1695797"/>
              <a:gd name="connsiteY45" fmla="*/ 1720735 h 2618509"/>
              <a:gd name="connsiteX46" fmla="*/ 881149 w 1695797"/>
              <a:gd name="connsiteY46" fmla="*/ 1828800 h 2618509"/>
              <a:gd name="connsiteX47" fmla="*/ 864524 w 1695797"/>
              <a:gd name="connsiteY47" fmla="*/ 1878676 h 2618509"/>
              <a:gd name="connsiteX48" fmla="*/ 856211 w 1695797"/>
              <a:gd name="connsiteY48" fmla="*/ 1903615 h 2618509"/>
              <a:gd name="connsiteX49" fmla="*/ 864524 w 1695797"/>
              <a:gd name="connsiteY49" fmla="*/ 1936866 h 2618509"/>
              <a:gd name="connsiteX50" fmla="*/ 881149 w 1695797"/>
              <a:gd name="connsiteY50" fmla="*/ 1986742 h 2618509"/>
              <a:gd name="connsiteX51" fmla="*/ 897775 w 1695797"/>
              <a:gd name="connsiteY51" fmla="*/ 2036618 h 2618509"/>
              <a:gd name="connsiteX52" fmla="*/ 906088 w 1695797"/>
              <a:gd name="connsiteY52" fmla="*/ 2061556 h 2618509"/>
              <a:gd name="connsiteX53" fmla="*/ 914400 w 1695797"/>
              <a:gd name="connsiteY53" fmla="*/ 2086495 h 2618509"/>
              <a:gd name="connsiteX54" fmla="*/ 931026 w 1695797"/>
              <a:gd name="connsiteY54" fmla="*/ 2111433 h 2618509"/>
              <a:gd name="connsiteX55" fmla="*/ 964277 w 1695797"/>
              <a:gd name="connsiteY55" fmla="*/ 2186247 h 2618509"/>
              <a:gd name="connsiteX56" fmla="*/ 972589 w 1695797"/>
              <a:gd name="connsiteY56" fmla="*/ 2211186 h 2618509"/>
              <a:gd name="connsiteX57" fmla="*/ 989215 w 1695797"/>
              <a:gd name="connsiteY57" fmla="*/ 2227811 h 2618509"/>
              <a:gd name="connsiteX58" fmla="*/ 1022466 w 1695797"/>
              <a:gd name="connsiteY58" fmla="*/ 2269375 h 2618509"/>
              <a:gd name="connsiteX59" fmla="*/ 1047404 w 1695797"/>
              <a:gd name="connsiteY59" fmla="*/ 2319251 h 2618509"/>
              <a:gd name="connsiteX60" fmla="*/ 1072342 w 1695797"/>
              <a:gd name="connsiteY60" fmla="*/ 2360815 h 2618509"/>
              <a:gd name="connsiteX61" fmla="*/ 1080655 w 1695797"/>
              <a:gd name="connsiteY61" fmla="*/ 2385753 h 2618509"/>
              <a:gd name="connsiteX62" fmla="*/ 1113906 w 1695797"/>
              <a:gd name="connsiteY62" fmla="*/ 2427316 h 2618509"/>
              <a:gd name="connsiteX63" fmla="*/ 1147157 w 1695797"/>
              <a:gd name="connsiteY63" fmla="*/ 2468880 h 2618509"/>
              <a:gd name="connsiteX64" fmla="*/ 1172095 w 1695797"/>
              <a:gd name="connsiteY64" fmla="*/ 2510444 h 2618509"/>
              <a:gd name="connsiteX65" fmla="*/ 1213659 w 1695797"/>
              <a:gd name="connsiteY65" fmla="*/ 2543695 h 2618509"/>
              <a:gd name="connsiteX66" fmla="*/ 1263535 w 1695797"/>
              <a:gd name="connsiteY66" fmla="*/ 2610196 h 2618509"/>
              <a:gd name="connsiteX67" fmla="*/ 1288473 w 1695797"/>
              <a:gd name="connsiteY67" fmla="*/ 2618509 h 2618509"/>
              <a:gd name="connsiteX68" fmla="*/ 1305099 w 1695797"/>
              <a:gd name="connsiteY68" fmla="*/ 2601884 h 2618509"/>
              <a:gd name="connsiteX69" fmla="*/ 1313411 w 1695797"/>
              <a:gd name="connsiteY69" fmla="*/ 2576946 h 2618509"/>
              <a:gd name="connsiteX70" fmla="*/ 1338349 w 1695797"/>
              <a:gd name="connsiteY70" fmla="*/ 2568633 h 2618509"/>
              <a:gd name="connsiteX71" fmla="*/ 1354975 w 1695797"/>
              <a:gd name="connsiteY71" fmla="*/ 2552007 h 2618509"/>
              <a:gd name="connsiteX72" fmla="*/ 1396539 w 1695797"/>
              <a:gd name="connsiteY72" fmla="*/ 2518756 h 2618509"/>
              <a:gd name="connsiteX73" fmla="*/ 1388226 w 1695797"/>
              <a:gd name="connsiteY73" fmla="*/ 2427316 h 2618509"/>
              <a:gd name="connsiteX74" fmla="*/ 1379913 w 1695797"/>
              <a:gd name="connsiteY74" fmla="*/ 2402378 h 2618509"/>
              <a:gd name="connsiteX75" fmla="*/ 1354975 w 1695797"/>
              <a:gd name="connsiteY75" fmla="*/ 2385753 h 2618509"/>
              <a:gd name="connsiteX76" fmla="*/ 1346662 w 1695797"/>
              <a:gd name="connsiteY76" fmla="*/ 2319251 h 2618509"/>
              <a:gd name="connsiteX77" fmla="*/ 1338349 w 1695797"/>
              <a:gd name="connsiteY77" fmla="*/ 2294313 h 2618509"/>
              <a:gd name="connsiteX78" fmla="*/ 1363288 w 1695797"/>
              <a:gd name="connsiteY78" fmla="*/ 2128058 h 2618509"/>
              <a:gd name="connsiteX79" fmla="*/ 1379913 w 1695797"/>
              <a:gd name="connsiteY79" fmla="*/ 2103120 h 2618509"/>
              <a:gd name="connsiteX80" fmla="*/ 1404851 w 1695797"/>
              <a:gd name="connsiteY80" fmla="*/ 2061556 h 2618509"/>
              <a:gd name="connsiteX81" fmla="*/ 1413164 w 1695797"/>
              <a:gd name="connsiteY81" fmla="*/ 2036618 h 2618509"/>
              <a:gd name="connsiteX82" fmla="*/ 1463040 w 1695797"/>
              <a:gd name="connsiteY82" fmla="*/ 1978429 h 2618509"/>
              <a:gd name="connsiteX83" fmla="*/ 1479666 w 1695797"/>
              <a:gd name="connsiteY83" fmla="*/ 1961804 h 2618509"/>
              <a:gd name="connsiteX84" fmla="*/ 1512917 w 1695797"/>
              <a:gd name="connsiteY84" fmla="*/ 1928553 h 2618509"/>
              <a:gd name="connsiteX85" fmla="*/ 1529542 w 1695797"/>
              <a:gd name="connsiteY85" fmla="*/ 1911927 h 2618509"/>
              <a:gd name="connsiteX86" fmla="*/ 1537855 w 1695797"/>
              <a:gd name="connsiteY86" fmla="*/ 1886989 h 2618509"/>
              <a:gd name="connsiteX87" fmla="*/ 1579419 w 1695797"/>
              <a:gd name="connsiteY87" fmla="*/ 1845426 h 2618509"/>
              <a:gd name="connsiteX88" fmla="*/ 1587731 w 1695797"/>
              <a:gd name="connsiteY88" fmla="*/ 1820487 h 2618509"/>
              <a:gd name="connsiteX89" fmla="*/ 1645920 w 1695797"/>
              <a:gd name="connsiteY89" fmla="*/ 1778924 h 2618509"/>
              <a:gd name="connsiteX90" fmla="*/ 1662546 w 1695797"/>
              <a:gd name="connsiteY90" fmla="*/ 1762298 h 2618509"/>
              <a:gd name="connsiteX91" fmla="*/ 1687484 w 1695797"/>
              <a:gd name="connsiteY91" fmla="*/ 1753986 h 2618509"/>
              <a:gd name="connsiteX92" fmla="*/ 1695797 w 1695797"/>
              <a:gd name="connsiteY92" fmla="*/ 1729047 h 2618509"/>
              <a:gd name="connsiteX93" fmla="*/ 1645920 w 1695797"/>
              <a:gd name="connsiteY93" fmla="*/ 1712422 h 2618509"/>
              <a:gd name="connsiteX94" fmla="*/ 1612669 w 1695797"/>
              <a:gd name="connsiteY94" fmla="*/ 1679171 h 2618509"/>
              <a:gd name="connsiteX95" fmla="*/ 1604357 w 1695797"/>
              <a:gd name="connsiteY95" fmla="*/ 1654233 h 2618509"/>
              <a:gd name="connsiteX96" fmla="*/ 1587731 w 1695797"/>
              <a:gd name="connsiteY96" fmla="*/ 1637607 h 2618509"/>
              <a:gd name="connsiteX97" fmla="*/ 1571106 w 1695797"/>
              <a:gd name="connsiteY97" fmla="*/ 1587731 h 2618509"/>
              <a:gd name="connsiteX98" fmla="*/ 1562793 w 1695797"/>
              <a:gd name="connsiteY98" fmla="*/ 1562793 h 2618509"/>
              <a:gd name="connsiteX99" fmla="*/ 1587731 w 1695797"/>
              <a:gd name="connsiteY99" fmla="*/ 1438102 h 2618509"/>
              <a:gd name="connsiteX100" fmla="*/ 1604357 w 1695797"/>
              <a:gd name="connsiteY100" fmla="*/ 1421476 h 2618509"/>
              <a:gd name="connsiteX101" fmla="*/ 1596044 w 1695797"/>
              <a:gd name="connsiteY101" fmla="*/ 1371600 h 2618509"/>
              <a:gd name="connsiteX102" fmla="*/ 1587731 w 1695797"/>
              <a:gd name="connsiteY102" fmla="*/ 1346662 h 2618509"/>
              <a:gd name="connsiteX103" fmla="*/ 1554480 w 1695797"/>
              <a:gd name="connsiteY103" fmla="*/ 1313411 h 2618509"/>
              <a:gd name="connsiteX104" fmla="*/ 1546168 w 1695797"/>
              <a:gd name="connsiteY104" fmla="*/ 1288473 h 2618509"/>
              <a:gd name="connsiteX105" fmla="*/ 1529542 w 1695797"/>
              <a:gd name="connsiteY105" fmla="*/ 1263535 h 2618509"/>
              <a:gd name="connsiteX106" fmla="*/ 1521229 w 1695797"/>
              <a:gd name="connsiteY106" fmla="*/ 1230284 h 2618509"/>
              <a:gd name="connsiteX107" fmla="*/ 1504604 w 1695797"/>
              <a:gd name="connsiteY107" fmla="*/ 1205346 h 2618509"/>
              <a:gd name="connsiteX108" fmla="*/ 1471353 w 1695797"/>
              <a:gd name="connsiteY108" fmla="*/ 1138844 h 2618509"/>
              <a:gd name="connsiteX109" fmla="*/ 1446415 w 1695797"/>
              <a:gd name="connsiteY109" fmla="*/ 1097280 h 2618509"/>
              <a:gd name="connsiteX110" fmla="*/ 1429789 w 1695797"/>
              <a:gd name="connsiteY110" fmla="*/ 1064029 h 2618509"/>
              <a:gd name="connsiteX111" fmla="*/ 1396539 w 1695797"/>
              <a:gd name="connsiteY111" fmla="*/ 1014153 h 2618509"/>
              <a:gd name="connsiteX112" fmla="*/ 1388226 w 1695797"/>
              <a:gd name="connsiteY112" fmla="*/ 922713 h 2618509"/>
              <a:gd name="connsiteX113" fmla="*/ 1379913 w 1695797"/>
              <a:gd name="connsiteY113" fmla="*/ 897775 h 2618509"/>
              <a:gd name="connsiteX114" fmla="*/ 1371600 w 1695797"/>
              <a:gd name="connsiteY114" fmla="*/ 847898 h 2618509"/>
              <a:gd name="connsiteX115" fmla="*/ 1363288 w 1695797"/>
              <a:gd name="connsiteY115" fmla="*/ 731520 h 2618509"/>
              <a:gd name="connsiteX116" fmla="*/ 1346662 w 1695797"/>
              <a:gd name="connsiteY116" fmla="*/ 681644 h 2618509"/>
              <a:gd name="connsiteX117" fmla="*/ 1338349 w 1695797"/>
              <a:gd name="connsiteY117" fmla="*/ 640080 h 2618509"/>
              <a:gd name="connsiteX118" fmla="*/ 1346662 w 1695797"/>
              <a:gd name="connsiteY118" fmla="*/ 507076 h 2618509"/>
              <a:gd name="connsiteX119" fmla="*/ 1354975 w 1695797"/>
              <a:gd name="connsiteY119" fmla="*/ 473826 h 2618509"/>
              <a:gd name="connsiteX120" fmla="*/ 1371600 w 1695797"/>
              <a:gd name="connsiteY120" fmla="*/ 423949 h 2618509"/>
              <a:gd name="connsiteX121" fmla="*/ 1363288 w 1695797"/>
              <a:gd name="connsiteY121" fmla="*/ 399011 h 2618509"/>
              <a:gd name="connsiteX122" fmla="*/ 1338349 w 1695797"/>
              <a:gd name="connsiteY122" fmla="*/ 390698 h 2618509"/>
              <a:gd name="connsiteX123" fmla="*/ 1313411 w 1695797"/>
              <a:gd name="connsiteY123" fmla="*/ 374073 h 2618509"/>
              <a:gd name="connsiteX124" fmla="*/ 1305099 w 1695797"/>
              <a:gd name="connsiteY124" fmla="*/ 349135 h 2618509"/>
              <a:gd name="connsiteX125" fmla="*/ 1288473 w 1695797"/>
              <a:gd name="connsiteY125" fmla="*/ 332509 h 2618509"/>
              <a:gd name="connsiteX126" fmla="*/ 1271848 w 1695797"/>
              <a:gd name="connsiteY126" fmla="*/ 282633 h 2618509"/>
              <a:gd name="connsiteX127" fmla="*/ 1230284 w 1695797"/>
              <a:gd name="connsiteY127" fmla="*/ 249382 h 2618509"/>
              <a:gd name="connsiteX128" fmla="*/ 1180408 w 1695797"/>
              <a:gd name="connsiteY128" fmla="*/ 191193 h 2618509"/>
              <a:gd name="connsiteX129" fmla="*/ 1163782 w 1695797"/>
              <a:gd name="connsiteY129" fmla="*/ 174567 h 2618509"/>
              <a:gd name="connsiteX130" fmla="*/ 1147157 w 1695797"/>
              <a:gd name="connsiteY130" fmla="*/ 149629 h 2618509"/>
              <a:gd name="connsiteX131" fmla="*/ 1097280 w 1695797"/>
              <a:gd name="connsiteY131" fmla="*/ 133004 h 2618509"/>
              <a:gd name="connsiteX132" fmla="*/ 1080655 w 1695797"/>
              <a:gd name="connsiteY132" fmla="*/ 116378 h 2618509"/>
              <a:gd name="connsiteX133" fmla="*/ 1030779 w 1695797"/>
              <a:gd name="connsiteY133" fmla="*/ 99753 h 2618509"/>
              <a:gd name="connsiteX134" fmla="*/ 964277 w 1695797"/>
              <a:gd name="connsiteY134" fmla="*/ 74815 h 2618509"/>
              <a:gd name="connsiteX135" fmla="*/ 889462 w 1695797"/>
              <a:gd name="connsiteY135" fmla="*/ 58189 h 2618509"/>
              <a:gd name="connsiteX136" fmla="*/ 831273 w 1695797"/>
              <a:gd name="connsiteY136" fmla="*/ 41564 h 2618509"/>
              <a:gd name="connsiteX137" fmla="*/ 764771 w 1695797"/>
              <a:gd name="connsiteY137" fmla="*/ 33251 h 2618509"/>
              <a:gd name="connsiteX138" fmla="*/ 706582 w 1695797"/>
              <a:gd name="connsiteY138" fmla="*/ 16626 h 2618509"/>
              <a:gd name="connsiteX139" fmla="*/ 648393 w 1695797"/>
              <a:gd name="connsiteY139" fmla="*/ 0 h 2618509"/>
              <a:gd name="connsiteX140" fmla="*/ 465513 w 1695797"/>
              <a:gd name="connsiteY140" fmla="*/ 8313 h 2618509"/>
              <a:gd name="connsiteX141" fmla="*/ 407324 w 1695797"/>
              <a:gd name="connsiteY141" fmla="*/ 16626 h 2618509"/>
              <a:gd name="connsiteX142" fmla="*/ 382386 w 1695797"/>
              <a:gd name="connsiteY142" fmla="*/ 24938 h 2618509"/>
              <a:gd name="connsiteX143" fmla="*/ 274320 w 1695797"/>
              <a:gd name="connsiteY143" fmla="*/ 33251 h 2618509"/>
              <a:gd name="connsiteX144" fmla="*/ 249382 w 1695797"/>
              <a:gd name="connsiteY144" fmla="*/ 41564 h 2618509"/>
              <a:gd name="connsiteX145" fmla="*/ 224444 w 1695797"/>
              <a:gd name="connsiteY145" fmla="*/ 58189 h 2618509"/>
              <a:gd name="connsiteX146" fmla="*/ 216131 w 1695797"/>
              <a:gd name="connsiteY146" fmla="*/ 49876 h 2618509"/>
              <a:gd name="connsiteX0" fmla="*/ 216131 w 1695797"/>
              <a:gd name="connsiteY0" fmla="*/ 49876 h 2618509"/>
              <a:gd name="connsiteX1" fmla="*/ 216131 w 1695797"/>
              <a:gd name="connsiteY1" fmla="*/ 49876 h 2618509"/>
              <a:gd name="connsiteX2" fmla="*/ 149629 w 1695797"/>
              <a:gd name="connsiteY2" fmla="*/ 74815 h 2618509"/>
              <a:gd name="connsiteX3" fmla="*/ 91440 w 1695797"/>
              <a:gd name="connsiteY3" fmla="*/ 124691 h 2618509"/>
              <a:gd name="connsiteX4" fmla="*/ 66502 w 1695797"/>
              <a:gd name="connsiteY4" fmla="*/ 141316 h 2618509"/>
              <a:gd name="connsiteX5" fmla="*/ 58189 w 1695797"/>
              <a:gd name="connsiteY5" fmla="*/ 166255 h 2618509"/>
              <a:gd name="connsiteX6" fmla="*/ 24939 w 1695797"/>
              <a:gd name="connsiteY6" fmla="*/ 216131 h 2618509"/>
              <a:gd name="connsiteX7" fmla="*/ 8313 w 1695797"/>
              <a:gd name="connsiteY7" fmla="*/ 266007 h 2618509"/>
              <a:gd name="connsiteX8" fmla="*/ 0 w 1695797"/>
              <a:gd name="connsiteY8" fmla="*/ 290946 h 2618509"/>
              <a:gd name="connsiteX9" fmla="*/ 8313 w 1695797"/>
              <a:gd name="connsiteY9" fmla="*/ 490451 h 2618509"/>
              <a:gd name="connsiteX10" fmla="*/ 41564 w 1695797"/>
              <a:gd name="connsiteY10" fmla="*/ 523702 h 2618509"/>
              <a:gd name="connsiteX11" fmla="*/ 91440 w 1695797"/>
              <a:gd name="connsiteY11" fmla="*/ 565266 h 2618509"/>
              <a:gd name="connsiteX12" fmla="*/ 116379 w 1695797"/>
              <a:gd name="connsiteY12" fmla="*/ 573578 h 2618509"/>
              <a:gd name="connsiteX13" fmla="*/ 133004 w 1695797"/>
              <a:gd name="connsiteY13" fmla="*/ 590204 h 2618509"/>
              <a:gd name="connsiteX14" fmla="*/ 166255 w 1695797"/>
              <a:gd name="connsiteY14" fmla="*/ 598516 h 2618509"/>
              <a:gd name="connsiteX15" fmla="*/ 191193 w 1695797"/>
              <a:gd name="connsiteY15" fmla="*/ 606829 h 2618509"/>
              <a:gd name="connsiteX16" fmla="*/ 207819 w 1695797"/>
              <a:gd name="connsiteY16" fmla="*/ 623455 h 2618509"/>
              <a:gd name="connsiteX17" fmla="*/ 232757 w 1695797"/>
              <a:gd name="connsiteY17" fmla="*/ 640080 h 2618509"/>
              <a:gd name="connsiteX18" fmla="*/ 249382 w 1695797"/>
              <a:gd name="connsiteY18" fmla="*/ 665018 h 2618509"/>
              <a:gd name="connsiteX19" fmla="*/ 290946 w 1695797"/>
              <a:gd name="connsiteY19" fmla="*/ 698269 h 2618509"/>
              <a:gd name="connsiteX20" fmla="*/ 324197 w 1695797"/>
              <a:gd name="connsiteY20" fmla="*/ 731520 h 2618509"/>
              <a:gd name="connsiteX21" fmla="*/ 374073 w 1695797"/>
              <a:gd name="connsiteY21" fmla="*/ 764771 h 2618509"/>
              <a:gd name="connsiteX22" fmla="*/ 415637 w 1695797"/>
              <a:gd name="connsiteY22" fmla="*/ 789709 h 2618509"/>
              <a:gd name="connsiteX23" fmla="*/ 465513 w 1695797"/>
              <a:gd name="connsiteY23" fmla="*/ 839586 h 2618509"/>
              <a:gd name="connsiteX24" fmla="*/ 452159 w 1695797"/>
              <a:gd name="connsiteY24" fmla="*/ 871201 h 2618509"/>
              <a:gd name="connsiteX25" fmla="*/ 483774 w 1695797"/>
              <a:gd name="connsiteY25" fmla="*/ 926120 h 2618509"/>
              <a:gd name="connsiteX26" fmla="*/ 532015 w 1695797"/>
              <a:gd name="connsiteY26" fmla="*/ 914400 h 2618509"/>
              <a:gd name="connsiteX27" fmla="*/ 548640 w 1695797"/>
              <a:gd name="connsiteY27" fmla="*/ 931026 h 2618509"/>
              <a:gd name="connsiteX28" fmla="*/ 565266 w 1695797"/>
              <a:gd name="connsiteY28" fmla="*/ 947651 h 2618509"/>
              <a:gd name="connsiteX29" fmla="*/ 598517 w 1695797"/>
              <a:gd name="connsiteY29" fmla="*/ 989215 h 2618509"/>
              <a:gd name="connsiteX30" fmla="*/ 615142 w 1695797"/>
              <a:gd name="connsiteY30" fmla="*/ 1014153 h 2618509"/>
              <a:gd name="connsiteX31" fmla="*/ 665019 w 1695797"/>
              <a:gd name="connsiteY31" fmla="*/ 1064029 h 2618509"/>
              <a:gd name="connsiteX32" fmla="*/ 681644 w 1695797"/>
              <a:gd name="connsiteY32" fmla="*/ 1080655 h 2618509"/>
              <a:gd name="connsiteX33" fmla="*/ 706582 w 1695797"/>
              <a:gd name="connsiteY33" fmla="*/ 1088967 h 2618509"/>
              <a:gd name="connsiteX34" fmla="*/ 723208 w 1695797"/>
              <a:gd name="connsiteY34" fmla="*/ 1105593 h 2618509"/>
              <a:gd name="connsiteX35" fmla="*/ 739833 w 1695797"/>
              <a:gd name="connsiteY35" fmla="*/ 1155469 h 2618509"/>
              <a:gd name="connsiteX36" fmla="*/ 756459 w 1695797"/>
              <a:gd name="connsiteY36" fmla="*/ 1221971 h 2618509"/>
              <a:gd name="connsiteX37" fmla="*/ 789709 w 1695797"/>
              <a:gd name="connsiteY37" fmla="*/ 1263535 h 2618509"/>
              <a:gd name="connsiteX38" fmla="*/ 798022 w 1695797"/>
              <a:gd name="connsiteY38" fmla="*/ 1305098 h 2618509"/>
              <a:gd name="connsiteX39" fmla="*/ 806335 w 1695797"/>
              <a:gd name="connsiteY39" fmla="*/ 1354975 h 2618509"/>
              <a:gd name="connsiteX40" fmla="*/ 822960 w 1695797"/>
              <a:gd name="connsiteY40" fmla="*/ 1404851 h 2618509"/>
              <a:gd name="connsiteX41" fmla="*/ 839586 w 1695797"/>
              <a:gd name="connsiteY41" fmla="*/ 1421476 h 2618509"/>
              <a:gd name="connsiteX42" fmla="*/ 856211 w 1695797"/>
              <a:gd name="connsiteY42" fmla="*/ 1612669 h 2618509"/>
              <a:gd name="connsiteX43" fmla="*/ 864524 w 1695797"/>
              <a:gd name="connsiteY43" fmla="*/ 1637607 h 2618509"/>
              <a:gd name="connsiteX44" fmla="*/ 872837 w 1695797"/>
              <a:gd name="connsiteY44" fmla="*/ 1670858 h 2618509"/>
              <a:gd name="connsiteX45" fmla="*/ 889462 w 1695797"/>
              <a:gd name="connsiteY45" fmla="*/ 1720735 h 2618509"/>
              <a:gd name="connsiteX46" fmla="*/ 881149 w 1695797"/>
              <a:gd name="connsiteY46" fmla="*/ 1828800 h 2618509"/>
              <a:gd name="connsiteX47" fmla="*/ 864524 w 1695797"/>
              <a:gd name="connsiteY47" fmla="*/ 1878676 h 2618509"/>
              <a:gd name="connsiteX48" fmla="*/ 856211 w 1695797"/>
              <a:gd name="connsiteY48" fmla="*/ 1903615 h 2618509"/>
              <a:gd name="connsiteX49" fmla="*/ 864524 w 1695797"/>
              <a:gd name="connsiteY49" fmla="*/ 1936866 h 2618509"/>
              <a:gd name="connsiteX50" fmla="*/ 881149 w 1695797"/>
              <a:gd name="connsiteY50" fmla="*/ 1986742 h 2618509"/>
              <a:gd name="connsiteX51" fmla="*/ 897775 w 1695797"/>
              <a:gd name="connsiteY51" fmla="*/ 2036618 h 2618509"/>
              <a:gd name="connsiteX52" fmla="*/ 906088 w 1695797"/>
              <a:gd name="connsiteY52" fmla="*/ 2061556 h 2618509"/>
              <a:gd name="connsiteX53" fmla="*/ 914400 w 1695797"/>
              <a:gd name="connsiteY53" fmla="*/ 2086495 h 2618509"/>
              <a:gd name="connsiteX54" fmla="*/ 931026 w 1695797"/>
              <a:gd name="connsiteY54" fmla="*/ 2111433 h 2618509"/>
              <a:gd name="connsiteX55" fmla="*/ 964277 w 1695797"/>
              <a:gd name="connsiteY55" fmla="*/ 2186247 h 2618509"/>
              <a:gd name="connsiteX56" fmla="*/ 972589 w 1695797"/>
              <a:gd name="connsiteY56" fmla="*/ 2211186 h 2618509"/>
              <a:gd name="connsiteX57" fmla="*/ 989215 w 1695797"/>
              <a:gd name="connsiteY57" fmla="*/ 2227811 h 2618509"/>
              <a:gd name="connsiteX58" fmla="*/ 1022466 w 1695797"/>
              <a:gd name="connsiteY58" fmla="*/ 2269375 h 2618509"/>
              <a:gd name="connsiteX59" fmla="*/ 1047404 w 1695797"/>
              <a:gd name="connsiteY59" fmla="*/ 2319251 h 2618509"/>
              <a:gd name="connsiteX60" fmla="*/ 1072342 w 1695797"/>
              <a:gd name="connsiteY60" fmla="*/ 2360815 h 2618509"/>
              <a:gd name="connsiteX61" fmla="*/ 1080655 w 1695797"/>
              <a:gd name="connsiteY61" fmla="*/ 2385753 h 2618509"/>
              <a:gd name="connsiteX62" fmla="*/ 1113906 w 1695797"/>
              <a:gd name="connsiteY62" fmla="*/ 2427316 h 2618509"/>
              <a:gd name="connsiteX63" fmla="*/ 1147157 w 1695797"/>
              <a:gd name="connsiteY63" fmla="*/ 2468880 h 2618509"/>
              <a:gd name="connsiteX64" fmla="*/ 1172095 w 1695797"/>
              <a:gd name="connsiteY64" fmla="*/ 2510444 h 2618509"/>
              <a:gd name="connsiteX65" fmla="*/ 1213659 w 1695797"/>
              <a:gd name="connsiteY65" fmla="*/ 2543695 h 2618509"/>
              <a:gd name="connsiteX66" fmla="*/ 1263535 w 1695797"/>
              <a:gd name="connsiteY66" fmla="*/ 2610196 h 2618509"/>
              <a:gd name="connsiteX67" fmla="*/ 1288473 w 1695797"/>
              <a:gd name="connsiteY67" fmla="*/ 2618509 h 2618509"/>
              <a:gd name="connsiteX68" fmla="*/ 1305099 w 1695797"/>
              <a:gd name="connsiteY68" fmla="*/ 2601884 h 2618509"/>
              <a:gd name="connsiteX69" fmla="*/ 1313411 w 1695797"/>
              <a:gd name="connsiteY69" fmla="*/ 2576946 h 2618509"/>
              <a:gd name="connsiteX70" fmla="*/ 1338349 w 1695797"/>
              <a:gd name="connsiteY70" fmla="*/ 2568633 h 2618509"/>
              <a:gd name="connsiteX71" fmla="*/ 1354975 w 1695797"/>
              <a:gd name="connsiteY71" fmla="*/ 2552007 h 2618509"/>
              <a:gd name="connsiteX72" fmla="*/ 1396539 w 1695797"/>
              <a:gd name="connsiteY72" fmla="*/ 2518756 h 2618509"/>
              <a:gd name="connsiteX73" fmla="*/ 1388226 w 1695797"/>
              <a:gd name="connsiteY73" fmla="*/ 2427316 h 2618509"/>
              <a:gd name="connsiteX74" fmla="*/ 1379913 w 1695797"/>
              <a:gd name="connsiteY74" fmla="*/ 2402378 h 2618509"/>
              <a:gd name="connsiteX75" fmla="*/ 1354975 w 1695797"/>
              <a:gd name="connsiteY75" fmla="*/ 2385753 h 2618509"/>
              <a:gd name="connsiteX76" fmla="*/ 1346662 w 1695797"/>
              <a:gd name="connsiteY76" fmla="*/ 2319251 h 2618509"/>
              <a:gd name="connsiteX77" fmla="*/ 1338349 w 1695797"/>
              <a:gd name="connsiteY77" fmla="*/ 2294313 h 2618509"/>
              <a:gd name="connsiteX78" fmla="*/ 1363288 w 1695797"/>
              <a:gd name="connsiteY78" fmla="*/ 2128058 h 2618509"/>
              <a:gd name="connsiteX79" fmla="*/ 1379913 w 1695797"/>
              <a:gd name="connsiteY79" fmla="*/ 2103120 h 2618509"/>
              <a:gd name="connsiteX80" fmla="*/ 1404851 w 1695797"/>
              <a:gd name="connsiteY80" fmla="*/ 2061556 h 2618509"/>
              <a:gd name="connsiteX81" fmla="*/ 1413164 w 1695797"/>
              <a:gd name="connsiteY81" fmla="*/ 2036618 h 2618509"/>
              <a:gd name="connsiteX82" fmla="*/ 1463040 w 1695797"/>
              <a:gd name="connsiteY82" fmla="*/ 1978429 h 2618509"/>
              <a:gd name="connsiteX83" fmla="*/ 1479666 w 1695797"/>
              <a:gd name="connsiteY83" fmla="*/ 1961804 h 2618509"/>
              <a:gd name="connsiteX84" fmla="*/ 1512917 w 1695797"/>
              <a:gd name="connsiteY84" fmla="*/ 1928553 h 2618509"/>
              <a:gd name="connsiteX85" fmla="*/ 1529542 w 1695797"/>
              <a:gd name="connsiteY85" fmla="*/ 1911927 h 2618509"/>
              <a:gd name="connsiteX86" fmla="*/ 1537855 w 1695797"/>
              <a:gd name="connsiteY86" fmla="*/ 1886989 h 2618509"/>
              <a:gd name="connsiteX87" fmla="*/ 1579419 w 1695797"/>
              <a:gd name="connsiteY87" fmla="*/ 1845426 h 2618509"/>
              <a:gd name="connsiteX88" fmla="*/ 1587731 w 1695797"/>
              <a:gd name="connsiteY88" fmla="*/ 1820487 h 2618509"/>
              <a:gd name="connsiteX89" fmla="*/ 1645920 w 1695797"/>
              <a:gd name="connsiteY89" fmla="*/ 1778924 h 2618509"/>
              <a:gd name="connsiteX90" fmla="*/ 1662546 w 1695797"/>
              <a:gd name="connsiteY90" fmla="*/ 1762298 h 2618509"/>
              <a:gd name="connsiteX91" fmla="*/ 1687484 w 1695797"/>
              <a:gd name="connsiteY91" fmla="*/ 1753986 h 2618509"/>
              <a:gd name="connsiteX92" fmla="*/ 1695797 w 1695797"/>
              <a:gd name="connsiteY92" fmla="*/ 1729047 h 2618509"/>
              <a:gd name="connsiteX93" fmla="*/ 1645920 w 1695797"/>
              <a:gd name="connsiteY93" fmla="*/ 1712422 h 2618509"/>
              <a:gd name="connsiteX94" fmla="*/ 1612669 w 1695797"/>
              <a:gd name="connsiteY94" fmla="*/ 1679171 h 2618509"/>
              <a:gd name="connsiteX95" fmla="*/ 1604357 w 1695797"/>
              <a:gd name="connsiteY95" fmla="*/ 1654233 h 2618509"/>
              <a:gd name="connsiteX96" fmla="*/ 1587731 w 1695797"/>
              <a:gd name="connsiteY96" fmla="*/ 1637607 h 2618509"/>
              <a:gd name="connsiteX97" fmla="*/ 1571106 w 1695797"/>
              <a:gd name="connsiteY97" fmla="*/ 1587731 h 2618509"/>
              <a:gd name="connsiteX98" fmla="*/ 1562793 w 1695797"/>
              <a:gd name="connsiteY98" fmla="*/ 1562793 h 2618509"/>
              <a:gd name="connsiteX99" fmla="*/ 1587731 w 1695797"/>
              <a:gd name="connsiteY99" fmla="*/ 1438102 h 2618509"/>
              <a:gd name="connsiteX100" fmla="*/ 1604357 w 1695797"/>
              <a:gd name="connsiteY100" fmla="*/ 1421476 h 2618509"/>
              <a:gd name="connsiteX101" fmla="*/ 1596044 w 1695797"/>
              <a:gd name="connsiteY101" fmla="*/ 1371600 h 2618509"/>
              <a:gd name="connsiteX102" fmla="*/ 1587731 w 1695797"/>
              <a:gd name="connsiteY102" fmla="*/ 1346662 h 2618509"/>
              <a:gd name="connsiteX103" fmla="*/ 1554480 w 1695797"/>
              <a:gd name="connsiteY103" fmla="*/ 1313411 h 2618509"/>
              <a:gd name="connsiteX104" fmla="*/ 1546168 w 1695797"/>
              <a:gd name="connsiteY104" fmla="*/ 1288473 h 2618509"/>
              <a:gd name="connsiteX105" fmla="*/ 1529542 w 1695797"/>
              <a:gd name="connsiteY105" fmla="*/ 1263535 h 2618509"/>
              <a:gd name="connsiteX106" fmla="*/ 1521229 w 1695797"/>
              <a:gd name="connsiteY106" fmla="*/ 1230284 h 2618509"/>
              <a:gd name="connsiteX107" fmla="*/ 1504604 w 1695797"/>
              <a:gd name="connsiteY107" fmla="*/ 1205346 h 2618509"/>
              <a:gd name="connsiteX108" fmla="*/ 1471353 w 1695797"/>
              <a:gd name="connsiteY108" fmla="*/ 1138844 h 2618509"/>
              <a:gd name="connsiteX109" fmla="*/ 1446415 w 1695797"/>
              <a:gd name="connsiteY109" fmla="*/ 1097280 h 2618509"/>
              <a:gd name="connsiteX110" fmla="*/ 1429789 w 1695797"/>
              <a:gd name="connsiteY110" fmla="*/ 1064029 h 2618509"/>
              <a:gd name="connsiteX111" fmla="*/ 1396539 w 1695797"/>
              <a:gd name="connsiteY111" fmla="*/ 1014153 h 2618509"/>
              <a:gd name="connsiteX112" fmla="*/ 1388226 w 1695797"/>
              <a:gd name="connsiteY112" fmla="*/ 922713 h 2618509"/>
              <a:gd name="connsiteX113" fmla="*/ 1379913 w 1695797"/>
              <a:gd name="connsiteY113" fmla="*/ 897775 h 2618509"/>
              <a:gd name="connsiteX114" fmla="*/ 1371600 w 1695797"/>
              <a:gd name="connsiteY114" fmla="*/ 847898 h 2618509"/>
              <a:gd name="connsiteX115" fmla="*/ 1363288 w 1695797"/>
              <a:gd name="connsiteY115" fmla="*/ 731520 h 2618509"/>
              <a:gd name="connsiteX116" fmla="*/ 1346662 w 1695797"/>
              <a:gd name="connsiteY116" fmla="*/ 681644 h 2618509"/>
              <a:gd name="connsiteX117" fmla="*/ 1338349 w 1695797"/>
              <a:gd name="connsiteY117" fmla="*/ 640080 h 2618509"/>
              <a:gd name="connsiteX118" fmla="*/ 1346662 w 1695797"/>
              <a:gd name="connsiteY118" fmla="*/ 507076 h 2618509"/>
              <a:gd name="connsiteX119" fmla="*/ 1354975 w 1695797"/>
              <a:gd name="connsiteY119" fmla="*/ 473826 h 2618509"/>
              <a:gd name="connsiteX120" fmla="*/ 1371600 w 1695797"/>
              <a:gd name="connsiteY120" fmla="*/ 423949 h 2618509"/>
              <a:gd name="connsiteX121" fmla="*/ 1363288 w 1695797"/>
              <a:gd name="connsiteY121" fmla="*/ 399011 h 2618509"/>
              <a:gd name="connsiteX122" fmla="*/ 1338349 w 1695797"/>
              <a:gd name="connsiteY122" fmla="*/ 390698 h 2618509"/>
              <a:gd name="connsiteX123" fmla="*/ 1313411 w 1695797"/>
              <a:gd name="connsiteY123" fmla="*/ 374073 h 2618509"/>
              <a:gd name="connsiteX124" fmla="*/ 1305099 w 1695797"/>
              <a:gd name="connsiteY124" fmla="*/ 349135 h 2618509"/>
              <a:gd name="connsiteX125" fmla="*/ 1288473 w 1695797"/>
              <a:gd name="connsiteY125" fmla="*/ 332509 h 2618509"/>
              <a:gd name="connsiteX126" fmla="*/ 1271848 w 1695797"/>
              <a:gd name="connsiteY126" fmla="*/ 282633 h 2618509"/>
              <a:gd name="connsiteX127" fmla="*/ 1230284 w 1695797"/>
              <a:gd name="connsiteY127" fmla="*/ 249382 h 2618509"/>
              <a:gd name="connsiteX128" fmla="*/ 1180408 w 1695797"/>
              <a:gd name="connsiteY128" fmla="*/ 191193 h 2618509"/>
              <a:gd name="connsiteX129" fmla="*/ 1163782 w 1695797"/>
              <a:gd name="connsiteY129" fmla="*/ 174567 h 2618509"/>
              <a:gd name="connsiteX130" fmla="*/ 1147157 w 1695797"/>
              <a:gd name="connsiteY130" fmla="*/ 149629 h 2618509"/>
              <a:gd name="connsiteX131" fmla="*/ 1097280 w 1695797"/>
              <a:gd name="connsiteY131" fmla="*/ 133004 h 2618509"/>
              <a:gd name="connsiteX132" fmla="*/ 1080655 w 1695797"/>
              <a:gd name="connsiteY132" fmla="*/ 116378 h 2618509"/>
              <a:gd name="connsiteX133" fmla="*/ 1030779 w 1695797"/>
              <a:gd name="connsiteY133" fmla="*/ 99753 h 2618509"/>
              <a:gd name="connsiteX134" fmla="*/ 964277 w 1695797"/>
              <a:gd name="connsiteY134" fmla="*/ 74815 h 2618509"/>
              <a:gd name="connsiteX135" fmla="*/ 889462 w 1695797"/>
              <a:gd name="connsiteY135" fmla="*/ 58189 h 2618509"/>
              <a:gd name="connsiteX136" fmla="*/ 831273 w 1695797"/>
              <a:gd name="connsiteY136" fmla="*/ 41564 h 2618509"/>
              <a:gd name="connsiteX137" fmla="*/ 764771 w 1695797"/>
              <a:gd name="connsiteY137" fmla="*/ 33251 h 2618509"/>
              <a:gd name="connsiteX138" fmla="*/ 706582 w 1695797"/>
              <a:gd name="connsiteY138" fmla="*/ 16626 h 2618509"/>
              <a:gd name="connsiteX139" fmla="*/ 648393 w 1695797"/>
              <a:gd name="connsiteY139" fmla="*/ 0 h 2618509"/>
              <a:gd name="connsiteX140" fmla="*/ 465513 w 1695797"/>
              <a:gd name="connsiteY140" fmla="*/ 8313 h 2618509"/>
              <a:gd name="connsiteX141" fmla="*/ 407324 w 1695797"/>
              <a:gd name="connsiteY141" fmla="*/ 16626 h 2618509"/>
              <a:gd name="connsiteX142" fmla="*/ 382386 w 1695797"/>
              <a:gd name="connsiteY142" fmla="*/ 24938 h 2618509"/>
              <a:gd name="connsiteX143" fmla="*/ 274320 w 1695797"/>
              <a:gd name="connsiteY143" fmla="*/ 33251 h 2618509"/>
              <a:gd name="connsiteX144" fmla="*/ 249382 w 1695797"/>
              <a:gd name="connsiteY144" fmla="*/ 41564 h 2618509"/>
              <a:gd name="connsiteX145" fmla="*/ 224444 w 1695797"/>
              <a:gd name="connsiteY145" fmla="*/ 58189 h 2618509"/>
              <a:gd name="connsiteX146" fmla="*/ 216131 w 1695797"/>
              <a:gd name="connsiteY146" fmla="*/ 49876 h 2618509"/>
              <a:gd name="connsiteX0" fmla="*/ 216131 w 1695797"/>
              <a:gd name="connsiteY0" fmla="*/ 49876 h 2618509"/>
              <a:gd name="connsiteX1" fmla="*/ 216131 w 1695797"/>
              <a:gd name="connsiteY1" fmla="*/ 49876 h 2618509"/>
              <a:gd name="connsiteX2" fmla="*/ 149629 w 1695797"/>
              <a:gd name="connsiteY2" fmla="*/ 74815 h 2618509"/>
              <a:gd name="connsiteX3" fmla="*/ 91440 w 1695797"/>
              <a:gd name="connsiteY3" fmla="*/ 124691 h 2618509"/>
              <a:gd name="connsiteX4" fmla="*/ 66502 w 1695797"/>
              <a:gd name="connsiteY4" fmla="*/ 141316 h 2618509"/>
              <a:gd name="connsiteX5" fmla="*/ 58189 w 1695797"/>
              <a:gd name="connsiteY5" fmla="*/ 166255 h 2618509"/>
              <a:gd name="connsiteX6" fmla="*/ 24939 w 1695797"/>
              <a:gd name="connsiteY6" fmla="*/ 216131 h 2618509"/>
              <a:gd name="connsiteX7" fmla="*/ 8313 w 1695797"/>
              <a:gd name="connsiteY7" fmla="*/ 266007 h 2618509"/>
              <a:gd name="connsiteX8" fmla="*/ 0 w 1695797"/>
              <a:gd name="connsiteY8" fmla="*/ 290946 h 2618509"/>
              <a:gd name="connsiteX9" fmla="*/ 8313 w 1695797"/>
              <a:gd name="connsiteY9" fmla="*/ 490451 h 2618509"/>
              <a:gd name="connsiteX10" fmla="*/ 41564 w 1695797"/>
              <a:gd name="connsiteY10" fmla="*/ 523702 h 2618509"/>
              <a:gd name="connsiteX11" fmla="*/ 91440 w 1695797"/>
              <a:gd name="connsiteY11" fmla="*/ 565266 h 2618509"/>
              <a:gd name="connsiteX12" fmla="*/ 116379 w 1695797"/>
              <a:gd name="connsiteY12" fmla="*/ 573578 h 2618509"/>
              <a:gd name="connsiteX13" fmla="*/ 133004 w 1695797"/>
              <a:gd name="connsiteY13" fmla="*/ 590204 h 2618509"/>
              <a:gd name="connsiteX14" fmla="*/ 166255 w 1695797"/>
              <a:gd name="connsiteY14" fmla="*/ 598516 h 2618509"/>
              <a:gd name="connsiteX15" fmla="*/ 191193 w 1695797"/>
              <a:gd name="connsiteY15" fmla="*/ 606829 h 2618509"/>
              <a:gd name="connsiteX16" fmla="*/ 207819 w 1695797"/>
              <a:gd name="connsiteY16" fmla="*/ 623455 h 2618509"/>
              <a:gd name="connsiteX17" fmla="*/ 232757 w 1695797"/>
              <a:gd name="connsiteY17" fmla="*/ 640080 h 2618509"/>
              <a:gd name="connsiteX18" fmla="*/ 249382 w 1695797"/>
              <a:gd name="connsiteY18" fmla="*/ 665018 h 2618509"/>
              <a:gd name="connsiteX19" fmla="*/ 290946 w 1695797"/>
              <a:gd name="connsiteY19" fmla="*/ 698269 h 2618509"/>
              <a:gd name="connsiteX20" fmla="*/ 324197 w 1695797"/>
              <a:gd name="connsiteY20" fmla="*/ 731520 h 2618509"/>
              <a:gd name="connsiteX21" fmla="*/ 374073 w 1695797"/>
              <a:gd name="connsiteY21" fmla="*/ 764771 h 2618509"/>
              <a:gd name="connsiteX22" fmla="*/ 415637 w 1695797"/>
              <a:gd name="connsiteY22" fmla="*/ 789709 h 2618509"/>
              <a:gd name="connsiteX23" fmla="*/ 446775 w 1695797"/>
              <a:gd name="connsiteY23" fmla="*/ 839586 h 2618509"/>
              <a:gd name="connsiteX24" fmla="*/ 452159 w 1695797"/>
              <a:gd name="connsiteY24" fmla="*/ 871201 h 2618509"/>
              <a:gd name="connsiteX25" fmla="*/ 483774 w 1695797"/>
              <a:gd name="connsiteY25" fmla="*/ 926120 h 2618509"/>
              <a:gd name="connsiteX26" fmla="*/ 532015 w 1695797"/>
              <a:gd name="connsiteY26" fmla="*/ 914400 h 2618509"/>
              <a:gd name="connsiteX27" fmla="*/ 548640 w 1695797"/>
              <a:gd name="connsiteY27" fmla="*/ 931026 h 2618509"/>
              <a:gd name="connsiteX28" fmla="*/ 565266 w 1695797"/>
              <a:gd name="connsiteY28" fmla="*/ 947651 h 2618509"/>
              <a:gd name="connsiteX29" fmla="*/ 598517 w 1695797"/>
              <a:gd name="connsiteY29" fmla="*/ 989215 h 2618509"/>
              <a:gd name="connsiteX30" fmla="*/ 615142 w 1695797"/>
              <a:gd name="connsiteY30" fmla="*/ 1014153 h 2618509"/>
              <a:gd name="connsiteX31" fmla="*/ 665019 w 1695797"/>
              <a:gd name="connsiteY31" fmla="*/ 1064029 h 2618509"/>
              <a:gd name="connsiteX32" fmla="*/ 681644 w 1695797"/>
              <a:gd name="connsiteY32" fmla="*/ 1080655 h 2618509"/>
              <a:gd name="connsiteX33" fmla="*/ 706582 w 1695797"/>
              <a:gd name="connsiteY33" fmla="*/ 1088967 h 2618509"/>
              <a:gd name="connsiteX34" fmla="*/ 723208 w 1695797"/>
              <a:gd name="connsiteY34" fmla="*/ 1105593 h 2618509"/>
              <a:gd name="connsiteX35" fmla="*/ 739833 w 1695797"/>
              <a:gd name="connsiteY35" fmla="*/ 1155469 h 2618509"/>
              <a:gd name="connsiteX36" fmla="*/ 756459 w 1695797"/>
              <a:gd name="connsiteY36" fmla="*/ 1221971 h 2618509"/>
              <a:gd name="connsiteX37" fmla="*/ 789709 w 1695797"/>
              <a:gd name="connsiteY37" fmla="*/ 1263535 h 2618509"/>
              <a:gd name="connsiteX38" fmla="*/ 798022 w 1695797"/>
              <a:gd name="connsiteY38" fmla="*/ 1305098 h 2618509"/>
              <a:gd name="connsiteX39" fmla="*/ 806335 w 1695797"/>
              <a:gd name="connsiteY39" fmla="*/ 1354975 h 2618509"/>
              <a:gd name="connsiteX40" fmla="*/ 822960 w 1695797"/>
              <a:gd name="connsiteY40" fmla="*/ 1404851 h 2618509"/>
              <a:gd name="connsiteX41" fmla="*/ 839586 w 1695797"/>
              <a:gd name="connsiteY41" fmla="*/ 1421476 h 2618509"/>
              <a:gd name="connsiteX42" fmla="*/ 856211 w 1695797"/>
              <a:gd name="connsiteY42" fmla="*/ 1612669 h 2618509"/>
              <a:gd name="connsiteX43" fmla="*/ 864524 w 1695797"/>
              <a:gd name="connsiteY43" fmla="*/ 1637607 h 2618509"/>
              <a:gd name="connsiteX44" fmla="*/ 872837 w 1695797"/>
              <a:gd name="connsiteY44" fmla="*/ 1670858 h 2618509"/>
              <a:gd name="connsiteX45" fmla="*/ 889462 w 1695797"/>
              <a:gd name="connsiteY45" fmla="*/ 1720735 h 2618509"/>
              <a:gd name="connsiteX46" fmla="*/ 881149 w 1695797"/>
              <a:gd name="connsiteY46" fmla="*/ 1828800 h 2618509"/>
              <a:gd name="connsiteX47" fmla="*/ 864524 w 1695797"/>
              <a:gd name="connsiteY47" fmla="*/ 1878676 h 2618509"/>
              <a:gd name="connsiteX48" fmla="*/ 856211 w 1695797"/>
              <a:gd name="connsiteY48" fmla="*/ 1903615 h 2618509"/>
              <a:gd name="connsiteX49" fmla="*/ 864524 w 1695797"/>
              <a:gd name="connsiteY49" fmla="*/ 1936866 h 2618509"/>
              <a:gd name="connsiteX50" fmla="*/ 881149 w 1695797"/>
              <a:gd name="connsiteY50" fmla="*/ 1986742 h 2618509"/>
              <a:gd name="connsiteX51" fmla="*/ 897775 w 1695797"/>
              <a:gd name="connsiteY51" fmla="*/ 2036618 h 2618509"/>
              <a:gd name="connsiteX52" fmla="*/ 906088 w 1695797"/>
              <a:gd name="connsiteY52" fmla="*/ 2061556 h 2618509"/>
              <a:gd name="connsiteX53" fmla="*/ 914400 w 1695797"/>
              <a:gd name="connsiteY53" fmla="*/ 2086495 h 2618509"/>
              <a:gd name="connsiteX54" fmla="*/ 931026 w 1695797"/>
              <a:gd name="connsiteY54" fmla="*/ 2111433 h 2618509"/>
              <a:gd name="connsiteX55" fmla="*/ 964277 w 1695797"/>
              <a:gd name="connsiteY55" fmla="*/ 2186247 h 2618509"/>
              <a:gd name="connsiteX56" fmla="*/ 972589 w 1695797"/>
              <a:gd name="connsiteY56" fmla="*/ 2211186 h 2618509"/>
              <a:gd name="connsiteX57" fmla="*/ 989215 w 1695797"/>
              <a:gd name="connsiteY57" fmla="*/ 2227811 h 2618509"/>
              <a:gd name="connsiteX58" fmla="*/ 1022466 w 1695797"/>
              <a:gd name="connsiteY58" fmla="*/ 2269375 h 2618509"/>
              <a:gd name="connsiteX59" fmla="*/ 1047404 w 1695797"/>
              <a:gd name="connsiteY59" fmla="*/ 2319251 h 2618509"/>
              <a:gd name="connsiteX60" fmla="*/ 1072342 w 1695797"/>
              <a:gd name="connsiteY60" fmla="*/ 2360815 h 2618509"/>
              <a:gd name="connsiteX61" fmla="*/ 1080655 w 1695797"/>
              <a:gd name="connsiteY61" fmla="*/ 2385753 h 2618509"/>
              <a:gd name="connsiteX62" fmla="*/ 1113906 w 1695797"/>
              <a:gd name="connsiteY62" fmla="*/ 2427316 h 2618509"/>
              <a:gd name="connsiteX63" fmla="*/ 1147157 w 1695797"/>
              <a:gd name="connsiteY63" fmla="*/ 2468880 h 2618509"/>
              <a:gd name="connsiteX64" fmla="*/ 1172095 w 1695797"/>
              <a:gd name="connsiteY64" fmla="*/ 2510444 h 2618509"/>
              <a:gd name="connsiteX65" fmla="*/ 1213659 w 1695797"/>
              <a:gd name="connsiteY65" fmla="*/ 2543695 h 2618509"/>
              <a:gd name="connsiteX66" fmla="*/ 1263535 w 1695797"/>
              <a:gd name="connsiteY66" fmla="*/ 2610196 h 2618509"/>
              <a:gd name="connsiteX67" fmla="*/ 1288473 w 1695797"/>
              <a:gd name="connsiteY67" fmla="*/ 2618509 h 2618509"/>
              <a:gd name="connsiteX68" fmla="*/ 1305099 w 1695797"/>
              <a:gd name="connsiteY68" fmla="*/ 2601884 h 2618509"/>
              <a:gd name="connsiteX69" fmla="*/ 1313411 w 1695797"/>
              <a:gd name="connsiteY69" fmla="*/ 2576946 h 2618509"/>
              <a:gd name="connsiteX70" fmla="*/ 1338349 w 1695797"/>
              <a:gd name="connsiteY70" fmla="*/ 2568633 h 2618509"/>
              <a:gd name="connsiteX71" fmla="*/ 1354975 w 1695797"/>
              <a:gd name="connsiteY71" fmla="*/ 2552007 h 2618509"/>
              <a:gd name="connsiteX72" fmla="*/ 1396539 w 1695797"/>
              <a:gd name="connsiteY72" fmla="*/ 2518756 h 2618509"/>
              <a:gd name="connsiteX73" fmla="*/ 1388226 w 1695797"/>
              <a:gd name="connsiteY73" fmla="*/ 2427316 h 2618509"/>
              <a:gd name="connsiteX74" fmla="*/ 1379913 w 1695797"/>
              <a:gd name="connsiteY74" fmla="*/ 2402378 h 2618509"/>
              <a:gd name="connsiteX75" fmla="*/ 1354975 w 1695797"/>
              <a:gd name="connsiteY75" fmla="*/ 2385753 h 2618509"/>
              <a:gd name="connsiteX76" fmla="*/ 1346662 w 1695797"/>
              <a:gd name="connsiteY76" fmla="*/ 2319251 h 2618509"/>
              <a:gd name="connsiteX77" fmla="*/ 1338349 w 1695797"/>
              <a:gd name="connsiteY77" fmla="*/ 2294313 h 2618509"/>
              <a:gd name="connsiteX78" fmla="*/ 1363288 w 1695797"/>
              <a:gd name="connsiteY78" fmla="*/ 2128058 h 2618509"/>
              <a:gd name="connsiteX79" fmla="*/ 1379913 w 1695797"/>
              <a:gd name="connsiteY79" fmla="*/ 2103120 h 2618509"/>
              <a:gd name="connsiteX80" fmla="*/ 1404851 w 1695797"/>
              <a:gd name="connsiteY80" fmla="*/ 2061556 h 2618509"/>
              <a:gd name="connsiteX81" fmla="*/ 1413164 w 1695797"/>
              <a:gd name="connsiteY81" fmla="*/ 2036618 h 2618509"/>
              <a:gd name="connsiteX82" fmla="*/ 1463040 w 1695797"/>
              <a:gd name="connsiteY82" fmla="*/ 1978429 h 2618509"/>
              <a:gd name="connsiteX83" fmla="*/ 1479666 w 1695797"/>
              <a:gd name="connsiteY83" fmla="*/ 1961804 h 2618509"/>
              <a:gd name="connsiteX84" fmla="*/ 1512917 w 1695797"/>
              <a:gd name="connsiteY84" fmla="*/ 1928553 h 2618509"/>
              <a:gd name="connsiteX85" fmla="*/ 1529542 w 1695797"/>
              <a:gd name="connsiteY85" fmla="*/ 1911927 h 2618509"/>
              <a:gd name="connsiteX86" fmla="*/ 1537855 w 1695797"/>
              <a:gd name="connsiteY86" fmla="*/ 1886989 h 2618509"/>
              <a:gd name="connsiteX87" fmla="*/ 1579419 w 1695797"/>
              <a:gd name="connsiteY87" fmla="*/ 1845426 h 2618509"/>
              <a:gd name="connsiteX88" fmla="*/ 1587731 w 1695797"/>
              <a:gd name="connsiteY88" fmla="*/ 1820487 h 2618509"/>
              <a:gd name="connsiteX89" fmla="*/ 1645920 w 1695797"/>
              <a:gd name="connsiteY89" fmla="*/ 1778924 h 2618509"/>
              <a:gd name="connsiteX90" fmla="*/ 1662546 w 1695797"/>
              <a:gd name="connsiteY90" fmla="*/ 1762298 h 2618509"/>
              <a:gd name="connsiteX91" fmla="*/ 1687484 w 1695797"/>
              <a:gd name="connsiteY91" fmla="*/ 1753986 h 2618509"/>
              <a:gd name="connsiteX92" fmla="*/ 1695797 w 1695797"/>
              <a:gd name="connsiteY92" fmla="*/ 1729047 h 2618509"/>
              <a:gd name="connsiteX93" fmla="*/ 1645920 w 1695797"/>
              <a:gd name="connsiteY93" fmla="*/ 1712422 h 2618509"/>
              <a:gd name="connsiteX94" fmla="*/ 1612669 w 1695797"/>
              <a:gd name="connsiteY94" fmla="*/ 1679171 h 2618509"/>
              <a:gd name="connsiteX95" fmla="*/ 1604357 w 1695797"/>
              <a:gd name="connsiteY95" fmla="*/ 1654233 h 2618509"/>
              <a:gd name="connsiteX96" fmla="*/ 1587731 w 1695797"/>
              <a:gd name="connsiteY96" fmla="*/ 1637607 h 2618509"/>
              <a:gd name="connsiteX97" fmla="*/ 1571106 w 1695797"/>
              <a:gd name="connsiteY97" fmla="*/ 1587731 h 2618509"/>
              <a:gd name="connsiteX98" fmla="*/ 1562793 w 1695797"/>
              <a:gd name="connsiteY98" fmla="*/ 1562793 h 2618509"/>
              <a:gd name="connsiteX99" fmla="*/ 1587731 w 1695797"/>
              <a:gd name="connsiteY99" fmla="*/ 1438102 h 2618509"/>
              <a:gd name="connsiteX100" fmla="*/ 1604357 w 1695797"/>
              <a:gd name="connsiteY100" fmla="*/ 1421476 h 2618509"/>
              <a:gd name="connsiteX101" fmla="*/ 1596044 w 1695797"/>
              <a:gd name="connsiteY101" fmla="*/ 1371600 h 2618509"/>
              <a:gd name="connsiteX102" fmla="*/ 1587731 w 1695797"/>
              <a:gd name="connsiteY102" fmla="*/ 1346662 h 2618509"/>
              <a:gd name="connsiteX103" fmla="*/ 1554480 w 1695797"/>
              <a:gd name="connsiteY103" fmla="*/ 1313411 h 2618509"/>
              <a:gd name="connsiteX104" fmla="*/ 1546168 w 1695797"/>
              <a:gd name="connsiteY104" fmla="*/ 1288473 h 2618509"/>
              <a:gd name="connsiteX105" fmla="*/ 1529542 w 1695797"/>
              <a:gd name="connsiteY105" fmla="*/ 1263535 h 2618509"/>
              <a:gd name="connsiteX106" fmla="*/ 1521229 w 1695797"/>
              <a:gd name="connsiteY106" fmla="*/ 1230284 h 2618509"/>
              <a:gd name="connsiteX107" fmla="*/ 1504604 w 1695797"/>
              <a:gd name="connsiteY107" fmla="*/ 1205346 h 2618509"/>
              <a:gd name="connsiteX108" fmla="*/ 1471353 w 1695797"/>
              <a:gd name="connsiteY108" fmla="*/ 1138844 h 2618509"/>
              <a:gd name="connsiteX109" fmla="*/ 1446415 w 1695797"/>
              <a:gd name="connsiteY109" fmla="*/ 1097280 h 2618509"/>
              <a:gd name="connsiteX110" fmla="*/ 1429789 w 1695797"/>
              <a:gd name="connsiteY110" fmla="*/ 1064029 h 2618509"/>
              <a:gd name="connsiteX111" fmla="*/ 1396539 w 1695797"/>
              <a:gd name="connsiteY111" fmla="*/ 1014153 h 2618509"/>
              <a:gd name="connsiteX112" fmla="*/ 1388226 w 1695797"/>
              <a:gd name="connsiteY112" fmla="*/ 922713 h 2618509"/>
              <a:gd name="connsiteX113" fmla="*/ 1379913 w 1695797"/>
              <a:gd name="connsiteY113" fmla="*/ 897775 h 2618509"/>
              <a:gd name="connsiteX114" fmla="*/ 1371600 w 1695797"/>
              <a:gd name="connsiteY114" fmla="*/ 847898 h 2618509"/>
              <a:gd name="connsiteX115" fmla="*/ 1363288 w 1695797"/>
              <a:gd name="connsiteY115" fmla="*/ 731520 h 2618509"/>
              <a:gd name="connsiteX116" fmla="*/ 1346662 w 1695797"/>
              <a:gd name="connsiteY116" fmla="*/ 681644 h 2618509"/>
              <a:gd name="connsiteX117" fmla="*/ 1338349 w 1695797"/>
              <a:gd name="connsiteY117" fmla="*/ 640080 h 2618509"/>
              <a:gd name="connsiteX118" fmla="*/ 1346662 w 1695797"/>
              <a:gd name="connsiteY118" fmla="*/ 507076 h 2618509"/>
              <a:gd name="connsiteX119" fmla="*/ 1354975 w 1695797"/>
              <a:gd name="connsiteY119" fmla="*/ 473826 h 2618509"/>
              <a:gd name="connsiteX120" fmla="*/ 1371600 w 1695797"/>
              <a:gd name="connsiteY120" fmla="*/ 423949 h 2618509"/>
              <a:gd name="connsiteX121" fmla="*/ 1363288 w 1695797"/>
              <a:gd name="connsiteY121" fmla="*/ 399011 h 2618509"/>
              <a:gd name="connsiteX122" fmla="*/ 1338349 w 1695797"/>
              <a:gd name="connsiteY122" fmla="*/ 390698 h 2618509"/>
              <a:gd name="connsiteX123" fmla="*/ 1313411 w 1695797"/>
              <a:gd name="connsiteY123" fmla="*/ 374073 h 2618509"/>
              <a:gd name="connsiteX124" fmla="*/ 1305099 w 1695797"/>
              <a:gd name="connsiteY124" fmla="*/ 349135 h 2618509"/>
              <a:gd name="connsiteX125" fmla="*/ 1288473 w 1695797"/>
              <a:gd name="connsiteY125" fmla="*/ 332509 h 2618509"/>
              <a:gd name="connsiteX126" fmla="*/ 1271848 w 1695797"/>
              <a:gd name="connsiteY126" fmla="*/ 282633 h 2618509"/>
              <a:gd name="connsiteX127" fmla="*/ 1230284 w 1695797"/>
              <a:gd name="connsiteY127" fmla="*/ 249382 h 2618509"/>
              <a:gd name="connsiteX128" fmla="*/ 1180408 w 1695797"/>
              <a:gd name="connsiteY128" fmla="*/ 191193 h 2618509"/>
              <a:gd name="connsiteX129" fmla="*/ 1163782 w 1695797"/>
              <a:gd name="connsiteY129" fmla="*/ 174567 h 2618509"/>
              <a:gd name="connsiteX130" fmla="*/ 1147157 w 1695797"/>
              <a:gd name="connsiteY130" fmla="*/ 149629 h 2618509"/>
              <a:gd name="connsiteX131" fmla="*/ 1097280 w 1695797"/>
              <a:gd name="connsiteY131" fmla="*/ 133004 h 2618509"/>
              <a:gd name="connsiteX132" fmla="*/ 1080655 w 1695797"/>
              <a:gd name="connsiteY132" fmla="*/ 116378 h 2618509"/>
              <a:gd name="connsiteX133" fmla="*/ 1030779 w 1695797"/>
              <a:gd name="connsiteY133" fmla="*/ 99753 h 2618509"/>
              <a:gd name="connsiteX134" fmla="*/ 964277 w 1695797"/>
              <a:gd name="connsiteY134" fmla="*/ 74815 h 2618509"/>
              <a:gd name="connsiteX135" fmla="*/ 889462 w 1695797"/>
              <a:gd name="connsiteY135" fmla="*/ 58189 h 2618509"/>
              <a:gd name="connsiteX136" fmla="*/ 831273 w 1695797"/>
              <a:gd name="connsiteY136" fmla="*/ 41564 h 2618509"/>
              <a:gd name="connsiteX137" fmla="*/ 764771 w 1695797"/>
              <a:gd name="connsiteY137" fmla="*/ 33251 h 2618509"/>
              <a:gd name="connsiteX138" fmla="*/ 706582 w 1695797"/>
              <a:gd name="connsiteY138" fmla="*/ 16626 h 2618509"/>
              <a:gd name="connsiteX139" fmla="*/ 648393 w 1695797"/>
              <a:gd name="connsiteY139" fmla="*/ 0 h 2618509"/>
              <a:gd name="connsiteX140" fmla="*/ 465513 w 1695797"/>
              <a:gd name="connsiteY140" fmla="*/ 8313 h 2618509"/>
              <a:gd name="connsiteX141" fmla="*/ 407324 w 1695797"/>
              <a:gd name="connsiteY141" fmla="*/ 16626 h 2618509"/>
              <a:gd name="connsiteX142" fmla="*/ 382386 w 1695797"/>
              <a:gd name="connsiteY142" fmla="*/ 24938 h 2618509"/>
              <a:gd name="connsiteX143" fmla="*/ 274320 w 1695797"/>
              <a:gd name="connsiteY143" fmla="*/ 33251 h 2618509"/>
              <a:gd name="connsiteX144" fmla="*/ 249382 w 1695797"/>
              <a:gd name="connsiteY144" fmla="*/ 41564 h 2618509"/>
              <a:gd name="connsiteX145" fmla="*/ 224444 w 1695797"/>
              <a:gd name="connsiteY145" fmla="*/ 58189 h 2618509"/>
              <a:gd name="connsiteX146" fmla="*/ 216131 w 1695797"/>
              <a:gd name="connsiteY146" fmla="*/ 49876 h 2618509"/>
              <a:gd name="connsiteX0" fmla="*/ 216131 w 1695797"/>
              <a:gd name="connsiteY0" fmla="*/ 49876 h 2618509"/>
              <a:gd name="connsiteX1" fmla="*/ 216131 w 1695797"/>
              <a:gd name="connsiteY1" fmla="*/ 49876 h 2618509"/>
              <a:gd name="connsiteX2" fmla="*/ 149629 w 1695797"/>
              <a:gd name="connsiteY2" fmla="*/ 74815 h 2618509"/>
              <a:gd name="connsiteX3" fmla="*/ 91440 w 1695797"/>
              <a:gd name="connsiteY3" fmla="*/ 124691 h 2618509"/>
              <a:gd name="connsiteX4" fmla="*/ 66502 w 1695797"/>
              <a:gd name="connsiteY4" fmla="*/ 141316 h 2618509"/>
              <a:gd name="connsiteX5" fmla="*/ 58189 w 1695797"/>
              <a:gd name="connsiteY5" fmla="*/ 166255 h 2618509"/>
              <a:gd name="connsiteX6" fmla="*/ 24939 w 1695797"/>
              <a:gd name="connsiteY6" fmla="*/ 216131 h 2618509"/>
              <a:gd name="connsiteX7" fmla="*/ 8313 w 1695797"/>
              <a:gd name="connsiteY7" fmla="*/ 266007 h 2618509"/>
              <a:gd name="connsiteX8" fmla="*/ 0 w 1695797"/>
              <a:gd name="connsiteY8" fmla="*/ 290946 h 2618509"/>
              <a:gd name="connsiteX9" fmla="*/ 8313 w 1695797"/>
              <a:gd name="connsiteY9" fmla="*/ 490451 h 2618509"/>
              <a:gd name="connsiteX10" fmla="*/ 41564 w 1695797"/>
              <a:gd name="connsiteY10" fmla="*/ 523702 h 2618509"/>
              <a:gd name="connsiteX11" fmla="*/ 91440 w 1695797"/>
              <a:gd name="connsiteY11" fmla="*/ 565266 h 2618509"/>
              <a:gd name="connsiteX12" fmla="*/ 116379 w 1695797"/>
              <a:gd name="connsiteY12" fmla="*/ 573578 h 2618509"/>
              <a:gd name="connsiteX13" fmla="*/ 133004 w 1695797"/>
              <a:gd name="connsiteY13" fmla="*/ 590204 h 2618509"/>
              <a:gd name="connsiteX14" fmla="*/ 166255 w 1695797"/>
              <a:gd name="connsiteY14" fmla="*/ 598516 h 2618509"/>
              <a:gd name="connsiteX15" fmla="*/ 191193 w 1695797"/>
              <a:gd name="connsiteY15" fmla="*/ 606829 h 2618509"/>
              <a:gd name="connsiteX16" fmla="*/ 207819 w 1695797"/>
              <a:gd name="connsiteY16" fmla="*/ 623455 h 2618509"/>
              <a:gd name="connsiteX17" fmla="*/ 232757 w 1695797"/>
              <a:gd name="connsiteY17" fmla="*/ 640080 h 2618509"/>
              <a:gd name="connsiteX18" fmla="*/ 249382 w 1695797"/>
              <a:gd name="connsiteY18" fmla="*/ 665018 h 2618509"/>
              <a:gd name="connsiteX19" fmla="*/ 290946 w 1695797"/>
              <a:gd name="connsiteY19" fmla="*/ 698269 h 2618509"/>
              <a:gd name="connsiteX20" fmla="*/ 324197 w 1695797"/>
              <a:gd name="connsiteY20" fmla="*/ 731520 h 2618509"/>
              <a:gd name="connsiteX21" fmla="*/ 374073 w 1695797"/>
              <a:gd name="connsiteY21" fmla="*/ 764771 h 2618509"/>
              <a:gd name="connsiteX22" fmla="*/ 415637 w 1695797"/>
              <a:gd name="connsiteY22" fmla="*/ 789709 h 2618509"/>
              <a:gd name="connsiteX23" fmla="*/ 446775 w 1695797"/>
              <a:gd name="connsiteY23" fmla="*/ 839586 h 2618509"/>
              <a:gd name="connsiteX24" fmla="*/ 452159 w 1695797"/>
              <a:gd name="connsiteY24" fmla="*/ 871201 h 2618509"/>
              <a:gd name="connsiteX25" fmla="*/ 483774 w 1695797"/>
              <a:gd name="connsiteY25" fmla="*/ 926120 h 2618509"/>
              <a:gd name="connsiteX26" fmla="*/ 524520 w 1695797"/>
              <a:gd name="connsiteY26" fmla="*/ 966866 h 2618509"/>
              <a:gd name="connsiteX27" fmla="*/ 548640 w 1695797"/>
              <a:gd name="connsiteY27" fmla="*/ 931026 h 2618509"/>
              <a:gd name="connsiteX28" fmla="*/ 565266 w 1695797"/>
              <a:gd name="connsiteY28" fmla="*/ 947651 h 2618509"/>
              <a:gd name="connsiteX29" fmla="*/ 598517 w 1695797"/>
              <a:gd name="connsiteY29" fmla="*/ 989215 h 2618509"/>
              <a:gd name="connsiteX30" fmla="*/ 615142 w 1695797"/>
              <a:gd name="connsiteY30" fmla="*/ 1014153 h 2618509"/>
              <a:gd name="connsiteX31" fmla="*/ 665019 w 1695797"/>
              <a:gd name="connsiteY31" fmla="*/ 1064029 h 2618509"/>
              <a:gd name="connsiteX32" fmla="*/ 681644 w 1695797"/>
              <a:gd name="connsiteY32" fmla="*/ 1080655 h 2618509"/>
              <a:gd name="connsiteX33" fmla="*/ 706582 w 1695797"/>
              <a:gd name="connsiteY33" fmla="*/ 1088967 h 2618509"/>
              <a:gd name="connsiteX34" fmla="*/ 723208 w 1695797"/>
              <a:gd name="connsiteY34" fmla="*/ 1105593 h 2618509"/>
              <a:gd name="connsiteX35" fmla="*/ 739833 w 1695797"/>
              <a:gd name="connsiteY35" fmla="*/ 1155469 h 2618509"/>
              <a:gd name="connsiteX36" fmla="*/ 756459 w 1695797"/>
              <a:gd name="connsiteY36" fmla="*/ 1221971 h 2618509"/>
              <a:gd name="connsiteX37" fmla="*/ 789709 w 1695797"/>
              <a:gd name="connsiteY37" fmla="*/ 1263535 h 2618509"/>
              <a:gd name="connsiteX38" fmla="*/ 798022 w 1695797"/>
              <a:gd name="connsiteY38" fmla="*/ 1305098 h 2618509"/>
              <a:gd name="connsiteX39" fmla="*/ 806335 w 1695797"/>
              <a:gd name="connsiteY39" fmla="*/ 1354975 h 2618509"/>
              <a:gd name="connsiteX40" fmla="*/ 822960 w 1695797"/>
              <a:gd name="connsiteY40" fmla="*/ 1404851 h 2618509"/>
              <a:gd name="connsiteX41" fmla="*/ 839586 w 1695797"/>
              <a:gd name="connsiteY41" fmla="*/ 1421476 h 2618509"/>
              <a:gd name="connsiteX42" fmla="*/ 856211 w 1695797"/>
              <a:gd name="connsiteY42" fmla="*/ 1612669 h 2618509"/>
              <a:gd name="connsiteX43" fmla="*/ 864524 w 1695797"/>
              <a:gd name="connsiteY43" fmla="*/ 1637607 h 2618509"/>
              <a:gd name="connsiteX44" fmla="*/ 872837 w 1695797"/>
              <a:gd name="connsiteY44" fmla="*/ 1670858 h 2618509"/>
              <a:gd name="connsiteX45" fmla="*/ 889462 w 1695797"/>
              <a:gd name="connsiteY45" fmla="*/ 1720735 h 2618509"/>
              <a:gd name="connsiteX46" fmla="*/ 881149 w 1695797"/>
              <a:gd name="connsiteY46" fmla="*/ 1828800 h 2618509"/>
              <a:gd name="connsiteX47" fmla="*/ 864524 w 1695797"/>
              <a:gd name="connsiteY47" fmla="*/ 1878676 h 2618509"/>
              <a:gd name="connsiteX48" fmla="*/ 856211 w 1695797"/>
              <a:gd name="connsiteY48" fmla="*/ 1903615 h 2618509"/>
              <a:gd name="connsiteX49" fmla="*/ 864524 w 1695797"/>
              <a:gd name="connsiteY49" fmla="*/ 1936866 h 2618509"/>
              <a:gd name="connsiteX50" fmla="*/ 881149 w 1695797"/>
              <a:gd name="connsiteY50" fmla="*/ 1986742 h 2618509"/>
              <a:gd name="connsiteX51" fmla="*/ 897775 w 1695797"/>
              <a:gd name="connsiteY51" fmla="*/ 2036618 h 2618509"/>
              <a:gd name="connsiteX52" fmla="*/ 906088 w 1695797"/>
              <a:gd name="connsiteY52" fmla="*/ 2061556 h 2618509"/>
              <a:gd name="connsiteX53" fmla="*/ 914400 w 1695797"/>
              <a:gd name="connsiteY53" fmla="*/ 2086495 h 2618509"/>
              <a:gd name="connsiteX54" fmla="*/ 931026 w 1695797"/>
              <a:gd name="connsiteY54" fmla="*/ 2111433 h 2618509"/>
              <a:gd name="connsiteX55" fmla="*/ 964277 w 1695797"/>
              <a:gd name="connsiteY55" fmla="*/ 2186247 h 2618509"/>
              <a:gd name="connsiteX56" fmla="*/ 972589 w 1695797"/>
              <a:gd name="connsiteY56" fmla="*/ 2211186 h 2618509"/>
              <a:gd name="connsiteX57" fmla="*/ 989215 w 1695797"/>
              <a:gd name="connsiteY57" fmla="*/ 2227811 h 2618509"/>
              <a:gd name="connsiteX58" fmla="*/ 1022466 w 1695797"/>
              <a:gd name="connsiteY58" fmla="*/ 2269375 h 2618509"/>
              <a:gd name="connsiteX59" fmla="*/ 1047404 w 1695797"/>
              <a:gd name="connsiteY59" fmla="*/ 2319251 h 2618509"/>
              <a:gd name="connsiteX60" fmla="*/ 1072342 w 1695797"/>
              <a:gd name="connsiteY60" fmla="*/ 2360815 h 2618509"/>
              <a:gd name="connsiteX61" fmla="*/ 1080655 w 1695797"/>
              <a:gd name="connsiteY61" fmla="*/ 2385753 h 2618509"/>
              <a:gd name="connsiteX62" fmla="*/ 1113906 w 1695797"/>
              <a:gd name="connsiteY62" fmla="*/ 2427316 h 2618509"/>
              <a:gd name="connsiteX63" fmla="*/ 1147157 w 1695797"/>
              <a:gd name="connsiteY63" fmla="*/ 2468880 h 2618509"/>
              <a:gd name="connsiteX64" fmla="*/ 1172095 w 1695797"/>
              <a:gd name="connsiteY64" fmla="*/ 2510444 h 2618509"/>
              <a:gd name="connsiteX65" fmla="*/ 1213659 w 1695797"/>
              <a:gd name="connsiteY65" fmla="*/ 2543695 h 2618509"/>
              <a:gd name="connsiteX66" fmla="*/ 1263535 w 1695797"/>
              <a:gd name="connsiteY66" fmla="*/ 2610196 h 2618509"/>
              <a:gd name="connsiteX67" fmla="*/ 1288473 w 1695797"/>
              <a:gd name="connsiteY67" fmla="*/ 2618509 h 2618509"/>
              <a:gd name="connsiteX68" fmla="*/ 1305099 w 1695797"/>
              <a:gd name="connsiteY68" fmla="*/ 2601884 h 2618509"/>
              <a:gd name="connsiteX69" fmla="*/ 1313411 w 1695797"/>
              <a:gd name="connsiteY69" fmla="*/ 2576946 h 2618509"/>
              <a:gd name="connsiteX70" fmla="*/ 1338349 w 1695797"/>
              <a:gd name="connsiteY70" fmla="*/ 2568633 h 2618509"/>
              <a:gd name="connsiteX71" fmla="*/ 1354975 w 1695797"/>
              <a:gd name="connsiteY71" fmla="*/ 2552007 h 2618509"/>
              <a:gd name="connsiteX72" fmla="*/ 1396539 w 1695797"/>
              <a:gd name="connsiteY72" fmla="*/ 2518756 h 2618509"/>
              <a:gd name="connsiteX73" fmla="*/ 1388226 w 1695797"/>
              <a:gd name="connsiteY73" fmla="*/ 2427316 h 2618509"/>
              <a:gd name="connsiteX74" fmla="*/ 1379913 w 1695797"/>
              <a:gd name="connsiteY74" fmla="*/ 2402378 h 2618509"/>
              <a:gd name="connsiteX75" fmla="*/ 1354975 w 1695797"/>
              <a:gd name="connsiteY75" fmla="*/ 2385753 h 2618509"/>
              <a:gd name="connsiteX76" fmla="*/ 1346662 w 1695797"/>
              <a:gd name="connsiteY76" fmla="*/ 2319251 h 2618509"/>
              <a:gd name="connsiteX77" fmla="*/ 1338349 w 1695797"/>
              <a:gd name="connsiteY77" fmla="*/ 2294313 h 2618509"/>
              <a:gd name="connsiteX78" fmla="*/ 1363288 w 1695797"/>
              <a:gd name="connsiteY78" fmla="*/ 2128058 h 2618509"/>
              <a:gd name="connsiteX79" fmla="*/ 1379913 w 1695797"/>
              <a:gd name="connsiteY79" fmla="*/ 2103120 h 2618509"/>
              <a:gd name="connsiteX80" fmla="*/ 1404851 w 1695797"/>
              <a:gd name="connsiteY80" fmla="*/ 2061556 h 2618509"/>
              <a:gd name="connsiteX81" fmla="*/ 1413164 w 1695797"/>
              <a:gd name="connsiteY81" fmla="*/ 2036618 h 2618509"/>
              <a:gd name="connsiteX82" fmla="*/ 1463040 w 1695797"/>
              <a:gd name="connsiteY82" fmla="*/ 1978429 h 2618509"/>
              <a:gd name="connsiteX83" fmla="*/ 1479666 w 1695797"/>
              <a:gd name="connsiteY83" fmla="*/ 1961804 h 2618509"/>
              <a:gd name="connsiteX84" fmla="*/ 1512917 w 1695797"/>
              <a:gd name="connsiteY84" fmla="*/ 1928553 h 2618509"/>
              <a:gd name="connsiteX85" fmla="*/ 1529542 w 1695797"/>
              <a:gd name="connsiteY85" fmla="*/ 1911927 h 2618509"/>
              <a:gd name="connsiteX86" fmla="*/ 1537855 w 1695797"/>
              <a:gd name="connsiteY86" fmla="*/ 1886989 h 2618509"/>
              <a:gd name="connsiteX87" fmla="*/ 1579419 w 1695797"/>
              <a:gd name="connsiteY87" fmla="*/ 1845426 h 2618509"/>
              <a:gd name="connsiteX88" fmla="*/ 1587731 w 1695797"/>
              <a:gd name="connsiteY88" fmla="*/ 1820487 h 2618509"/>
              <a:gd name="connsiteX89" fmla="*/ 1645920 w 1695797"/>
              <a:gd name="connsiteY89" fmla="*/ 1778924 h 2618509"/>
              <a:gd name="connsiteX90" fmla="*/ 1662546 w 1695797"/>
              <a:gd name="connsiteY90" fmla="*/ 1762298 h 2618509"/>
              <a:gd name="connsiteX91" fmla="*/ 1687484 w 1695797"/>
              <a:gd name="connsiteY91" fmla="*/ 1753986 h 2618509"/>
              <a:gd name="connsiteX92" fmla="*/ 1695797 w 1695797"/>
              <a:gd name="connsiteY92" fmla="*/ 1729047 h 2618509"/>
              <a:gd name="connsiteX93" fmla="*/ 1645920 w 1695797"/>
              <a:gd name="connsiteY93" fmla="*/ 1712422 h 2618509"/>
              <a:gd name="connsiteX94" fmla="*/ 1612669 w 1695797"/>
              <a:gd name="connsiteY94" fmla="*/ 1679171 h 2618509"/>
              <a:gd name="connsiteX95" fmla="*/ 1604357 w 1695797"/>
              <a:gd name="connsiteY95" fmla="*/ 1654233 h 2618509"/>
              <a:gd name="connsiteX96" fmla="*/ 1587731 w 1695797"/>
              <a:gd name="connsiteY96" fmla="*/ 1637607 h 2618509"/>
              <a:gd name="connsiteX97" fmla="*/ 1571106 w 1695797"/>
              <a:gd name="connsiteY97" fmla="*/ 1587731 h 2618509"/>
              <a:gd name="connsiteX98" fmla="*/ 1562793 w 1695797"/>
              <a:gd name="connsiteY98" fmla="*/ 1562793 h 2618509"/>
              <a:gd name="connsiteX99" fmla="*/ 1587731 w 1695797"/>
              <a:gd name="connsiteY99" fmla="*/ 1438102 h 2618509"/>
              <a:gd name="connsiteX100" fmla="*/ 1604357 w 1695797"/>
              <a:gd name="connsiteY100" fmla="*/ 1421476 h 2618509"/>
              <a:gd name="connsiteX101" fmla="*/ 1596044 w 1695797"/>
              <a:gd name="connsiteY101" fmla="*/ 1371600 h 2618509"/>
              <a:gd name="connsiteX102" fmla="*/ 1587731 w 1695797"/>
              <a:gd name="connsiteY102" fmla="*/ 1346662 h 2618509"/>
              <a:gd name="connsiteX103" fmla="*/ 1554480 w 1695797"/>
              <a:gd name="connsiteY103" fmla="*/ 1313411 h 2618509"/>
              <a:gd name="connsiteX104" fmla="*/ 1546168 w 1695797"/>
              <a:gd name="connsiteY104" fmla="*/ 1288473 h 2618509"/>
              <a:gd name="connsiteX105" fmla="*/ 1529542 w 1695797"/>
              <a:gd name="connsiteY105" fmla="*/ 1263535 h 2618509"/>
              <a:gd name="connsiteX106" fmla="*/ 1521229 w 1695797"/>
              <a:gd name="connsiteY106" fmla="*/ 1230284 h 2618509"/>
              <a:gd name="connsiteX107" fmla="*/ 1504604 w 1695797"/>
              <a:gd name="connsiteY107" fmla="*/ 1205346 h 2618509"/>
              <a:gd name="connsiteX108" fmla="*/ 1471353 w 1695797"/>
              <a:gd name="connsiteY108" fmla="*/ 1138844 h 2618509"/>
              <a:gd name="connsiteX109" fmla="*/ 1446415 w 1695797"/>
              <a:gd name="connsiteY109" fmla="*/ 1097280 h 2618509"/>
              <a:gd name="connsiteX110" fmla="*/ 1429789 w 1695797"/>
              <a:gd name="connsiteY110" fmla="*/ 1064029 h 2618509"/>
              <a:gd name="connsiteX111" fmla="*/ 1396539 w 1695797"/>
              <a:gd name="connsiteY111" fmla="*/ 1014153 h 2618509"/>
              <a:gd name="connsiteX112" fmla="*/ 1388226 w 1695797"/>
              <a:gd name="connsiteY112" fmla="*/ 922713 h 2618509"/>
              <a:gd name="connsiteX113" fmla="*/ 1379913 w 1695797"/>
              <a:gd name="connsiteY113" fmla="*/ 897775 h 2618509"/>
              <a:gd name="connsiteX114" fmla="*/ 1371600 w 1695797"/>
              <a:gd name="connsiteY114" fmla="*/ 847898 h 2618509"/>
              <a:gd name="connsiteX115" fmla="*/ 1363288 w 1695797"/>
              <a:gd name="connsiteY115" fmla="*/ 731520 h 2618509"/>
              <a:gd name="connsiteX116" fmla="*/ 1346662 w 1695797"/>
              <a:gd name="connsiteY116" fmla="*/ 681644 h 2618509"/>
              <a:gd name="connsiteX117" fmla="*/ 1338349 w 1695797"/>
              <a:gd name="connsiteY117" fmla="*/ 640080 h 2618509"/>
              <a:gd name="connsiteX118" fmla="*/ 1346662 w 1695797"/>
              <a:gd name="connsiteY118" fmla="*/ 507076 h 2618509"/>
              <a:gd name="connsiteX119" fmla="*/ 1354975 w 1695797"/>
              <a:gd name="connsiteY119" fmla="*/ 473826 h 2618509"/>
              <a:gd name="connsiteX120" fmla="*/ 1371600 w 1695797"/>
              <a:gd name="connsiteY120" fmla="*/ 423949 h 2618509"/>
              <a:gd name="connsiteX121" fmla="*/ 1363288 w 1695797"/>
              <a:gd name="connsiteY121" fmla="*/ 399011 h 2618509"/>
              <a:gd name="connsiteX122" fmla="*/ 1338349 w 1695797"/>
              <a:gd name="connsiteY122" fmla="*/ 390698 h 2618509"/>
              <a:gd name="connsiteX123" fmla="*/ 1313411 w 1695797"/>
              <a:gd name="connsiteY123" fmla="*/ 374073 h 2618509"/>
              <a:gd name="connsiteX124" fmla="*/ 1305099 w 1695797"/>
              <a:gd name="connsiteY124" fmla="*/ 349135 h 2618509"/>
              <a:gd name="connsiteX125" fmla="*/ 1288473 w 1695797"/>
              <a:gd name="connsiteY125" fmla="*/ 332509 h 2618509"/>
              <a:gd name="connsiteX126" fmla="*/ 1271848 w 1695797"/>
              <a:gd name="connsiteY126" fmla="*/ 282633 h 2618509"/>
              <a:gd name="connsiteX127" fmla="*/ 1230284 w 1695797"/>
              <a:gd name="connsiteY127" fmla="*/ 249382 h 2618509"/>
              <a:gd name="connsiteX128" fmla="*/ 1180408 w 1695797"/>
              <a:gd name="connsiteY128" fmla="*/ 191193 h 2618509"/>
              <a:gd name="connsiteX129" fmla="*/ 1163782 w 1695797"/>
              <a:gd name="connsiteY129" fmla="*/ 174567 h 2618509"/>
              <a:gd name="connsiteX130" fmla="*/ 1147157 w 1695797"/>
              <a:gd name="connsiteY130" fmla="*/ 149629 h 2618509"/>
              <a:gd name="connsiteX131" fmla="*/ 1097280 w 1695797"/>
              <a:gd name="connsiteY131" fmla="*/ 133004 h 2618509"/>
              <a:gd name="connsiteX132" fmla="*/ 1080655 w 1695797"/>
              <a:gd name="connsiteY132" fmla="*/ 116378 h 2618509"/>
              <a:gd name="connsiteX133" fmla="*/ 1030779 w 1695797"/>
              <a:gd name="connsiteY133" fmla="*/ 99753 h 2618509"/>
              <a:gd name="connsiteX134" fmla="*/ 964277 w 1695797"/>
              <a:gd name="connsiteY134" fmla="*/ 74815 h 2618509"/>
              <a:gd name="connsiteX135" fmla="*/ 889462 w 1695797"/>
              <a:gd name="connsiteY135" fmla="*/ 58189 h 2618509"/>
              <a:gd name="connsiteX136" fmla="*/ 831273 w 1695797"/>
              <a:gd name="connsiteY136" fmla="*/ 41564 h 2618509"/>
              <a:gd name="connsiteX137" fmla="*/ 764771 w 1695797"/>
              <a:gd name="connsiteY137" fmla="*/ 33251 h 2618509"/>
              <a:gd name="connsiteX138" fmla="*/ 706582 w 1695797"/>
              <a:gd name="connsiteY138" fmla="*/ 16626 h 2618509"/>
              <a:gd name="connsiteX139" fmla="*/ 648393 w 1695797"/>
              <a:gd name="connsiteY139" fmla="*/ 0 h 2618509"/>
              <a:gd name="connsiteX140" fmla="*/ 465513 w 1695797"/>
              <a:gd name="connsiteY140" fmla="*/ 8313 h 2618509"/>
              <a:gd name="connsiteX141" fmla="*/ 407324 w 1695797"/>
              <a:gd name="connsiteY141" fmla="*/ 16626 h 2618509"/>
              <a:gd name="connsiteX142" fmla="*/ 382386 w 1695797"/>
              <a:gd name="connsiteY142" fmla="*/ 24938 h 2618509"/>
              <a:gd name="connsiteX143" fmla="*/ 274320 w 1695797"/>
              <a:gd name="connsiteY143" fmla="*/ 33251 h 2618509"/>
              <a:gd name="connsiteX144" fmla="*/ 249382 w 1695797"/>
              <a:gd name="connsiteY144" fmla="*/ 41564 h 2618509"/>
              <a:gd name="connsiteX145" fmla="*/ 224444 w 1695797"/>
              <a:gd name="connsiteY145" fmla="*/ 58189 h 2618509"/>
              <a:gd name="connsiteX146" fmla="*/ 216131 w 1695797"/>
              <a:gd name="connsiteY146" fmla="*/ 49876 h 2618509"/>
              <a:gd name="connsiteX0" fmla="*/ 216131 w 1695797"/>
              <a:gd name="connsiteY0" fmla="*/ 49876 h 2618509"/>
              <a:gd name="connsiteX1" fmla="*/ 216131 w 1695797"/>
              <a:gd name="connsiteY1" fmla="*/ 49876 h 2618509"/>
              <a:gd name="connsiteX2" fmla="*/ 149629 w 1695797"/>
              <a:gd name="connsiteY2" fmla="*/ 74815 h 2618509"/>
              <a:gd name="connsiteX3" fmla="*/ 91440 w 1695797"/>
              <a:gd name="connsiteY3" fmla="*/ 124691 h 2618509"/>
              <a:gd name="connsiteX4" fmla="*/ 66502 w 1695797"/>
              <a:gd name="connsiteY4" fmla="*/ 141316 h 2618509"/>
              <a:gd name="connsiteX5" fmla="*/ 58189 w 1695797"/>
              <a:gd name="connsiteY5" fmla="*/ 166255 h 2618509"/>
              <a:gd name="connsiteX6" fmla="*/ 24939 w 1695797"/>
              <a:gd name="connsiteY6" fmla="*/ 216131 h 2618509"/>
              <a:gd name="connsiteX7" fmla="*/ 8313 w 1695797"/>
              <a:gd name="connsiteY7" fmla="*/ 266007 h 2618509"/>
              <a:gd name="connsiteX8" fmla="*/ 0 w 1695797"/>
              <a:gd name="connsiteY8" fmla="*/ 290946 h 2618509"/>
              <a:gd name="connsiteX9" fmla="*/ 8313 w 1695797"/>
              <a:gd name="connsiteY9" fmla="*/ 490451 h 2618509"/>
              <a:gd name="connsiteX10" fmla="*/ 41564 w 1695797"/>
              <a:gd name="connsiteY10" fmla="*/ 523702 h 2618509"/>
              <a:gd name="connsiteX11" fmla="*/ 91440 w 1695797"/>
              <a:gd name="connsiteY11" fmla="*/ 565266 h 2618509"/>
              <a:gd name="connsiteX12" fmla="*/ 116379 w 1695797"/>
              <a:gd name="connsiteY12" fmla="*/ 573578 h 2618509"/>
              <a:gd name="connsiteX13" fmla="*/ 133004 w 1695797"/>
              <a:gd name="connsiteY13" fmla="*/ 590204 h 2618509"/>
              <a:gd name="connsiteX14" fmla="*/ 166255 w 1695797"/>
              <a:gd name="connsiteY14" fmla="*/ 598516 h 2618509"/>
              <a:gd name="connsiteX15" fmla="*/ 191193 w 1695797"/>
              <a:gd name="connsiteY15" fmla="*/ 606829 h 2618509"/>
              <a:gd name="connsiteX16" fmla="*/ 207819 w 1695797"/>
              <a:gd name="connsiteY16" fmla="*/ 623455 h 2618509"/>
              <a:gd name="connsiteX17" fmla="*/ 232757 w 1695797"/>
              <a:gd name="connsiteY17" fmla="*/ 640080 h 2618509"/>
              <a:gd name="connsiteX18" fmla="*/ 249382 w 1695797"/>
              <a:gd name="connsiteY18" fmla="*/ 665018 h 2618509"/>
              <a:gd name="connsiteX19" fmla="*/ 290946 w 1695797"/>
              <a:gd name="connsiteY19" fmla="*/ 698269 h 2618509"/>
              <a:gd name="connsiteX20" fmla="*/ 324197 w 1695797"/>
              <a:gd name="connsiteY20" fmla="*/ 731520 h 2618509"/>
              <a:gd name="connsiteX21" fmla="*/ 374073 w 1695797"/>
              <a:gd name="connsiteY21" fmla="*/ 764771 h 2618509"/>
              <a:gd name="connsiteX22" fmla="*/ 415637 w 1695797"/>
              <a:gd name="connsiteY22" fmla="*/ 789709 h 2618509"/>
              <a:gd name="connsiteX23" fmla="*/ 446775 w 1695797"/>
              <a:gd name="connsiteY23" fmla="*/ 839586 h 2618509"/>
              <a:gd name="connsiteX24" fmla="*/ 452159 w 1695797"/>
              <a:gd name="connsiteY24" fmla="*/ 871201 h 2618509"/>
              <a:gd name="connsiteX25" fmla="*/ 483774 w 1695797"/>
              <a:gd name="connsiteY25" fmla="*/ 926120 h 2618509"/>
              <a:gd name="connsiteX26" fmla="*/ 524520 w 1695797"/>
              <a:gd name="connsiteY26" fmla="*/ 966866 h 2618509"/>
              <a:gd name="connsiteX27" fmla="*/ 548640 w 1695797"/>
              <a:gd name="connsiteY27" fmla="*/ 931026 h 2618509"/>
              <a:gd name="connsiteX28" fmla="*/ 561519 w 1695797"/>
              <a:gd name="connsiteY28" fmla="*/ 1000116 h 2618509"/>
              <a:gd name="connsiteX29" fmla="*/ 598517 w 1695797"/>
              <a:gd name="connsiteY29" fmla="*/ 989215 h 2618509"/>
              <a:gd name="connsiteX30" fmla="*/ 615142 w 1695797"/>
              <a:gd name="connsiteY30" fmla="*/ 1014153 h 2618509"/>
              <a:gd name="connsiteX31" fmla="*/ 665019 w 1695797"/>
              <a:gd name="connsiteY31" fmla="*/ 1064029 h 2618509"/>
              <a:gd name="connsiteX32" fmla="*/ 681644 w 1695797"/>
              <a:gd name="connsiteY32" fmla="*/ 1080655 h 2618509"/>
              <a:gd name="connsiteX33" fmla="*/ 706582 w 1695797"/>
              <a:gd name="connsiteY33" fmla="*/ 1088967 h 2618509"/>
              <a:gd name="connsiteX34" fmla="*/ 723208 w 1695797"/>
              <a:gd name="connsiteY34" fmla="*/ 1105593 h 2618509"/>
              <a:gd name="connsiteX35" fmla="*/ 739833 w 1695797"/>
              <a:gd name="connsiteY35" fmla="*/ 1155469 h 2618509"/>
              <a:gd name="connsiteX36" fmla="*/ 756459 w 1695797"/>
              <a:gd name="connsiteY36" fmla="*/ 1221971 h 2618509"/>
              <a:gd name="connsiteX37" fmla="*/ 789709 w 1695797"/>
              <a:gd name="connsiteY37" fmla="*/ 1263535 h 2618509"/>
              <a:gd name="connsiteX38" fmla="*/ 798022 w 1695797"/>
              <a:gd name="connsiteY38" fmla="*/ 1305098 h 2618509"/>
              <a:gd name="connsiteX39" fmla="*/ 806335 w 1695797"/>
              <a:gd name="connsiteY39" fmla="*/ 1354975 h 2618509"/>
              <a:gd name="connsiteX40" fmla="*/ 822960 w 1695797"/>
              <a:gd name="connsiteY40" fmla="*/ 1404851 h 2618509"/>
              <a:gd name="connsiteX41" fmla="*/ 839586 w 1695797"/>
              <a:gd name="connsiteY41" fmla="*/ 1421476 h 2618509"/>
              <a:gd name="connsiteX42" fmla="*/ 856211 w 1695797"/>
              <a:gd name="connsiteY42" fmla="*/ 1612669 h 2618509"/>
              <a:gd name="connsiteX43" fmla="*/ 864524 w 1695797"/>
              <a:gd name="connsiteY43" fmla="*/ 1637607 h 2618509"/>
              <a:gd name="connsiteX44" fmla="*/ 872837 w 1695797"/>
              <a:gd name="connsiteY44" fmla="*/ 1670858 h 2618509"/>
              <a:gd name="connsiteX45" fmla="*/ 889462 w 1695797"/>
              <a:gd name="connsiteY45" fmla="*/ 1720735 h 2618509"/>
              <a:gd name="connsiteX46" fmla="*/ 881149 w 1695797"/>
              <a:gd name="connsiteY46" fmla="*/ 1828800 h 2618509"/>
              <a:gd name="connsiteX47" fmla="*/ 864524 w 1695797"/>
              <a:gd name="connsiteY47" fmla="*/ 1878676 h 2618509"/>
              <a:gd name="connsiteX48" fmla="*/ 856211 w 1695797"/>
              <a:gd name="connsiteY48" fmla="*/ 1903615 h 2618509"/>
              <a:gd name="connsiteX49" fmla="*/ 864524 w 1695797"/>
              <a:gd name="connsiteY49" fmla="*/ 1936866 h 2618509"/>
              <a:gd name="connsiteX50" fmla="*/ 881149 w 1695797"/>
              <a:gd name="connsiteY50" fmla="*/ 1986742 h 2618509"/>
              <a:gd name="connsiteX51" fmla="*/ 897775 w 1695797"/>
              <a:gd name="connsiteY51" fmla="*/ 2036618 h 2618509"/>
              <a:gd name="connsiteX52" fmla="*/ 906088 w 1695797"/>
              <a:gd name="connsiteY52" fmla="*/ 2061556 h 2618509"/>
              <a:gd name="connsiteX53" fmla="*/ 914400 w 1695797"/>
              <a:gd name="connsiteY53" fmla="*/ 2086495 h 2618509"/>
              <a:gd name="connsiteX54" fmla="*/ 931026 w 1695797"/>
              <a:gd name="connsiteY54" fmla="*/ 2111433 h 2618509"/>
              <a:gd name="connsiteX55" fmla="*/ 964277 w 1695797"/>
              <a:gd name="connsiteY55" fmla="*/ 2186247 h 2618509"/>
              <a:gd name="connsiteX56" fmla="*/ 972589 w 1695797"/>
              <a:gd name="connsiteY56" fmla="*/ 2211186 h 2618509"/>
              <a:gd name="connsiteX57" fmla="*/ 989215 w 1695797"/>
              <a:gd name="connsiteY57" fmla="*/ 2227811 h 2618509"/>
              <a:gd name="connsiteX58" fmla="*/ 1022466 w 1695797"/>
              <a:gd name="connsiteY58" fmla="*/ 2269375 h 2618509"/>
              <a:gd name="connsiteX59" fmla="*/ 1047404 w 1695797"/>
              <a:gd name="connsiteY59" fmla="*/ 2319251 h 2618509"/>
              <a:gd name="connsiteX60" fmla="*/ 1072342 w 1695797"/>
              <a:gd name="connsiteY60" fmla="*/ 2360815 h 2618509"/>
              <a:gd name="connsiteX61" fmla="*/ 1080655 w 1695797"/>
              <a:gd name="connsiteY61" fmla="*/ 2385753 h 2618509"/>
              <a:gd name="connsiteX62" fmla="*/ 1113906 w 1695797"/>
              <a:gd name="connsiteY62" fmla="*/ 2427316 h 2618509"/>
              <a:gd name="connsiteX63" fmla="*/ 1147157 w 1695797"/>
              <a:gd name="connsiteY63" fmla="*/ 2468880 h 2618509"/>
              <a:gd name="connsiteX64" fmla="*/ 1172095 w 1695797"/>
              <a:gd name="connsiteY64" fmla="*/ 2510444 h 2618509"/>
              <a:gd name="connsiteX65" fmla="*/ 1213659 w 1695797"/>
              <a:gd name="connsiteY65" fmla="*/ 2543695 h 2618509"/>
              <a:gd name="connsiteX66" fmla="*/ 1263535 w 1695797"/>
              <a:gd name="connsiteY66" fmla="*/ 2610196 h 2618509"/>
              <a:gd name="connsiteX67" fmla="*/ 1288473 w 1695797"/>
              <a:gd name="connsiteY67" fmla="*/ 2618509 h 2618509"/>
              <a:gd name="connsiteX68" fmla="*/ 1305099 w 1695797"/>
              <a:gd name="connsiteY68" fmla="*/ 2601884 h 2618509"/>
              <a:gd name="connsiteX69" fmla="*/ 1313411 w 1695797"/>
              <a:gd name="connsiteY69" fmla="*/ 2576946 h 2618509"/>
              <a:gd name="connsiteX70" fmla="*/ 1338349 w 1695797"/>
              <a:gd name="connsiteY70" fmla="*/ 2568633 h 2618509"/>
              <a:gd name="connsiteX71" fmla="*/ 1354975 w 1695797"/>
              <a:gd name="connsiteY71" fmla="*/ 2552007 h 2618509"/>
              <a:gd name="connsiteX72" fmla="*/ 1396539 w 1695797"/>
              <a:gd name="connsiteY72" fmla="*/ 2518756 h 2618509"/>
              <a:gd name="connsiteX73" fmla="*/ 1388226 w 1695797"/>
              <a:gd name="connsiteY73" fmla="*/ 2427316 h 2618509"/>
              <a:gd name="connsiteX74" fmla="*/ 1379913 w 1695797"/>
              <a:gd name="connsiteY74" fmla="*/ 2402378 h 2618509"/>
              <a:gd name="connsiteX75" fmla="*/ 1354975 w 1695797"/>
              <a:gd name="connsiteY75" fmla="*/ 2385753 h 2618509"/>
              <a:gd name="connsiteX76" fmla="*/ 1346662 w 1695797"/>
              <a:gd name="connsiteY76" fmla="*/ 2319251 h 2618509"/>
              <a:gd name="connsiteX77" fmla="*/ 1338349 w 1695797"/>
              <a:gd name="connsiteY77" fmla="*/ 2294313 h 2618509"/>
              <a:gd name="connsiteX78" fmla="*/ 1363288 w 1695797"/>
              <a:gd name="connsiteY78" fmla="*/ 2128058 h 2618509"/>
              <a:gd name="connsiteX79" fmla="*/ 1379913 w 1695797"/>
              <a:gd name="connsiteY79" fmla="*/ 2103120 h 2618509"/>
              <a:gd name="connsiteX80" fmla="*/ 1404851 w 1695797"/>
              <a:gd name="connsiteY80" fmla="*/ 2061556 h 2618509"/>
              <a:gd name="connsiteX81" fmla="*/ 1413164 w 1695797"/>
              <a:gd name="connsiteY81" fmla="*/ 2036618 h 2618509"/>
              <a:gd name="connsiteX82" fmla="*/ 1463040 w 1695797"/>
              <a:gd name="connsiteY82" fmla="*/ 1978429 h 2618509"/>
              <a:gd name="connsiteX83" fmla="*/ 1479666 w 1695797"/>
              <a:gd name="connsiteY83" fmla="*/ 1961804 h 2618509"/>
              <a:gd name="connsiteX84" fmla="*/ 1512917 w 1695797"/>
              <a:gd name="connsiteY84" fmla="*/ 1928553 h 2618509"/>
              <a:gd name="connsiteX85" fmla="*/ 1529542 w 1695797"/>
              <a:gd name="connsiteY85" fmla="*/ 1911927 h 2618509"/>
              <a:gd name="connsiteX86" fmla="*/ 1537855 w 1695797"/>
              <a:gd name="connsiteY86" fmla="*/ 1886989 h 2618509"/>
              <a:gd name="connsiteX87" fmla="*/ 1579419 w 1695797"/>
              <a:gd name="connsiteY87" fmla="*/ 1845426 h 2618509"/>
              <a:gd name="connsiteX88" fmla="*/ 1587731 w 1695797"/>
              <a:gd name="connsiteY88" fmla="*/ 1820487 h 2618509"/>
              <a:gd name="connsiteX89" fmla="*/ 1645920 w 1695797"/>
              <a:gd name="connsiteY89" fmla="*/ 1778924 h 2618509"/>
              <a:gd name="connsiteX90" fmla="*/ 1662546 w 1695797"/>
              <a:gd name="connsiteY90" fmla="*/ 1762298 h 2618509"/>
              <a:gd name="connsiteX91" fmla="*/ 1687484 w 1695797"/>
              <a:gd name="connsiteY91" fmla="*/ 1753986 h 2618509"/>
              <a:gd name="connsiteX92" fmla="*/ 1695797 w 1695797"/>
              <a:gd name="connsiteY92" fmla="*/ 1729047 h 2618509"/>
              <a:gd name="connsiteX93" fmla="*/ 1645920 w 1695797"/>
              <a:gd name="connsiteY93" fmla="*/ 1712422 h 2618509"/>
              <a:gd name="connsiteX94" fmla="*/ 1612669 w 1695797"/>
              <a:gd name="connsiteY94" fmla="*/ 1679171 h 2618509"/>
              <a:gd name="connsiteX95" fmla="*/ 1604357 w 1695797"/>
              <a:gd name="connsiteY95" fmla="*/ 1654233 h 2618509"/>
              <a:gd name="connsiteX96" fmla="*/ 1587731 w 1695797"/>
              <a:gd name="connsiteY96" fmla="*/ 1637607 h 2618509"/>
              <a:gd name="connsiteX97" fmla="*/ 1571106 w 1695797"/>
              <a:gd name="connsiteY97" fmla="*/ 1587731 h 2618509"/>
              <a:gd name="connsiteX98" fmla="*/ 1562793 w 1695797"/>
              <a:gd name="connsiteY98" fmla="*/ 1562793 h 2618509"/>
              <a:gd name="connsiteX99" fmla="*/ 1587731 w 1695797"/>
              <a:gd name="connsiteY99" fmla="*/ 1438102 h 2618509"/>
              <a:gd name="connsiteX100" fmla="*/ 1604357 w 1695797"/>
              <a:gd name="connsiteY100" fmla="*/ 1421476 h 2618509"/>
              <a:gd name="connsiteX101" fmla="*/ 1596044 w 1695797"/>
              <a:gd name="connsiteY101" fmla="*/ 1371600 h 2618509"/>
              <a:gd name="connsiteX102" fmla="*/ 1587731 w 1695797"/>
              <a:gd name="connsiteY102" fmla="*/ 1346662 h 2618509"/>
              <a:gd name="connsiteX103" fmla="*/ 1554480 w 1695797"/>
              <a:gd name="connsiteY103" fmla="*/ 1313411 h 2618509"/>
              <a:gd name="connsiteX104" fmla="*/ 1546168 w 1695797"/>
              <a:gd name="connsiteY104" fmla="*/ 1288473 h 2618509"/>
              <a:gd name="connsiteX105" fmla="*/ 1529542 w 1695797"/>
              <a:gd name="connsiteY105" fmla="*/ 1263535 h 2618509"/>
              <a:gd name="connsiteX106" fmla="*/ 1521229 w 1695797"/>
              <a:gd name="connsiteY106" fmla="*/ 1230284 h 2618509"/>
              <a:gd name="connsiteX107" fmla="*/ 1504604 w 1695797"/>
              <a:gd name="connsiteY107" fmla="*/ 1205346 h 2618509"/>
              <a:gd name="connsiteX108" fmla="*/ 1471353 w 1695797"/>
              <a:gd name="connsiteY108" fmla="*/ 1138844 h 2618509"/>
              <a:gd name="connsiteX109" fmla="*/ 1446415 w 1695797"/>
              <a:gd name="connsiteY109" fmla="*/ 1097280 h 2618509"/>
              <a:gd name="connsiteX110" fmla="*/ 1429789 w 1695797"/>
              <a:gd name="connsiteY110" fmla="*/ 1064029 h 2618509"/>
              <a:gd name="connsiteX111" fmla="*/ 1396539 w 1695797"/>
              <a:gd name="connsiteY111" fmla="*/ 1014153 h 2618509"/>
              <a:gd name="connsiteX112" fmla="*/ 1388226 w 1695797"/>
              <a:gd name="connsiteY112" fmla="*/ 922713 h 2618509"/>
              <a:gd name="connsiteX113" fmla="*/ 1379913 w 1695797"/>
              <a:gd name="connsiteY113" fmla="*/ 897775 h 2618509"/>
              <a:gd name="connsiteX114" fmla="*/ 1371600 w 1695797"/>
              <a:gd name="connsiteY114" fmla="*/ 847898 h 2618509"/>
              <a:gd name="connsiteX115" fmla="*/ 1363288 w 1695797"/>
              <a:gd name="connsiteY115" fmla="*/ 731520 h 2618509"/>
              <a:gd name="connsiteX116" fmla="*/ 1346662 w 1695797"/>
              <a:gd name="connsiteY116" fmla="*/ 681644 h 2618509"/>
              <a:gd name="connsiteX117" fmla="*/ 1338349 w 1695797"/>
              <a:gd name="connsiteY117" fmla="*/ 640080 h 2618509"/>
              <a:gd name="connsiteX118" fmla="*/ 1346662 w 1695797"/>
              <a:gd name="connsiteY118" fmla="*/ 507076 h 2618509"/>
              <a:gd name="connsiteX119" fmla="*/ 1354975 w 1695797"/>
              <a:gd name="connsiteY119" fmla="*/ 473826 h 2618509"/>
              <a:gd name="connsiteX120" fmla="*/ 1371600 w 1695797"/>
              <a:gd name="connsiteY120" fmla="*/ 423949 h 2618509"/>
              <a:gd name="connsiteX121" fmla="*/ 1363288 w 1695797"/>
              <a:gd name="connsiteY121" fmla="*/ 399011 h 2618509"/>
              <a:gd name="connsiteX122" fmla="*/ 1338349 w 1695797"/>
              <a:gd name="connsiteY122" fmla="*/ 390698 h 2618509"/>
              <a:gd name="connsiteX123" fmla="*/ 1313411 w 1695797"/>
              <a:gd name="connsiteY123" fmla="*/ 374073 h 2618509"/>
              <a:gd name="connsiteX124" fmla="*/ 1305099 w 1695797"/>
              <a:gd name="connsiteY124" fmla="*/ 349135 h 2618509"/>
              <a:gd name="connsiteX125" fmla="*/ 1288473 w 1695797"/>
              <a:gd name="connsiteY125" fmla="*/ 332509 h 2618509"/>
              <a:gd name="connsiteX126" fmla="*/ 1271848 w 1695797"/>
              <a:gd name="connsiteY126" fmla="*/ 282633 h 2618509"/>
              <a:gd name="connsiteX127" fmla="*/ 1230284 w 1695797"/>
              <a:gd name="connsiteY127" fmla="*/ 249382 h 2618509"/>
              <a:gd name="connsiteX128" fmla="*/ 1180408 w 1695797"/>
              <a:gd name="connsiteY128" fmla="*/ 191193 h 2618509"/>
              <a:gd name="connsiteX129" fmla="*/ 1163782 w 1695797"/>
              <a:gd name="connsiteY129" fmla="*/ 174567 h 2618509"/>
              <a:gd name="connsiteX130" fmla="*/ 1147157 w 1695797"/>
              <a:gd name="connsiteY130" fmla="*/ 149629 h 2618509"/>
              <a:gd name="connsiteX131" fmla="*/ 1097280 w 1695797"/>
              <a:gd name="connsiteY131" fmla="*/ 133004 h 2618509"/>
              <a:gd name="connsiteX132" fmla="*/ 1080655 w 1695797"/>
              <a:gd name="connsiteY132" fmla="*/ 116378 h 2618509"/>
              <a:gd name="connsiteX133" fmla="*/ 1030779 w 1695797"/>
              <a:gd name="connsiteY133" fmla="*/ 99753 h 2618509"/>
              <a:gd name="connsiteX134" fmla="*/ 964277 w 1695797"/>
              <a:gd name="connsiteY134" fmla="*/ 74815 h 2618509"/>
              <a:gd name="connsiteX135" fmla="*/ 889462 w 1695797"/>
              <a:gd name="connsiteY135" fmla="*/ 58189 h 2618509"/>
              <a:gd name="connsiteX136" fmla="*/ 831273 w 1695797"/>
              <a:gd name="connsiteY136" fmla="*/ 41564 h 2618509"/>
              <a:gd name="connsiteX137" fmla="*/ 764771 w 1695797"/>
              <a:gd name="connsiteY137" fmla="*/ 33251 h 2618509"/>
              <a:gd name="connsiteX138" fmla="*/ 706582 w 1695797"/>
              <a:gd name="connsiteY138" fmla="*/ 16626 h 2618509"/>
              <a:gd name="connsiteX139" fmla="*/ 648393 w 1695797"/>
              <a:gd name="connsiteY139" fmla="*/ 0 h 2618509"/>
              <a:gd name="connsiteX140" fmla="*/ 465513 w 1695797"/>
              <a:gd name="connsiteY140" fmla="*/ 8313 h 2618509"/>
              <a:gd name="connsiteX141" fmla="*/ 407324 w 1695797"/>
              <a:gd name="connsiteY141" fmla="*/ 16626 h 2618509"/>
              <a:gd name="connsiteX142" fmla="*/ 382386 w 1695797"/>
              <a:gd name="connsiteY142" fmla="*/ 24938 h 2618509"/>
              <a:gd name="connsiteX143" fmla="*/ 274320 w 1695797"/>
              <a:gd name="connsiteY143" fmla="*/ 33251 h 2618509"/>
              <a:gd name="connsiteX144" fmla="*/ 249382 w 1695797"/>
              <a:gd name="connsiteY144" fmla="*/ 41564 h 2618509"/>
              <a:gd name="connsiteX145" fmla="*/ 224444 w 1695797"/>
              <a:gd name="connsiteY145" fmla="*/ 58189 h 2618509"/>
              <a:gd name="connsiteX146" fmla="*/ 216131 w 1695797"/>
              <a:gd name="connsiteY146" fmla="*/ 49876 h 2618509"/>
              <a:gd name="connsiteX0" fmla="*/ 216131 w 1695797"/>
              <a:gd name="connsiteY0" fmla="*/ 49876 h 2618509"/>
              <a:gd name="connsiteX1" fmla="*/ 216131 w 1695797"/>
              <a:gd name="connsiteY1" fmla="*/ 49876 h 2618509"/>
              <a:gd name="connsiteX2" fmla="*/ 149629 w 1695797"/>
              <a:gd name="connsiteY2" fmla="*/ 74815 h 2618509"/>
              <a:gd name="connsiteX3" fmla="*/ 91440 w 1695797"/>
              <a:gd name="connsiteY3" fmla="*/ 124691 h 2618509"/>
              <a:gd name="connsiteX4" fmla="*/ 66502 w 1695797"/>
              <a:gd name="connsiteY4" fmla="*/ 141316 h 2618509"/>
              <a:gd name="connsiteX5" fmla="*/ 58189 w 1695797"/>
              <a:gd name="connsiteY5" fmla="*/ 166255 h 2618509"/>
              <a:gd name="connsiteX6" fmla="*/ 24939 w 1695797"/>
              <a:gd name="connsiteY6" fmla="*/ 216131 h 2618509"/>
              <a:gd name="connsiteX7" fmla="*/ 8313 w 1695797"/>
              <a:gd name="connsiteY7" fmla="*/ 266007 h 2618509"/>
              <a:gd name="connsiteX8" fmla="*/ 0 w 1695797"/>
              <a:gd name="connsiteY8" fmla="*/ 290946 h 2618509"/>
              <a:gd name="connsiteX9" fmla="*/ 8313 w 1695797"/>
              <a:gd name="connsiteY9" fmla="*/ 490451 h 2618509"/>
              <a:gd name="connsiteX10" fmla="*/ 41564 w 1695797"/>
              <a:gd name="connsiteY10" fmla="*/ 523702 h 2618509"/>
              <a:gd name="connsiteX11" fmla="*/ 91440 w 1695797"/>
              <a:gd name="connsiteY11" fmla="*/ 565266 h 2618509"/>
              <a:gd name="connsiteX12" fmla="*/ 116379 w 1695797"/>
              <a:gd name="connsiteY12" fmla="*/ 573578 h 2618509"/>
              <a:gd name="connsiteX13" fmla="*/ 133004 w 1695797"/>
              <a:gd name="connsiteY13" fmla="*/ 590204 h 2618509"/>
              <a:gd name="connsiteX14" fmla="*/ 166255 w 1695797"/>
              <a:gd name="connsiteY14" fmla="*/ 598516 h 2618509"/>
              <a:gd name="connsiteX15" fmla="*/ 191193 w 1695797"/>
              <a:gd name="connsiteY15" fmla="*/ 606829 h 2618509"/>
              <a:gd name="connsiteX16" fmla="*/ 207819 w 1695797"/>
              <a:gd name="connsiteY16" fmla="*/ 623455 h 2618509"/>
              <a:gd name="connsiteX17" fmla="*/ 232757 w 1695797"/>
              <a:gd name="connsiteY17" fmla="*/ 640080 h 2618509"/>
              <a:gd name="connsiteX18" fmla="*/ 249382 w 1695797"/>
              <a:gd name="connsiteY18" fmla="*/ 665018 h 2618509"/>
              <a:gd name="connsiteX19" fmla="*/ 290946 w 1695797"/>
              <a:gd name="connsiteY19" fmla="*/ 698269 h 2618509"/>
              <a:gd name="connsiteX20" fmla="*/ 324197 w 1695797"/>
              <a:gd name="connsiteY20" fmla="*/ 731520 h 2618509"/>
              <a:gd name="connsiteX21" fmla="*/ 374073 w 1695797"/>
              <a:gd name="connsiteY21" fmla="*/ 764771 h 2618509"/>
              <a:gd name="connsiteX22" fmla="*/ 415637 w 1695797"/>
              <a:gd name="connsiteY22" fmla="*/ 789709 h 2618509"/>
              <a:gd name="connsiteX23" fmla="*/ 446775 w 1695797"/>
              <a:gd name="connsiteY23" fmla="*/ 839586 h 2618509"/>
              <a:gd name="connsiteX24" fmla="*/ 452159 w 1695797"/>
              <a:gd name="connsiteY24" fmla="*/ 871201 h 2618509"/>
              <a:gd name="connsiteX25" fmla="*/ 483774 w 1695797"/>
              <a:gd name="connsiteY25" fmla="*/ 926120 h 2618509"/>
              <a:gd name="connsiteX26" fmla="*/ 524520 w 1695797"/>
              <a:gd name="connsiteY26" fmla="*/ 966866 h 2618509"/>
              <a:gd name="connsiteX27" fmla="*/ 544893 w 1695797"/>
              <a:gd name="connsiteY27" fmla="*/ 968501 h 2618509"/>
              <a:gd name="connsiteX28" fmla="*/ 561519 w 1695797"/>
              <a:gd name="connsiteY28" fmla="*/ 1000116 h 2618509"/>
              <a:gd name="connsiteX29" fmla="*/ 598517 w 1695797"/>
              <a:gd name="connsiteY29" fmla="*/ 989215 h 2618509"/>
              <a:gd name="connsiteX30" fmla="*/ 615142 w 1695797"/>
              <a:gd name="connsiteY30" fmla="*/ 1014153 h 2618509"/>
              <a:gd name="connsiteX31" fmla="*/ 665019 w 1695797"/>
              <a:gd name="connsiteY31" fmla="*/ 1064029 h 2618509"/>
              <a:gd name="connsiteX32" fmla="*/ 681644 w 1695797"/>
              <a:gd name="connsiteY32" fmla="*/ 1080655 h 2618509"/>
              <a:gd name="connsiteX33" fmla="*/ 706582 w 1695797"/>
              <a:gd name="connsiteY33" fmla="*/ 1088967 h 2618509"/>
              <a:gd name="connsiteX34" fmla="*/ 723208 w 1695797"/>
              <a:gd name="connsiteY34" fmla="*/ 1105593 h 2618509"/>
              <a:gd name="connsiteX35" fmla="*/ 739833 w 1695797"/>
              <a:gd name="connsiteY35" fmla="*/ 1155469 h 2618509"/>
              <a:gd name="connsiteX36" fmla="*/ 756459 w 1695797"/>
              <a:gd name="connsiteY36" fmla="*/ 1221971 h 2618509"/>
              <a:gd name="connsiteX37" fmla="*/ 789709 w 1695797"/>
              <a:gd name="connsiteY37" fmla="*/ 1263535 h 2618509"/>
              <a:gd name="connsiteX38" fmla="*/ 798022 w 1695797"/>
              <a:gd name="connsiteY38" fmla="*/ 1305098 h 2618509"/>
              <a:gd name="connsiteX39" fmla="*/ 806335 w 1695797"/>
              <a:gd name="connsiteY39" fmla="*/ 1354975 h 2618509"/>
              <a:gd name="connsiteX40" fmla="*/ 822960 w 1695797"/>
              <a:gd name="connsiteY40" fmla="*/ 1404851 h 2618509"/>
              <a:gd name="connsiteX41" fmla="*/ 839586 w 1695797"/>
              <a:gd name="connsiteY41" fmla="*/ 1421476 h 2618509"/>
              <a:gd name="connsiteX42" fmla="*/ 856211 w 1695797"/>
              <a:gd name="connsiteY42" fmla="*/ 1612669 h 2618509"/>
              <a:gd name="connsiteX43" fmla="*/ 864524 w 1695797"/>
              <a:gd name="connsiteY43" fmla="*/ 1637607 h 2618509"/>
              <a:gd name="connsiteX44" fmla="*/ 872837 w 1695797"/>
              <a:gd name="connsiteY44" fmla="*/ 1670858 h 2618509"/>
              <a:gd name="connsiteX45" fmla="*/ 889462 w 1695797"/>
              <a:gd name="connsiteY45" fmla="*/ 1720735 h 2618509"/>
              <a:gd name="connsiteX46" fmla="*/ 881149 w 1695797"/>
              <a:gd name="connsiteY46" fmla="*/ 1828800 h 2618509"/>
              <a:gd name="connsiteX47" fmla="*/ 864524 w 1695797"/>
              <a:gd name="connsiteY47" fmla="*/ 1878676 h 2618509"/>
              <a:gd name="connsiteX48" fmla="*/ 856211 w 1695797"/>
              <a:gd name="connsiteY48" fmla="*/ 1903615 h 2618509"/>
              <a:gd name="connsiteX49" fmla="*/ 864524 w 1695797"/>
              <a:gd name="connsiteY49" fmla="*/ 1936866 h 2618509"/>
              <a:gd name="connsiteX50" fmla="*/ 881149 w 1695797"/>
              <a:gd name="connsiteY50" fmla="*/ 1986742 h 2618509"/>
              <a:gd name="connsiteX51" fmla="*/ 897775 w 1695797"/>
              <a:gd name="connsiteY51" fmla="*/ 2036618 h 2618509"/>
              <a:gd name="connsiteX52" fmla="*/ 906088 w 1695797"/>
              <a:gd name="connsiteY52" fmla="*/ 2061556 h 2618509"/>
              <a:gd name="connsiteX53" fmla="*/ 914400 w 1695797"/>
              <a:gd name="connsiteY53" fmla="*/ 2086495 h 2618509"/>
              <a:gd name="connsiteX54" fmla="*/ 931026 w 1695797"/>
              <a:gd name="connsiteY54" fmla="*/ 2111433 h 2618509"/>
              <a:gd name="connsiteX55" fmla="*/ 964277 w 1695797"/>
              <a:gd name="connsiteY55" fmla="*/ 2186247 h 2618509"/>
              <a:gd name="connsiteX56" fmla="*/ 972589 w 1695797"/>
              <a:gd name="connsiteY56" fmla="*/ 2211186 h 2618509"/>
              <a:gd name="connsiteX57" fmla="*/ 989215 w 1695797"/>
              <a:gd name="connsiteY57" fmla="*/ 2227811 h 2618509"/>
              <a:gd name="connsiteX58" fmla="*/ 1022466 w 1695797"/>
              <a:gd name="connsiteY58" fmla="*/ 2269375 h 2618509"/>
              <a:gd name="connsiteX59" fmla="*/ 1047404 w 1695797"/>
              <a:gd name="connsiteY59" fmla="*/ 2319251 h 2618509"/>
              <a:gd name="connsiteX60" fmla="*/ 1072342 w 1695797"/>
              <a:gd name="connsiteY60" fmla="*/ 2360815 h 2618509"/>
              <a:gd name="connsiteX61" fmla="*/ 1080655 w 1695797"/>
              <a:gd name="connsiteY61" fmla="*/ 2385753 h 2618509"/>
              <a:gd name="connsiteX62" fmla="*/ 1113906 w 1695797"/>
              <a:gd name="connsiteY62" fmla="*/ 2427316 h 2618509"/>
              <a:gd name="connsiteX63" fmla="*/ 1147157 w 1695797"/>
              <a:gd name="connsiteY63" fmla="*/ 2468880 h 2618509"/>
              <a:gd name="connsiteX64" fmla="*/ 1172095 w 1695797"/>
              <a:gd name="connsiteY64" fmla="*/ 2510444 h 2618509"/>
              <a:gd name="connsiteX65" fmla="*/ 1213659 w 1695797"/>
              <a:gd name="connsiteY65" fmla="*/ 2543695 h 2618509"/>
              <a:gd name="connsiteX66" fmla="*/ 1263535 w 1695797"/>
              <a:gd name="connsiteY66" fmla="*/ 2610196 h 2618509"/>
              <a:gd name="connsiteX67" fmla="*/ 1288473 w 1695797"/>
              <a:gd name="connsiteY67" fmla="*/ 2618509 h 2618509"/>
              <a:gd name="connsiteX68" fmla="*/ 1305099 w 1695797"/>
              <a:gd name="connsiteY68" fmla="*/ 2601884 h 2618509"/>
              <a:gd name="connsiteX69" fmla="*/ 1313411 w 1695797"/>
              <a:gd name="connsiteY69" fmla="*/ 2576946 h 2618509"/>
              <a:gd name="connsiteX70" fmla="*/ 1338349 w 1695797"/>
              <a:gd name="connsiteY70" fmla="*/ 2568633 h 2618509"/>
              <a:gd name="connsiteX71" fmla="*/ 1354975 w 1695797"/>
              <a:gd name="connsiteY71" fmla="*/ 2552007 h 2618509"/>
              <a:gd name="connsiteX72" fmla="*/ 1396539 w 1695797"/>
              <a:gd name="connsiteY72" fmla="*/ 2518756 h 2618509"/>
              <a:gd name="connsiteX73" fmla="*/ 1388226 w 1695797"/>
              <a:gd name="connsiteY73" fmla="*/ 2427316 h 2618509"/>
              <a:gd name="connsiteX74" fmla="*/ 1379913 w 1695797"/>
              <a:gd name="connsiteY74" fmla="*/ 2402378 h 2618509"/>
              <a:gd name="connsiteX75" fmla="*/ 1354975 w 1695797"/>
              <a:gd name="connsiteY75" fmla="*/ 2385753 h 2618509"/>
              <a:gd name="connsiteX76" fmla="*/ 1346662 w 1695797"/>
              <a:gd name="connsiteY76" fmla="*/ 2319251 h 2618509"/>
              <a:gd name="connsiteX77" fmla="*/ 1338349 w 1695797"/>
              <a:gd name="connsiteY77" fmla="*/ 2294313 h 2618509"/>
              <a:gd name="connsiteX78" fmla="*/ 1363288 w 1695797"/>
              <a:gd name="connsiteY78" fmla="*/ 2128058 h 2618509"/>
              <a:gd name="connsiteX79" fmla="*/ 1379913 w 1695797"/>
              <a:gd name="connsiteY79" fmla="*/ 2103120 h 2618509"/>
              <a:gd name="connsiteX80" fmla="*/ 1404851 w 1695797"/>
              <a:gd name="connsiteY80" fmla="*/ 2061556 h 2618509"/>
              <a:gd name="connsiteX81" fmla="*/ 1413164 w 1695797"/>
              <a:gd name="connsiteY81" fmla="*/ 2036618 h 2618509"/>
              <a:gd name="connsiteX82" fmla="*/ 1463040 w 1695797"/>
              <a:gd name="connsiteY82" fmla="*/ 1978429 h 2618509"/>
              <a:gd name="connsiteX83" fmla="*/ 1479666 w 1695797"/>
              <a:gd name="connsiteY83" fmla="*/ 1961804 h 2618509"/>
              <a:gd name="connsiteX84" fmla="*/ 1512917 w 1695797"/>
              <a:gd name="connsiteY84" fmla="*/ 1928553 h 2618509"/>
              <a:gd name="connsiteX85" fmla="*/ 1529542 w 1695797"/>
              <a:gd name="connsiteY85" fmla="*/ 1911927 h 2618509"/>
              <a:gd name="connsiteX86" fmla="*/ 1537855 w 1695797"/>
              <a:gd name="connsiteY86" fmla="*/ 1886989 h 2618509"/>
              <a:gd name="connsiteX87" fmla="*/ 1579419 w 1695797"/>
              <a:gd name="connsiteY87" fmla="*/ 1845426 h 2618509"/>
              <a:gd name="connsiteX88" fmla="*/ 1587731 w 1695797"/>
              <a:gd name="connsiteY88" fmla="*/ 1820487 h 2618509"/>
              <a:gd name="connsiteX89" fmla="*/ 1645920 w 1695797"/>
              <a:gd name="connsiteY89" fmla="*/ 1778924 h 2618509"/>
              <a:gd name="connsiteX90" fmla="*/ 1662546 w 1695797"/>
              <a:gd name="connsiteY90" fmla="*/ 1762298 h 2618509"/>
              <a:gd name="connsiteX91" fmla="*/ 1687484 w 1695797"/>
              <a:gd name="connsiteY91" fmla="*/ 1753986 h 2618509"/>
              <a:gd name="connsiteX92" fmla="*/ 1695797 w 1695797"/>
              <a:gd name="connsiteY92" fmla="*/ 1729047 h 2618509"/>
              <a:gd name="connsiteX93" fmla="*/ 1645920 w 1695797"/>
              <a:gd name="connsiteY93" fmla="*/ 1712422 h 2618509"/>
              <a:gd name="connsiteX94" fmla="*/ 1612669 w 1695797"/>
              <a:gd name="connsiteY94" fmla="*/ 1679171 h 2618509"/>
              <a:gd name="connsiteX95" fmla="*/ 1604357 w 1695797"/>
              <a:gd name="connsiteY95" fmla="*/ 1654233 h 2618509"/>
              <a:gd name="connsiteX96" fmla="*/ 1587731 w 1695797"/>
              <a:gd name="connsiteY96" fmla="*/ 1637607 h 2618509"/>
              <a:gd name="connsiteX97" fmla="*/ 1571106 w 1695797"/>
              <a:gd name="connsiteY97" fmla="*/ 1587731 h 2618509"/>
              <a:gd name="connsiteX98" fmla="*/ 1562793 w 1695797"/>
              <a:gd name="connsiteY98" fmla="*/ 1562793 h 2618509"/>
              <a:gd name="connsiteX99" fmla="*/ 1587731 w 1695797"/>
              <a:gd name="connsiteY99" fmla="*/ 1438102 h 2618509"/>
              <a:gd name="connsiteX100" fmla="*/ 1604357 w 1695797"/>
              <a:gd name="connsiteY100" fmla="*/ 1421476 h 2618509"/>
              <a:gd name="connsiteX101" fmla="*/ 1596044 w 1695797"/>
              <a:gd name="connsiteY101" fmla="*/ 1371600 h 2618509"/>
              <a:gd name="connsiteX102" fmla="*/ 1587731 w 1695797"/>
              <a:gd name="connsiteY102" fmla="*/ 1346662 h 2618509"/>
              <a:gd name="connsiteX103" fmla="*/ 1554480 w 1695797"/>
              <a:gd name="connsiteY103" fmla="*/ 1313411 h 2618509"/>
              <a:gd name="connsiteX104" fmla="*/ 1546168 w 1695797"/>
              <a:gd name="connsiteY104" fmla="*/ 1288473 h 2618509"/>
              <a:gd name="connsiteX105" fmla="*/ 1529542 w 1695797"/>
              <a:gd name="connsiteY105" fmla="*/ 1263535 h 2618509"/>
              <a:gd name="connsiteX106" fmla="*/ 1521229 w 1695797"/>
              <a:gd name="connsiteY106" fmla="*/ 1230284 h 2618509"/>
              <a:gd name="connsiteX107" fmla="*/ 1504604 w 1695797"/>
              <a:gd name="connsiteY107" fmla="*/ 1205346 h 2618509"/>
              <a:gd name="connsiteX108" fmla="*/ 1471353 w 1695797"/>
              <a:gd name="connsiteY108" fmla="*/ 1138844 h 2618509"/>
              <a:gd name="connsiteX109" fmla="*/ 1446415 w 1695797"/>
              <a:gd name="connsiteY109" fmla="*/ 1097280 h 2618509"/>
              <a:gd name="connsiteX110" fmla="*/ 1429789 w 1695797"/>
              <a:gd name="connsiteY110" fmla="*/ 1064029 h 2618509"/>
              <a:gd name="connsiteX111" fmla="*/ 1396539 w 1695797"/>
              <a:gd name="connsiteY111" fmla="*/ 1014153 h 2618509"/>
              <a:gd name="connsiteX112" fmla="*/ 1388226 w 1695797"/>
              <a:gd name="connsiteY112" fmla="*/ 922713 h 2618509"/>
              <a:gd name="connsiteX113" fmla="*/ 1379913 w 1695797"/>
              <a:gd name="connsiteY113" fmla="*/ 897775 h 2618509"/>
              <a:gd name="connsiteX114" fmla="*/ 1371600 w 1695797"/>
              <a:gd name="connsiteY114" fmla="*/ 847898 h 2618509"/>
              <a:gd name="connsiteX115" fmla="*/ 1363288 w 1695797"/>
              <a:gd name="connsiteY115" fmla="*/ 731520 h 2618509"/>
              <a:gd name="connsiteX116" fmla="*/ 1346662 w 1695797"/>
              <a:gd name="connsiteY116" fmla="*/ 681644 h 2618509"/>
              <a:gd name="connsiteX117" fmla="*/ 1338349 w 1695797"/>
              <a:gd name="connsiteY117" fmla="*/ 640080 h 2618509"/>
              <a:gd name="connsiteX118" fmla="*/ 1346662 w 1695797"/>
              <a:gd name="connsiteY118" fmla="*/ 507076 h 2618509"/>
              <a:gd name="connsiteX119" fmla="*/ 1354975 w 1695797"/>
              <a:gd name="connsiteY119" fmla="*/ 473826 h 2618509"/>
              <a:gd name="connsiteX120" fmla="*/ 1371600 w 1695797"/>
              <a:gd name="connsiteY120" fmla="*/ 423949 h 2618509"/>
              <a:gd name="connsiteX121" fmla="*/ 1363288 w 1695797"/>
              <a:gd name="connsiteY121" fmla="*/ 399011 h 2618509"/>
              <a:gd name="connsiteX122" fmla="*/ 1338349 w 1695797"/>
              <a:gd name="connsiteY122" fmla="*/ 390698 h 2618509"/>
              <a:gd name="connsiteX123" fmla="*/ 1313411 w 1695797"/>
              <a:gd name="connsiteY123" fmla="*/ 374073 h 2618509"/>
              <a:gd name="connsiteX124" fmla="*/ 1305099 w 1695797"/>
              <a:gd name="connsiteY124" fmla="*/ 349135 h 2618509"/>
              <a:gd name="connsiteX125" fmla="*/ 1288473 w 1695797"/>
              <a:gd name="connsiteY125" fmla="*/ 332509 h 2618509"/>
              <a:gd name="connsiteX126" fmla="*/ 1271848 w 1695797"/>
              <a:gd name="connsiteY126" fmla="*/ 282633 h 2618509"/>
              <a:gd name="connsiteX127" fmla="*/ 1230284 w 1695797"/>
              <a:gd name="connsiteY127" fmla="*/ 249382 h 2618509"/>
              <a:gd name="connsiteX128" fmla="*/ 1180408 w 1695797"/>
              <a:gd name="connsiteY128" fmla="*/ 191193 h 2618509"/>
              <a:gd name="connsiteX129" fmla="*/ 1163782 w 1695797"/>
              <a:gd name="connsiteY129" fmla="*/ 174567 h 2618509"/>
              <a:gd name="connsiteX130" fmla="*/ 1147157 w 1695797"/>
              <a:gd name="connsiteY130" fmla="*/ 149629 h 2618509"/>
              <a:gd name="connsiteX131" fmla="*/ 1097280 w 1695797"/>
              <a:gd name="connsiteY131" fmla="*/ 133004 h 2618509"/>
              <a:gd name="connsiteX132" fmla="*/ 1080655 w 1695797"/>
              <a:gd name="connsiteY132" fmla="*/ 116378 h 2618509"/>
              <a:gd name="connsiteX133" fmla="*/ 1030779 w 1695797"/>
              <a:gd name="connsiteY133" fmla="*/ 99753 h 2618509"/>
              <a:gd name="connsiteX134" fmla="*/ 964277 w 1695797"/>
              <a:gd name="connsiteY134" fmla="*/ 74815 h 2618509"/>
              <a:gd name="connsiteX135" fmla="*/ 889462 w 1695797"/>
              <a:gd name="connsiteY135" fmla="*/ 58189 h 2618509"/>
              <a:gd name="connsiteX136" fmla="*/ 831273 w 1695797"/>
              <a:gd name="connsiteY136" fmla="*/ 41564 h 2618509"/>
              <a:gd name="connsiteX137" fmla="*/ 764771 w 1695797"/>
              <a:gd name="connsiteY137" fmla="*/ 33251 h 2618509"/>
              <a:gd name="connsiteX138" fmla="*/ 706582 w 1695797"/>
              <a:gd name="connsiteY138" fmla="*/ 16626 h 2618509"/>
              <a:gd name="connsiteX139" fmla="*/ 648393 w 1695797"/>
              <a:gd name="connsiteY139" fmla="*/ 0 h 2618509"/>
              <a:gd name="connsiteX140" fmla="*/ 465513 w 1695797"/>
              <a:gd name="connsiteY140" fmla="*/ 8313 h 2618509"/>
              <a:gd name="connsiteX141" fmla="*/ 407324 w 1695797"/>
              <a:gd name="connsiteY141" fmla="*/ 16626 h 2618509"/>
              <a:gd name="connsiteX142" fmla="*/ 382386 w 1695797"/>
              <a:gd name="connsiteY142" fmla="*/ 24938 h 2618509"/>
              <a:gd name="connsiteX143" fmla="*/ 274320 w 1695797"/>
              <a:gd name="connsiteY143" fmla="*/ 33251 h 2618509"/>
              <a:gd name="connsiteX144" fmla="*/ 249382 w 1695797"/>
              <a:gd name="connsiteY144" fmla="*/ 41564 h 2618509"/>
              <a:gd name="connsiteX145" fmla="*/ 224444 w 1695797"/>
              <a:gd name="connsiteY145" fmla="*/ 58189 h 2618509"/>
              <a:gd name="connsiteX146" fmla="*/ 216131 w 1695797"/>
              <a:gd name="connsiteY146" fmla="*/ 49876 h 2618509"/>
              <a:gd name="connsiteX0" fmla="*/ 216131 w 1695797"/>
              <a:gd name="connsiteY0" fmla="*/ 49876 h 2618509"/>
              <a:gd name="connsiteX1" fmla="*/ 216131 w 1695797"/>
              <a:gd name="connsiteY1" fmla="*/ 49876 h 2618509"/>
              <a:gd name="connsiteX2" fmla="*/ 149629 w 1695797"/>
              <a:gd name="connsiteY2" fmla="*/ 74815 h 2618509"/>
              <a:gd name="connsiteX3" fmla="*/ 91440 w 1695797"/>
              <a:gd name="connsiteY3" fmla="*/ 124691 h 2618509"/>
              <a:gd name="connsiteX4" fmla="*/ 66502 w 1695797"/>
              <a:gd name="connsiteY4" fmla="*/ 141316 h 2618509"/>
              <a:gd name="connsiteX5" fmla="*/ 58189 w 1695797"/>
              <a:gd name="connsiteY5" fmla="*/ 166255 h 2618509"/>
              <a:gd name="connsiteX6" fmla="*/ 24939 w 1695797"/>
              <a:gd name="connsiteY6" fmla="*/ 216131 h 2618509"/>
              <a:gd name="connsiteX7" fmla="*/ 8313 w 1695797"/>
              <a:gd name="connsiteY7" fmla="*/ 266007 h 2618509"/>
              <a:gd name="connsiteX8" fmla="*/ 0 w 1695797"/>
              <a:gd name="connsiteY8" fmla="*/ 290946 h 2618509"/>
              <a:gd name="connsiteX9" fmla="*/ 8313 w 1695797"/>
              <a:gd name="connsiteY9" fmla="*/ 490451 h 2618509"/>
              <a:gd name="connsiteX10" fmla="*/ 41564 w 1695797"/>
              <a:gd name="connsiteY10" fmla="*/ 523702 h 2618509"/>
              <a:gd name="connsiteX11" fmla="*/ 91440 w 1695797"/>
              <a:gd name="connsiteY11" fmla="*/ 565266 h 2618509"/>
              <a:gd name="connsiteX12" fmla="*/ 116379 w 1695797"/>
              <a:gd name="connsiteY12" fmla="*/ 573578 h 2618509"/>
              <a:gd name="connsiteX13" fmla="*/ 133004 w 1695797"/>
              <a:gd name="connsiteY13" fmla="*/ 590204 h 2618509"/>
              <a:gd name="connsiteX14" fmla="*/ 166255 w 1695797"/>
              <a:gd name="connsiteY14" fmla="*/ 598516 h 2618509"/>
              <a:gd name="connsiteX15" fmla="*/ 191193 w 1695797"/>
              <a:gd name="connsiteY15" fmla="*/ 606829 h 2618509"/>
              <a:gd name="connsiteX16" fmla="*/ 207819 w 1695797"/>
              <a:gd name="connsiteY16" fmla="*/ 623455 h 2618509"/>
              <a:gd name="connsiteX17" fmla="*/ 232757 w 1695797"/>
              <a:gd name="connsiteY17" fmla="*/ 640080 h 2618509"/>
              <a:gd name="connsiteX18" fmla="*/ 249382 w 1695797"/>
              <a:gd name="connsiteY18" fmla="*/ 665018 h 2618509"/>
              <a:gd name="connsiteX19" fmla="*/ 290946 w 1695797"/>
              <a:gd name="connsiteY19" fmla="*/ 698269 h 2618509"/>
              <a:gd name="connsiteX20" fmla="*/ 324197 w 1695797"/>
              <a:gd name="connsiteY20" fmla="*/ 731520 h 2618509"/>
              <a:gd name="connsiteX21" fmla="*/ 374073 w 1695797"/>
              <a:gd name="connsiteY21" fmla="*/ 764771 h 2618509"/>
              <a:gd name="connsiteX22" fmla="*/ 415637 w 1695797"/>
              <a:gd name="connsiteY22" fmla="*/ 789709 h 2618509"/>
              <a:gd name="connsiteX23" fmla="*/ 446775 w 1695797"/>
              <a:gd name="connsiteY23" fmla="*/ 839586 h 2618509"/>
              <a:gd name="connsiteX24" fmla="*/ 452159 w 1695797"/>
              <a:gd name="connsiteY24" fmla="*/ 871201 h 2618509"/>
              <a:gd name="connsiteX25" fmla="*/ 483774 w 1695797"/>
              <a:gd name="connsiteY25" fmla="*/ 926120 h 2618509"/>
              <a:gd name="connsiteX26" fmla="*/ 524520 w 1695797"/>
              <a:gd name="connsiteY26" fmla="*/ 966866 h 2618509"/>
              <a:gd name="connsiteX27" fmla="*/ 544893 w 1695797"/>
              <a:gd name="connsiteY27" fmla="*/ 968501 h 2618509"/>
              <a:gd name="connsiteX28" fmla="*/ 561519 w 1695797"/>
              <a:gd name="connsiteY28" fmla="*/ 1000116 h 2618509"/>
              <a:gd name="connsiteX29" fmla="*/ 598517 w 1695797"/>
              <a:gd name="connsiteY29" fmla="*/ 989215 h 2618509"/>
              <a:gd name="connsiteX30" fmla="*/ 611395 w 1695797"/>
              <a:gd name="connsiteY30" fmla="*/ 1032891 h 2618509"/>
              <a:gd name="connsiteX31" fmla="*/ 665019 w 1695797"/>
              <a:gd name="connsiteY31" fmla="*/ 1064029 h 2618509"/>
              <a:gd name="connsiteX32" fmla="*/ 681644 w 1695797"/>
              <a:gd name="connsiteY32" fmla="*/ 1080655 h 2618509"/>
              <a:gd name="connsiteX33" fmla="*/ 706582 w 1695797"/>
              <a:gd name="connsiteY33" fmla="*/ 1088967 h 2618509"/>
              <a:gd name="connsiteX34" fmla="*/ 723208 w 1695797"/>
              <a:gd name="connsiteY34" fmla="*/ 1105593 h 2618509"/>
              <a:gd name="connsiteX35" fmla="*/ 739833 w 1695797"/>
              <a:gd name="connsiteY35" fmla="*/ 1155469 h 2618509"/>
              <a:gd name="connsiteX36" fmla="*/ 756459 w 1695797"/>
              <a:gd name="connsiteY36" fmla="*/ 1221971 h 2618509"/>
              <a:gd name="connsiteX37" fmla="*/ 789709 w 1695797"/>
              <a:gd name="connsiteY37" fmla="*/ 1263535 h 2618509"/>
              <a:gd name="connsiteX38" fmla="*/ 798022 w 1695797"/>
              <a:gd name="connsiteY38" fmla="*/ 1305098 h 2618509"/>
              <a:gd name="connsiteX39" fmla="*/ 806335 w 1695797"/>
              <a:gd name="connsiteY39" fmla="*/ 1354975 h 2618509"/>
              <a:gd name="connsiteX40" fmla="*/ 822960 w 1695797"/>
              <a:gd name="connsiteY40" fmla="*/ 1404851 h 2618509"/>
              <a:gd name="connsiteX41" fmla="*/ 839586 w 1695797"/>
              <a:gd name="connsiteY41" fmla="*/ 1421476 h 2618509"/>
              <a:gd name="connsiteX42" fmla="*/ 856211 w 1695797"/>
              <a:gd name="connsiteY42" fmla="*/ 1612669 h 2618509"/>
              <a:gd name="connsiteX43" fmla="*/ 864524 w 1695797"/>
              <a:gd name="connsiteY43" fmla="*/ 1637607 h 2618509"/>
              <a:gd name="connsiteX44" fmla="*/ 872837 w 1695797"/>
              <a:gd name="connsiteY44" fmla="*/ 1670858 h 2618509"/>
              <a:gd name="connsiteX45" fmla="*/ 889462 w 1695797"/>
              <a:gd name="connsiteY45" fmla="*/ 1720735 h 2618509"/>
              <a:gd name="connsiteX46" fmla="*/ 881149 w 1695797"/>
              <a:gd name="connsiteY46" fmla="*/ 1828800 h 2618509"/>
              <a:gd name="connsiteX47" fmla="*/ 864524 w 1695797"/>
              <a:gd name="connsiteY47" fmla="*/ 1878676 h 2618509"/>
              <a:gd name="connsiteX48" fmla="*/ 856211 w 1695797"/>
              <a:gd name="connsiteY48" fmla="*/ 1903615 h 2618509"/>
              <a:gd name="connsiteX49" fmla="*/ 864524 w 1695797"/>
              <a:gd name="connsiteY49" fmla="*/ 1936866 h 2618509"/>
              <a:gd name="connsiteX50" fmla="*/ 881149 w 1695797"/>
              <a:gd name="connsiteY50" fmla="*/ 1986742 h 2618509"/>
              <a:gd name="connsiteX51" fmla="*/ 897775 w 1695797"/>
              <a:gd name="connsiteY51" fmla="*/ 2036618 h 2618509"/>
              <a:gd name="connsiteX52" fmla="*/ 906088 w 1695797"/>
              <a:gd name="connsiteY52" fmla="*/ 2061556 h 2618509"/>
              <a:gd name="connsiteX53" fmla="*/ 914400 w 1695797"/>
              <a:gd name="connsiteY53" fmla="*/ 2086495 h 2618509"/>
              <a:gd name="connsiteX54" fmla="*/ 931026 w 1695797"/>
              <a:gd name="connsiteY54" fmla="*/ 2111433 h 2618509"/>
              <a:gd name="connsiteX55" fmla="*/ 964277 w 1695797"/>
              <a:gd name="connsiteY55" fmla="*/ 2186247 h 2618509"/>
              <a:gd name="connsiteX56" fmla="*/ 972589 w 1695797"/>
              <a:gd name="connsiteY56" fmla="*/ 2211186 h 2618509"/>
              <a:gd name="connsiteX57" fmla="*/ 989215 w 1695797"/>
              <a:gd name="connsiteY57" fmla="*/ 2227811 h 2618509"/>
              <a:gd name="connsiteX58" fmla="*/ 1022466 w 1695797"/>
              <a:gd name="connsiteY58" fmla="*/ 2269375 h 2618509"/>
              <a:gd name="connsiteX59" fmla="*/ 1047404 w 1695797"/>
              <a:gd name="connsiteY59" fmla="*/ 2319251 h 2618509"/>
              <a:gd name="connsiteX60" fmla="*/ 1072342 w 1695797"/>
              <a:gd name="connsiteY60" fmla="*/ 2360815 h 2618509"/>
              <a:gd name="connsiteX61" fmla="*/ 1080655 w 1695797"/>
              <a:gd name="connsiteY61" fmla="*/ 2385753 h 2618509"/>
              <a:gd name="connsiteX62" fmla="*/ 1113906 w 1695797"/>
              <a:gd name="connsiteY62" fmla="*/ 2427316 h 2618509"/>
              <a:gd name="connsiteX63" fmla="*/ 1147157 w 1695797"/>
              <a:gd name="connsiteY63" fmla="*/ 2468880 h 2618509"/>
              <a:gd name="connsiteX64" fmla="*/ 1172095 w 1695797"/>
              <a:gd name="connsiteY64" fmla="*/ 2510444 h 2618509"/>
              <a:gd name="connsiteX65" fmla="*/ 1213659 w 1695797"/>
              <a:gd name="connsiteY65" fmla="*/ 2543695 h 2618509"/>
              <a:gd name="connsiteX66" fmla="*/ 1263535 w 1695797"/>
              <a:gd name="connsiteY66" fmla="*/ 2610196 h 2618509"/>
              <a:gd name="connsiteX67" fmla="*/ 1288473 w 1695797"/>
              <a:gd name="connsiteY67" fmla="*/ 2618509 h 2618509"/>
              <a:gd name="connsiteX68" fmla="*/ 1305099 w 1695797"/>
              <a:gd name="connsiteY68" fmla="*/ 2601884 h 2618509"/>
              <a:gd name="connsiteX69" fmla="*/ 1313411 w 1695797"/>
              <a:gd name="connsiteY69" fmla="*/ 2576946 h 2618509"/>
              <a:gd name="connsiteX70" fmla="*/ 1338349 w 1695797"/>
              <a:gd name="connsiteY70" fmla="*/ 2568633 h 2618509"/>
              <a:gd name="connsiteX71" fmla="*/ 1354975 w 1695797"/>
              <a:gd name="connsiteY71" fmla="*/ 2552007 h 2618509"/>
              <a:gd name="connsiteX72" fmla="*/ 1396539 w 1695797"/>
              <a:gd name="connsiteY72" fmla="*/ 2518756 h 2618509"/>
              <a:gd name="connsiteX73" fmla="*/ 1388226 w 1695797"/>
              <a:gd name="connsiteY73" fmla="*/ 2427316 h 2618509"/>
              <a:gd name="connsiteX74" fmla="*/ 1379913 w 1695797"/>
              <a:gd name="connsiteY74" fmla="*/ 2402378 h 2618509"/>
              <a:gd name="connsiteX75" fmla="*/ 1354975 w 1695797"/>
              <a:gd name="connsiteY75" fmla="*/ 2385753 h 2618509"/>
              <a:gd name="connsiteX76" fmla="*/ 1346662 w 1695797"/>
              <a:gd name="connsiteY76" fmla="*/ 2319251 h 2618509"/>
              <a:gd name="connsiteX77" fmla="*/ 1338349 w 1695797"/>
              <a:gd name="connsiteY77" fmla="*/ 2294313 h 2618509"/>
              <a:gd name="connsiteX78" fmla="*/ 1363288 w 1695797"/>
              <a:gd name="connsiteY78" fmla="*/ 2128058 h 2618509"/>
              <a:gd name="connsiteX79" fmla="*/ 1379913 w 1695797"/>
              <a:gd name="connsiteY79" fmla="*/ 2103120 h 2618509"/>
              <a:gd name="connsiteX80" fmla="*/ 1404851 w 1695797"/>
              <a:gd name="connsiteY80" fmla="*/ 2061556 h 2618509"/>
              <a:gd name="connsiteX81" fmla="*/ 1413164 w 1695797"/>
              <a:gd name="connsiteY81" fmla="*/ 2036618 h 2618509"/>
              <a:gd name="connsiteX82" fmla="*/ 1463040 w 1695797"/>
              <a:gd name="connsiteY82" fmla="*/ 1978429 h 2618509"/>
              <a:gd name="connsiteX83" fmla="*/ 1479666 w 1695797"/>
              <a:gd name="connsiteY83" fmla="*/ 1961804 h 2618509"/>
              <a:gd name="connsiteX84" fmla="*/ 1512917 w 1695797"/>
              <a:gd name="connsiteY84" fmla="*/ 1928553 h 2618509"/>
              <a:gd name="connsiteX85" fmla="*/ 1529542 w 1695797"/>
              <a:gd name="connsiteY85" fmla="*/ 1911927 h 2618509"/>
              <a:gd name="connsiteX86" fmla="*/ 1537855 w 1695797"/>
              <a:gd name="connsiteY86" fmla="*/ 1886989 h 2618509"/>
              <a:gd name="connsiteX87" fmla="*/ 1579419 w 1695797"/>
              <a:gd name="connsiteY87" fmla="*/ 1845426 h 2618509"/>
              <a:gd name="connsiteX88" fmla="*/ 1587731 w 1695797"/>
              <a:gd name="connsiteY88" fmla="*/ 1820487 h 2618509"/>
              <a:gd name="connsiteX89" fmla="*/ 1645920 w 1695797"/>
              <a:gd name="connsiteY89" fmla="*/ 1778924 h 2618509"/>
              <a:gd name="connsiteX90" fmla="*/ 1662546 w 1695797"/>
              <a:gd name="connsiteY90" fmla="*/ 1762298 h 2618509"/>
              <a:gd name="connsiteX91" fmla="*/ 1687484 w 1695797"/>
              <a:gd name="connsiteY91" fmla="*/ 1753986 h 2618509"/>
              <a:gd name="connsiteX92" fmla="*/ 1695797 w 1695797"/>
              <a:gd name="connsiteY92" fmla="*/ 1729047 h 2618509"/>
              <a:gd name="connsiteX93" fmla="*/ 1645920 w 1695797"/>
              <a:gd name="connsiteY93" fmla="*/ 1712422 h 2618509"/>
              <a:gd name="connsiteX94" fmla="*/ 1612669 w 1695797"/>
              <a:gd name="connsiteY94" fmla="*/ 1679171 h 2618509"/>
              <a:gd name="connsiteX95" fmla="*/ 1604357 w 1695797"/>
              <a:gd name="connsiteY95" fmla="*/ 1654233 h 2618509"/>
              <a:gd name="connsiteX96" fmla="*/ 1587731 w 1695797"/>
              <a:gd name="connsiteY96" fmla="*/ 1637607 h 2618509"/>
              <a:gd name="connsiteX97" fmla="*/ 1571106 w 1695797"/>
              <a:gd name="connsiteY97" fmla="*/ 1587731 h 2618509"/>
              <a:gd name="connsiteX98" fmla="*/ 1562793 w 1695797"/>
              <a:gd name="connsiteY98" fmla="*/ 1562793 h 2618509"/>
              <a:gd name="connsiteX99" fmla="*/ 1587731 w 1695797"/>
              <a:gd name="connsiteY99" fmla="*/ 1438102 h 2618509"/>
              <a:gd name="connsiteX100" fmla="*/ 1604357 w 1695797"/>
              <a:gd name="connsiteY100" fmla="*/ 1421476 h 2618509"/>
              <a:gd name="connsiteX101" fmla="*/ 1596044 w 1695797"/>
              <a:gd name="connsiteY101" fmla="*/ 1371600 h 2618509"/>
              <a:gd name="connsiteX102" fmla="*/ 1587731 w 1695797"/>
              <a:gd name="connsiteY102" fmla="*/ 1346662 h 2618509"/>
              <a:gd name="connsiteX103" fmla="*/ 1554480 w 1695797"/>
              <a:gd name="connsiteY103" fmla="*/ 1313411 h 2618509"/>
              <a:gd name="connsiteX104" fmla="*/ 1546168 w 1695797"/>
              <a:gd name="connsiteY104" fmla="*/ 1288473 h 2618509"/>
              <a:gd name="connsiteX105" fmla="*/ 1529542 w 1695797"/>
              <a:gd name="connsiteY105" fmla="*/ 1263535 h 2618509"/>
              <a:gd name="connsiteX106" fmla="*/ 1521229 w 1695797"/>
              <a:gd name="connsiteY106" fmla="*/ 1230284 h 2618509"/>
              <a:gd name="connsiteX107" fmla="*/ 1504604 w 1695797"/>
              <a:gd name="connsiteY107" fmla="*/ 1205346 h 2618509"/>
              <a:gd name="connsiteX108" fmla="*/ 1471353 w 1695797"/>
              <a:gd name="connsiteY108" fmla="*/ 1138844 h 2618509"/>
              <a:gd name="connsiteX109" fmla="*/ 1446415 w 1695797"/>
              <a:gd name="connsiteY109" fmla="*/ 1097280 h 2618509"/>
              <a:gd name="connsiteX110" fmla="*/ 1429789 w 1695797"/>
              <a:gd name="connsiteY110" fmla="*/ 1064029 h 2618509"/>
              <a:gd name="connsiteX111" fmla="*/ 1396539 w 1695797"/>
              <a:gd name="connsiteY111" fmla="*/ 1014153 h 2618509"/>
              <a:gd name="connsiteX112" fmla="*/ 1388226 w 1695797"/>
              <a:gd name="connsiteY112" fmla="*/ 922713 h 2618509"/>
              <a:gd name="connsiteX113" fmla="*/ 1379913 w 1695797"/>
              <a:gd name="connsiteY113" fmla="*/ 897775 h 2618509"/>
              <a:gd name="connsiteX114" fmla="*/ 1371600 w 1695797"/>
              <a:gd name="connsiteY114" fmla="*/ 847898 h 2618509"/>
              <a:gd name="connsiteX115" fmla="*/ 1363288 w 1695797"/>
              <a:gd name="connsiteY115" fmla="*/ 731520 h 2618509"/>
              <a:gd name="connsiteX116" fmla="*/ 1346662 w 1695797"/>
              <a:gd name="connsiteY116" fmla="*/ 681644 h 2618509"/>
              <a:gd name="connsiteX117" fmla="*/ 1338349 w 1695797"/>
              <a:gd name="connsiteY117" fmla="*/ 640080 h 2618509"/>
              <a:gd name="connsiteX118" fmla="*/ 1346662 w 1695797"/>
              <a:gd name="connsiteY118" fmla="*/ 507076 h 2618509"/>
              <a:gd name="connsiteX119" fmla="*/ 1354975 w 1695797"/>
              <a:gd name="connsiteY119" fmla="*/ 473826 h 2618509"/>
              <a:gd name="connsiteX120" fmla="*/ 1371600 w 1695797"/>
              <a:gd name="connsiteY120" fmla="*/ 423949 h 2618509"/>
              <a:gd name="connsiteX121" fmla="*/ 1363288 w 1695797"/>
              <a:gd name="connsiteY121" fmla="*/ 399011 h 2618509"/>
              <a:gd name="connsiteX122" fmla="*/ 1338349 w 1695797"/>
              <a:gd name="connsiteY122" fmla="*/ 390698 h 2618509"/>
              <a:gd name="connsiteX123" fmla="*/ 1313411 w 1695797"/>
              <a:gd name="connsiteY123" fmla="*/ 374073 h 2618509"/>
              <a:gd name="connsiteX124" fmla="*/ 1305099 w 1695797"/>
              <a:gd name="connsiteY124" fmla="*/ 349135 h 2618509"/>
              <a:gd name="connsiteX125" fmla="*/ 1288473 w 1695797"/>
              <a:gd name="connsiteY125" fmla="*/ 332509 h 2618509"/>
              <a:gd name="connsiteX126" fmla="*/ 1271848 w 1695797"/>
              <a:gd name="connsiteY126" fmla="*/ 282633 h 2618509"/>
              <a:gd name="connsiteX127" fmla="*/ 1230284 w 1695797"/>
              <a:gd name="connsiteY127" fmla="*/ 249382 h 2618509"/>
              <a:gd name="connsiteX128" fmla="*/ 1180408 w 1695797"/>
              <a:gd name="connsiteY128" fmla="*/ 191193 h 2618509"/>
              <a:gd name="connsiteX129" fmla="*/ 1163782 w 1695797"/>
              <a:gd name="connsiteY129" fmla="*/ 174567 h 2618509"/>
              <a:gd name="connsiteX130" fmla="*/ 1147157 w 1695797"/>
              <a:gd name="connsiteY130" fmla="*/ 149629 h 2618509"/>
              <a:gd name="connsiteX131" fmla="*/ 1097280 w 1695797"/>
              <a:gd name="connsiteY131" fmla="*/ 133004 h 2618509"/>
              <a:gd name="connsiteX132" fmla="*/ 1080655 w 1695797"/>
              <a:gd name="connsiteY132" fmla="*/ 116378 h 2618509"/>
              <a:gd name="connsiteX133" fmla="*/ 1030779 w 1695797"/>
              <a:gd name="connsiteY133" fmla="*/ 99753 h 2618509"/>
              <a:gd name="connsiteX134" fmla="*/ 964277 w 1695797"/>
              <a:gd name="connsiteY134" fmla="*/ 74815 h 2618509"/>
              <a:gd name="connsiteX135" fmla="*/ 889462 w 1695797"/>
              <a:gd name="connsiteY135" fmla="*/ 58189 h 2618509"/>
              <a:gd name="connsiteX136" fmla="*/ 831273 w 1695797"/>
              <a:gd name="connsiteY136" fmla="*/ 41564 h 2618509"/>
              <a:gd name="connsiteX137" fmla="*/ 764771 w 1695797"/>
              <a:gd name="connsiteY137" fmla="*/ 33251 h 2618509"/>
              <a:gd name="connsiteX138" fmla="*/ 706582 w 1695797"/>
              <a:gd name="connsiteY138" fmla="*/ 16626 h 2618509"/>
              <a:gd name="connsiteX139" fmla="*/ 648393 w 1695797"/>
              <a:gd name="connsiteY139" fmla="*/ 0 h 2618509"/>
              <a:gd name="connsiteX140" fmla="*/ 465513 w 1695797"/>
              <a:gd name="connsiteY140" fmla="*/ 8313 h 2618509"/>
              <a:gd name="connsiteX141" fmla="*/ 407324 w 1695797"/>
              <a:gd name="connsiteY141" fmla="*/ 16626 h 2618509"/>
              <a:gd name="connsiteX142" fmla="*/ 382386 w 1695797"/>
              <a:gd name="connsiteY142" fmla="*/ 24938 h 2618509"/>
              <a:gd name="connsiteX143" fmla="*/ 274320 w 1695797"/>
              <a:gd name="connsiteY143" fmla="*/ 33251 h 2618509"/>
              <a:gd name="connsiteX144" fmla="*/ 249382 w 1695797"/>
              <a:gd name="connsiteY144" fmla="*/ 41564 h 2618509"/>
              <a:gd name="connsiteX145" fmla="*/ 224444 w 1695797"/>
              <a:gd name="connsiteY145" fmla="*/ 58189 h 2618509"/>
              <a:gd name="connsiteX146" fmla="*/ 216131 w 1695797"/>
              <a:gd name="connsiteY146" fmla="*/ 49876 h 2618509"/>
              <a:gd name="connsiteX0" fmla="*/ 216131 w 1695797"/>
              <a:gd name="connsiteY0" fmla="*/ 49876 h 2618509"/>
              <a:gd name="connsiteX1" fmla="*/ 216131 w 1695797"/>
              <a:gd name="connsiteY1" fmla="*/ 49876 h 2618509"/>
              <a:gd name="connsiteX2" fmla="*/ 149629 w 1695797"/>
              <a:gd name="connsiteY2" fmla="*/ 74815 h 2618509"/>
              <a:gd name="connsiteX3" fmla="*/ 91440 w 1695797"/>
              <a:gd name="connsiteY3" fmla="*/ 124691 h 2618509"/>
              <a:gd name="connsiteX4" fmla="*/ 66502 w 1695797"/>
              <a:gd name="connsiteY4" fmla="*/ 141316 h 2618509"/>
              <a:gd name="connsiteX5" fmla="*/ 58189 w 1695797"/>
              <a:gd name="connsiteY5" fmla="*/ 166255 h 2618509"/>
              <a:gd name="connsiteX6" fmla="*/ 24939 w 1695797"/>
              <a:gd name="connsiteY6" fmla="*/ 216131 h 2618509"/>
              <a:gd name="connsiteX7" fmla="*/ 8313 w 1695797"/>
              <a:gd name="connsiteY7" fmla="*/ 266007 h 2618509"/>
              <a:gd name="connsiteX8" fmla="*/ 0 w 1695797"/>
              <a:gd name="connsiteY8" fmla="*/ 290946 h 2618509"/>
              <a:gd name="connsiteX9" fmla="*/ 8313 w 1695797"/>
              <a:gd name="connsiteY9" fmla="*/ 490451 h 2618509"/>
              <a:gd name="connsiteX10" fmla="*/ 41564 w 1695797"/>
              <a:gd name="connsiteY10" fmla="*/ 523702 h 2618509"/>
              <a:gd name="connsiteX11" fmla="*/ 91440 w 1695797"/>
              <a:gd name="connsiteY11" fmla="*/ 565266 h 2618509"/>
              <a:gd name="connsiteX12" fmla="*/ 116379 w 1695797"/>
              <a:gd name="connsiteY12" fmla="*/ 573578 h 2618509"/>
              <a:gd name="connsiteX13" fmla="*/ 133004 w 1695797"/>
              <a:gd name="connsiteY13" fmla="*/ 590204 h 2618509"/>
              <a:gd name="connsiteX14" fmla="*/ 166255 w 1695797"/>
              <a:gd name="connsiteY14" fmla="*/ 598516 h 2618509"/>
              <a:gd name="connsiteX15" fmla="*/ 191193 w 1695797"/>
              <a:gd name="connsiteY15" fmla="*/ 606829 h 2618509"/>
              <a:gd name="connsiteX16" fmla="*/ 207819 w 1695797"/>
              <a:gd name="connsiteY16" fmla="*/ 623455 h 2618509"/>
              <a:gd name="connsiteX17" fmla="*/ 232757 w 1695797"/>
              <a:gd name="connsiteY17" fmla="*/ 640080 h 2618509"/>
              <a:gd name="connsiteX18" fmla="*/ 249382 w 1695797"/>
              <a:gd name="connsiteY18" fmla="*/ 665018 h 2618509"/>
              <a:gd name="connsiteX19" fmla="*/ 290946 w 1695797"/>
              <a:gd name="connsiteY19" fmla="*/ 698269 h 2618509"/>
              <a:gd name="connsiteX20" fmla="*/ 324197 w 1695797"/>
              <a:gd name="connsiteY20" fmla="*/ 731520 h 2618509"/>
              <a:gd name="connsiteX21" fmla="*/ 374073 w 1695797"/>
              <a:gd name="connsiteY21" fmla="*/ 764771 h 2618509"/>
              <a:gd name="connsiteX22" fmla="*/ 415637 w 1695797"/>
              <a:gd name="connsiteY22" fmla="*/ 789709 h 2618509"/>
              <a:gd name="connsiteX23" fmla="*/ 446775 w 1695797"/>
              <a:gd name="connsiteY23" fmla="*/ 839586 h 2618509"/>
              <a:gd name="connsiteX24" fmla="*/ 452159 w 1695797"/>
              <a:gd name="connsiteY24" fmla="*/ 871201 h 2618509"/>
              <a:gd name="connsiteX25" fmla="*/ 483774 w 1695797"/>
              <a:gd name="connsiteY25" fmla="*/ 926120 h 2618509"/>
              <a:gd name="connsiteX26" fmla="*/ 524520 w 1695797"/>
              <a:gd name="connsiteY26" fmla="*/ 966866 h 2618509"/>
              <a:gd name="connsiteX27" fmla="*/ 544893 w 1695797"/>
              <a:gd name="connsiteY27" fmla="*/ 968501 h 2618509"/>
              <a:gd name="connsiteX28" fmla="*/ 561519 w 1695797"/>
              <a:gd name="connsiteY28" fmla="*/ 1000116 h 2618509"/>
              <a:gd name="connsiteX29" fmla="*/ 591022 w 1695797"/>
              <a:gd name="connsiteY29" fmla="*/ 1015448 h 2618509"/>
              <a:gd name="connsiteX30" fmla="*/ 611395 w 1695797"/>
              <a:gd name="connsiteY30" fmla="*/ 1032891 h 2618509"/>
              <a:gd name="connsiteX31" fmla="*/ 665019 w 1695797"/>
              <a:gd name="connsiteY31" fmla="*/ 1064029 h 2618509"/>
              <a:gd name="connsiteX32" fmla="*/ 681644 w 1695797"/>
              <a:gd name="connsiteY32" fmla="*/ 1080655 h 2618509"/>
              <a:gd name="connsiteX33" fmla="*/ 706582 w 1695797"/>
              <a:gd name="connsiteY33" fmla="*/ 1088967 h 2618509"/>
              <a:gd name="connsiteX34" fmla="*/ 723208 w 1695797"/>
              <a:gd name="connsiteY34" fmla="*/ 1105593 h 2618509"/>
              <a:gd name="connsiteX35" fmla="*/ 739833 w 1695797"/>
              <a:gd name="connsiteY35" fmla="*/ 1155469 h 2618509"/>
              <a:gd name="connsiteX36" fmla="*/ 756459 w 1695797"/>
              <a:gd name="connsiteY36" fmla="*/ 1221971 h 2618509"/>
              <a:gd name="connsiteX37" fmla="*/ 789709 w 1695797"/>
              <a:gd name="connsiteY37" fmla="*/ 1263535 h 2618509"/>
              <a:gd name="connsiteX38" fmla="*/ 798022 w 1695797"/>
              <a:gd name="connsiteY38" fmla="*/ 1305098 h 2618509"/>
              <a:gd name="connsiteX39" fmla="*/ 806335 w 1695797"/>
              <a:gd name="connsiteY39" fmla="*/ 1354975 h 2618509"/>
              <a:gd name="connsiteX40" fmla="*/ 822960 w 1695797"/>
              <a:gd name="connsiteY40" fmla="*/ 1404851 h 2618509"/>
              <a:gd name="connsiteX41" fmla="*/ 839586 w 1695797"/>
              <a:gd name="connsiteY41" fmla="*/ 1421476 h 2618509"/>
              <a:gd name="connsiteX42" fmla="*/ 856211 w 1695797"/>
              <a:gd name="connsiteY42" fmla="*/ 1612669 h 2618509"/>
              <a:gd name="connsiteX43" fmla="*/ 864524 w 1695797"/>
              <a:gd name="connsiteY43" fmla="*/ 1637607 h 2618509"/>
              <a:gd name="connsiteX44" fmla="*/ 872837 w 1695797"/>
              <a:gd name="connsiteY44" fmla="*/ 1670858 h 2618509"/>
              <a:gd name="connsiteX45" fmla="*/ 889462 w 1695797"/>
              <a:gd name="connsiteY45" fmla="*/ 1720735 h 2618509"/>
              <a:gd name="connsiteX46" fmla="*/ 881149 w 1695797"/>
              <a:gd name="connsiteY46" fmla="*/ 1828800 h 2618509"/>
              <a:gd name="connsiteX47" fmla="*/ 864524 w 1695797"/>
              <a:gd name="connsiteY47" fmla="*/ 1878676 h 2618509"/>
              <a:gd name="connsiteX48" fmla="*/ 856211 w 1695797"/>
              <a:gd name="connsiteY48" fmla="*/ 1903615 h 2618509"/>
              <a:gd name="connsiteX49" fmla="*/ 864524 w 1695797"/>
              <a:gd name="connsiteY49" fmla="*/ 1936866 h 2618509"/>
              <a:gd name="connsiteX50" fmla="*/ 881149 w 1695797"/>
              <a:gd name="connsiteY50" fmla="*/ 1986742 h 2618509"/>
              <a:gd name="connsiteX51" fmla="*/ 897775 w 1695797"/>
              <a:gd name="connsiteY51" fmla="*/ 2036618 h 2618509"/>
              <a:gd name="connsiteX52" fmla="*/ 906088 w 1695797"/>
              <a:gd name="connsiteY52" fmla="*/ 2061556 h 2618509"/>
              <a:gd name="connsiteX53" fmla="*/ 914400 w 1695797"/>
              <a:gd name="connsiteY53" fmla="*/ 2086495 h 2618509"/>
              <a:gd name="connsiteX54" fmla="*/ 931026 w 1695797"/>
              <a:gd name="connsiteY54" fmla="*/ 2111433 h 2618509"/>
              <a:gd name="connsiteX55" fmla="*/ 964277 w 1695797"/>
              <a:gd name="connsiteY55" fmla="*/ 2186247 h 2618509"/>
              <a:gd name="connsiteX56" fmla="*/ 972589 w 1695797"/>
              <a:gd name="connsiteY56" fmla="*/ 2211186 h 2618509"/>
              <a:gd name="connsiteX57" fmla="*/ 989215 w 1695797"/>
              <a:gd name="connsiteY57" fmla="*/ 2227811 h 2618509"/>
              <a:gd name="connsiteX58" fmla="*/ 1022466 w 1695797"/>
              <a:gd name="connsiteY58" fmla="*/ 2269375 h 2618509"/>
              <a:gd name="connsiteX59" fmla="*/ 1047404 w 1695797"/>
              <a:gd name="connsiteY59" fmla="*/ 2319251 h 2618509"/>
              <a:gd name="connsiteX60" fmla="*/ 1072342 w 1695797"/>
              <a:gd name="connsiteY60" fmla="*/ 2360815 h 2618509"/>
              <a:gd name="connsiteX61" fmla="*/ 1080655 w 1695797"/>
              <a:gd name="connsiteY61" fmla="*/ 2385753 h 2618509"/>
              <a:gd name="connsiteX62" fmla="*/ 1113906 w 1695797"/>
              <a:gd name="connsiteY62" fmla="*/ 2427316 h 2618509"/>
              <a:gd name="connsiteX63" fmla="*/ 1147157 w 1695797"/>
              <a:gd name="connsiteY63" fmla="*/ 2468880 h 2618509"/>
              <a:gd name="connsiteX64" fmla="*/ 1172095 w 1695797"/>
              <a:gd name="connsiteY64" fmla="*/ 2510444 h 2618509"/>
              <a:gd name="connsiteX65" fmla="*/ 1213659 w 1695797"/>
              <a:gd name="connsiteY65" fmla="*/ 2543695 h 2618509"/>
              <a:gd name="connsiteX66" fmla="*/ 1263535 w 1695797"/>
              <a:gd name="connsiteY66" fmla="*/ 2610196 h 2618509"/>
              <a:gd name="connsiteX67" fmla="*/ 1288473 w 1695797"/>
              <a:gd name="connsiteY67" fmla="*/ 2618509 h 2618509"/>
              <a:gd name="connsiteX68" fmla="*/ 1305099 w 1695797"/>
              <a:gd name="connsiteY68" fmla="*/ 2601884 h 2618509"/>
              <a:gd name="connsiteX69" fmla="*/ 1313411 w 1695797"/>
              <a:gd name="connsiteY69" fmla="*/ 2576946 h 2618509"/>
              <a:gd name="connsiteX70" fmla="*/ 1338349 w 1695797"/>
              <a:gd name="connsiteY70" fmla="*/ 2568633 h 2618509"/>
              <a:gd name="connsiteX71" fmla="*/ 1354975 w 1695797"/>
              <a:gd name="connsiteY71" fmla="*/ 2552007 h 2618509"/>
              <a:gd name="connsiteX72" fmla="*/ 1396539 w 1695797"/>
              <a:gd name="connsiteY72" fmla="*/ 2518756 h 2618509"/>
              <a:gd name="connsiteX73" fmla="*/ 1388226 w 1695797"/>
              <a:gd name="connsiteY73" fmla="*/ 2427316 h 2618509"/>
              <a:gd name="connsiteX74" fmla="*/ 1379913 w 1695797"/>
              <a:gd name="connsiteY74" fmla="*/ 2402378 h 2618509"/>
              <a:gd name="connsiteX75" fmla="*/ 1354975 w 1695797"/>
              <a:gd name="connsiteY75" fmla="*/ 2385753 h 2618509"/>
              <a:gd name="connsiteX76" fmla="*/ 1346662 w 1695797"/>
              <a:gd name="connsiteY76" fmla="*/ 2319251 h 2618509"/>
              <a:gd name="connsiteX77" fmla="*/ 1338349 w 1695797"/>
              <a:gd name="connsiteY77" fmla="*/ 2294313 h 2618509"/>
              <a:gd name="connsiteX78" fmla="*/ 1363288 w 1695797"/>
              <a:gd name="connsiteY78" fmla="*/ 2128058 h 2618509"/>
              <a:gd name="connsiteX79" fmla="*/ 1379913 w 1695797"/>
              <a:gd name="connsiteY79" fmla="*/ 2103120 h 2618509"/>
              <a:gd name="connsiteX80" fmla="*/ 1404851 w 1695797"/>
              <a:gd name="connsiteY80" fmla="*/ 2061556 h 2618509"/>
              <a:gd name="connsiteX81" fmla="*/ 1413164 w 1695797"/>
              <a:gd name="connsiteY81" fmla="*/ 2036618 h 2618509"/>
              <a:gd name="connsiteX82" fmla="*/ 1463040 w 1695797"/>
              <a:gd name="connsiteY82" fmla="*/ 1978429 h 2618509"/>
              <a:gd name="connsiteX83" fmla="*/ 1479666 w 1695797"/>
              <a:gd name="connsiteY83" fmla="*/ 1961804 h 2618509"/>
              <a:gd name="connsiteX84" fmla="*/ 1512917 w 1695797"/>
              <a:gd name="connsiteY84" fmla="*/ 1928553 h 2618509"/>
              <a:gd name="connsiteX85" fmla="*/ 1529542 w 1695797"/>
              <a:gd name="connsiteY85" fmla="*/ 1911927 h 2618509"/>
              <a:gd name="connsiteX86" fmla="*/ 1537855 w 1695797"/>
              <a:gd name="connsiteY86" fmla="*/ 1886989 h 2618509"/>
              <a:gd name="connsiteX87" fmla="*/ 1579419 w 1695797"/>
              <a:gd name="connsiteY87" fmla="*/ 1845426 h 2618509"/>
              <a:gd name="connsiteX88" fmla="*/ 1587731 w 1695797"/>
              <a:gd name="connsiteY88" fmla="*/ 1820487 h 2618509"/>
              <a:gd name="connsiteX89" fmla="*/ 1645920 w 1695797"/>
              <a:gd name="connsiteY89" fmla="*/ 1778924 h 2618509"/>
              <a:gd name="connsiteX90" fmla="*/ 1662546 w 1695797"/>
              <a:gd name="connsiteY90" fmla="*/ 1762298 h 2618509"/>
              <a:gd name="connsiteX91" fmla="*/ 1687484 w 1695797"/>
              <a:gd name="connsiteY91" fmla="*/ 1753986 h 2618509"/>
              <a:gd name="connsiteX92" fmla="*/ 1695797 w 1695797"/>
              <a:gd name="connsiteY92" fmla="*/ 1729047 h 2618509"/>
              <a:gd name="connsiteX93" fmla="*/ 1645920 w 1695797"/>
              <a:gd name="connsiteY93" fmla="*/ 1712422 h 2618509"/>
              <a:gd name="connsiteX94" fmla="*/ 1612669 w 1695797"/>
              <a:gd name="connsiteY94" fmla="*/ 1679171 h 2618509"/>
              <a:gd name="connsiteX95" fmla="*/ 1604357 w 1695797"/>
              <a:gd name="connsiteY95" fmla="*/ 1654233 h 2618509"/>
              <a:gd name="connsiteX96" fmla="*/ 1587731 w 1695797"/>
              <a:gd name="connsiteY96" fmla="*/ 1637607 h 2618509"/>
              <a:gd name="connsiteX97" fmla="*/ 1571106 w 1695797"/>
              <a:gd name="connsiteY97" fmla="*/ 1587731 h 2618509"/>
              <a:gd name="connsiteX98" fmla="*/ 1562793 w 1695797"/>
              <a:gd name="connsiteY98" fmla="*/ 1562793 h 2618509"/>
              <a:gd name="connsiteX99" fmla="*/ 1587731 w 1695797"/>
              <a:gd name="connsiteY99" fmla="*/ 1438102 h 2618509"/>
              <a:gd name="connsiteX100" fmla="*/ 1604357 w 1695797"/>
              <a:gd name="connsiteY100" fmla="*/ 1421476 h 2618509"/>
              <a:gd name="connsiteX101" fmla="*/ 1596044 w 1695797"/>
              <a:gd name="connsiteY101" fmla="*/ 1371600 h 2618509"/>
              <a:gd name="connsiteX102" fmla="*/ 1587731 w 1695797"/>
              <a:gd name="connsiteY102" fmla="*/ 1346662 h 2618509"/>
              <a:gd name="connsiteX103" fmla="*/ 1554480 w 1695797"/>
              <a:gd name="connsiteY103" fmla="*/ 1313411 h 2618509"/>
              <a:gd name="connsiteX104" fmla="*/ 1546168 w 1695797"/>
              <a:gd name="connsiteY104" fmla="*/ 1288473 h 2618509"/>
              <a:gd name="connsiteX105" fmla="*/ 1529542 w 1695797"/>
              <a:gd name="connsiteY105" fmla="*/ 1263535 h 2618509"/>
              <a:gd name="connsiteX106" fmla="*/ 1521229 w 1695797"/>
              <a:gd name="connsiteY106" fmla="*/ 1230284 h 2618509"/>
              <a:gd name="connsiteX107" fmla="*/ 1504604 w 1695797"/>
              <a:gd name="connsiteY107" fmla="*/ 1205346 h 2618509"/>
              <a:gd name="connsiteX108" fmla="*/ 1471353 w 1695797"/>
              <a:gd name="connsiteY108" fmla="*/ 1138844 h 2618509"/>
              <a:gd name="connsiteX109" fmla="*/ 1446415 w 1695797"/>
              <a:gd name="connsiteY109" fmla="*/ 1097280 h 2618509"/>
              <a:gd name="connsiteX110" fmla="*/ 1429789 w 1695797"/>
              <a:gd name="connsiteY110" fmla="*/ 1064029 h 2618509"/>
              <a:gd name="connsiteX111" fmla="*/ 1396539 w 1695797"/>
              <a:gd name="connsiteY111" fmla="*/ 1014153 h 2618509"/>
              <a:gd name="connsiteX112" fmla="*/ 1388226 w 1695797"/>
              <a:gd name="connsiteY112" fmla="*/ 922713 h 2618509"/>
              <a:gd name="connsiteX113" fmla="*/ 1379913 w 1695797"/>
              <a:gd name="connsiteY113" fmla="*/ 897775 h 2618509"/>
              <a:gd name="connsiteX114" fmla="*/ 1371600 w 1695797"/>
              <a:gd name="connsiteY114" fmla="*/ 847898 h 2618509"/>
              <a:gd name="connsiteX115" fmla="*/ 1363288 w 1695797"/>
              <a:gd name="connsiteY115" fmla="*/ 731520 h 2618509"/>
              <a:gd name="connsiteX116" fmla="*/ 1346662 w 1695797"/>
              <a:gd name="connsiteY116" fmla="*/ 681644 h 2618509"/>
              <a:gd name="connsiteX117" fmla="*/ 1338349 w 1695797"/>
              <a:gd name="connsiteY117" fmla="*/ 640080 h 2618509"/>
              <a:gd name="connsiteX118" fmla="*/ 1346662 w 1695797"/>
              <a:gd name="connsiteY118" fmla="*/ 507076 h 2618509"/>
              <a:gd name="connsiteX119" fmla="*/ 1354975 w 1695797"/>
              <a:gd name="connsiteY119" fmla="*/ 473826 h 2618509"/>
              <a:gd name="connsiteX120" fmla="*/ 1371600 w 1695797"/>
              <a:gd name="connsiteY120" fmla="*/ 423949 h 2618509"/>
              <a:gd name="connsiteX121" fmla="*/ 1363288 w 1695797"/>
              <a:gd name="connsiteY121" fmla="*/ 399011 h 2618509"/>
              <a:gd name="connsiteX122" fmla="*/ 1338349 w 1695797"/>
              <a:gd name="connsiteY122" fmla="*/ 390698 h 2618509"/>
              <a:gd name="connsiteX123" fmla="*/ 1313411 w 1695797"/>
              <a:gd name="connsiteY123" fmla="*/ 374073 h 2618509"/>
              <a:gd name="connsiteX124" fmla="*/ 1305099 w 1695797"/>
              <a:gd name="connsiteY124" fmla="*/ 349135 h 2618509"/>
              <a:gd name="connsiteX125" fmla="*/ 1288473 w 1695797"/>
              <a:gd name="connsiteY125" fmla="*/ 332509 h 2618509"/>
              <a:gd name="connsiteX126" fmla="*/ 1271848 w 1695797"/>
              <a:gd name="connsiteY126" fmla="*/ 282633 h 2618509"/>
              <a:gd name="connsiteX127" fmla="*/ 1230284 w 1695797"/>
              <a:gd name="connsiteY127" fmla="*/ 249382 h 2618509"/>
              <a:gd name="connsiteX128" fmla="*/ 1180408 w 1695797"/>
              <a:gd name="connsiteY128" fmla="*/ 191193 h 2618509"/>
              <a:gd name="connsiteX129" fmla="*/ 1163782 w 1695797"/>
              <a:gd name="connsiteY129" fmla="*/ 174567 h 2618509"/>
              <a:gd name="connsiteX130" fmla="*/ 1147157 w 1695797"/>
              <a:gd name="connsiteY130" fmla="*/ 149629 h 2618509"/>
              <a:gd name="connsiteX131" fmla="*/ 1097280 w 1695797"/>
              <a:gd name="connsiteY131" fmla="*/ 133004 h 2618509"/>
              <a:gd name="connsiteX132" fmla="*/ 1080655 w 1695797"/>
              <a:gd name="connsiteY132" fmla="*/ 116378 h 2618509"/>
              <a:gd name="connsiteX133" fmla="*/ 1030779 w 1695797"/>
              <a:gd name="connsiteY133" fmla="*/ 99753 h 2618509"/>
              <a:gd name="connsiteX134" fmla="*/ 964277 w 1695797"/>
              <a:gd name="connsiteY134" fmla="*/ 74815 h 2618509"/>
              <a:gd name="connsiteX135" fmla="*/ 889462 w 1695797"/>
              <a:gd name="connsiteY135" fmla="*/ 58189 h 2618509"/>
              <a:gd name="connsiteX136" fmla="*/ 831273 w 1695797"/>
              <a:gd name="connsiteY136" fmla="*/ 41564 h 2618509"/>
              <a:gd name="connsiteX137" fmla="*/ 764771 w 1695797"/>
              <a:gd name="connsiteY137" fmla="*/ 33251 h 2618509"/>
              <a:gd name="connsiteX138" fmla="*/ 706582 w 1695797"/>
              <a:gd name="connsiteY138" fmla="*/ 16626 h 2618509"/>
              <a:gd name="connsiteX139" fmla="*/ 648393 w 1695797"/>
              <a:gd name="connsiteY139" fmla="*/ 0 h 2618509"/>
              <a:gd name="connsiteX140" fmla="*/ 465513 w 1695797"/>
              <a:gd name="connsiteY140" fmla="*/ 8313 h 2618509"/>
              <a:gd name="connsiteX141" fmla="*/ 407324 w 1695797"/>
              <a:gd name="connsiteY141" fmla="*/ 16626 h 2618509"/>
              <a:gd name="connsiteX142" fmla="*/ 382386 w 1695797"/>
              <a:gd name="connsiteY142" fmla="*/ 24938 h 2618509"/>
              <a:gd name="connsiteX143" fmla="*/ 274320 w 1695797"/>
              <a:gd name="connsiteY143" fmla="*/ 33251 h 2618509"/>
              <a:gd name="connsiteX144" fmla="*/ 249382 w 1695797"/>
              <a:gd name="connsiteY144" fmla="*/ 41564 h 2618509"/>
              <a:gd name="connsiteX145" fmla="*/ 224444 w 1695797"/>
              <a:gd name="connsiteY145" fmla="*/ 58189 h 2618509"/>
              <a:gd name="connsiteX146" fmla="*/ 216131 w 1695797"/>
              <a:gd name="connsiteY146" fmla="*/ 49876 h 2618509"/>
              <a:gd name="connsiteX0" fmla="*/ 216131 w 1695797"/>
              <a:gd name="connsiteY0" fmla="*/ 49876 h 2618509"/>
              <a:gd name="connsiteX1" fmla="*/ 216131 w 1695797"/>
              <a:gd name="connsiteY1" fmla="*/ 49876 h 2618509"/>
              <a:gd name="connsiteX2" fmla="*/ 149629 w 1695797"/>
              <a:gd name="connsiteY2" fmla="*/ 74815 h 2618509"/>
              <a:gd name="connsiteX3" fmla="*/ 91440 w 1695797"/>
              <a:gd name="connsiteY3" fmla="*/ 124691 h 2618509"/>
              <a:gd name="connsiteX4" fmla="*/ 66502 w 1695797"/>
              <a:gd name="connsiteY4" fmla="*/ 141316 h 2618509"/>
              <a:gd name="connsiteX5" fmla="*/ 58189 w 1695797"/>
              <a:gd name="connsiteY5" fmla="*/ 166255 h 2618509"/>
              <a:gd name="connsiteX6" fmla="*/ 24939 w 1695797"/>
              <a:gd name="connsiteY6" fmla="*/ 216131 h 2618509"/>
              <a:gd name="connsiteX7" fmla="*/ 8313 w 1695797"/>
              <a:gd name="connsiteY7" fmla="*/ 266007 h 2618509"/>
              <a:gd name="connsiteX8" fmla="*/ 0 w 1695797"/>
              <a:gd name="connsiteY8" fmla="*/ 290946 h 2618509"/>
              <a:gd name="connsiteX9" fmla="*/ 8313 w 1695797"/>
              <a:gd name="connsiteY9" fmla="*/ 490451 h 2618509"/>
              <a:gd name="connsiteX10" fmla="*/ 41564 w 1695797"/>
              <a:gd name="connsiteY10" fmla="*/ 523702 h 2618509"/>
              <a:gd name="connsiteX11" fmla="*/ 91440 w 1695797"/>
              <a:gd name="connsiteY11" fmla="*/ 565266 h 2618509"/>
              <a:gd name="connsiteX12" fmla="*/ 116379 w 1695797"/>
              <a:gd name="connsiteY12" fmla="*/ 573578 h 2618509"/>
              <a:gd name="connsiteX13" fmla="*/ 133004 w 1695797"/>
              <a:gd name="connsiteY13" fmla="*/ 590204 h 2618509"/>
              <a:gd name="connsiteX14" fmla="*/ 166255 w 1695797"/>
              <a:gd name="connsiteY14" fmla="*/ 598516 h 2618509"/>
              <a:gd name="connsiteX15" fmla="*/ 191193 w 1695797"/>
              <a:gd name="connsiteY15" fmla="*/ 606829 h 2618509"/>
              <a:gd name="connsiteX16" fmla="*/ 207819 w 1695797"/>
              <a:gd name="connsiteY16" fmla="*/ 623455 h 2618509"/>
              <a:gd name="connsiteX17" fmla="*/ 232757 w 1695797"/>
              <a:gd name="connsiteY17" fmla="*/ 640080 h 2618509"/>
              <a:gd name="connsiteX18" fmla="*/ 249382 w 1695797"/>
              <a:gd name="connsiteY18" fmla="*/ 665018 h 2618509"/>
              <a:gd name="connsiteX19" fmla="*/ 290946 w 1695797"/>
              <a:gd name="connsiteY19" fmla="*/ 698269 h 2618509"/>
              <a:gd name="connsiteX20" fmla="*/ 324197 w 1695797"/>
              <a:gd name="connsiteY20" fmla="*/ 731520 h 2618509"/>
              <a:gd name="connsiteX21" fmla="*/ 374073 w 1695797"/>
              <a:gd name="connsiteY21" fmla="*/ 764771 h 2618509"/>
              <a:gd name="connsiteX22" fmla="*/ 415637 w 1695797"/>
              <a:gd name="connsiteY22" fmla="*/ 789709 h 2618509"/>
              <a:gd name="connsiteX23" fmla="*/ 446775 w 1695797"/>
              <a:gd name="connsiteY23" fmla="*/ 839586 h 2618509"/>
              <a:gd name="connsiteX24" fmla="*/ 452159 w 1695797"/>
              <a:gd name="connsiteY24" fmla="*/ 871201 h 2618509"/>
              <a:gd name="connsiteX25" fmla="*/ 483774 w 1695797"/>
              <a:gd name="connsiteY25" fmla="*/ 926120 h 2618509"/>
              <a:gd name="connsiteX26" fmla="*/ 524520 w 1695797"/>
              <a:gd name="connsiteY26" fmla="*/ 966866 h 2618509"/>
              <a:gd name="connsiteX27" fmla="*/ 544893 w 1695797"/>
              <a:gd name="connsiteY27" fmla="*/ 968501 h 2618509"/>
              <a:gd name="connsiteX28" fmla="*/ 561519 w 1695797"/>
              <a:gd name="connsiteY28" fmla="*/ 1000116 h 2618509"/>
              <a:gd name="connsiteX29" fmla="*/ 591022 w 1695797"/>
              <a:gd name="connsiteY29" fmla="*/ 1015448 h 2618509"/>
              <a:gd name="connsiteX30" fmla="*/ 611395 w 1695797"/>
              <a:gd name="connsiteY30" fmla="*/ 1032891 h 2618509"/>
              <a:gd name="connsiteX31" fmla="*/ 665019 w 1695797"/>
              <a:gd name="connsiteY31" fmla="*/ 1064029 h 2618509"/>
              <a:gd name="connsiteX32" fmla="*/ 666654 w 1695797"/>
              <a:gd name="connsiteY32" fmla="*/ 1099393 h 2618509"/>
              <a:gd name="connsiteX33" fmla="*/ 706582 w 1695797"/>
              <a:gd name="connsiteY33" fmla="*/ 1088967 h 2618509"/>
              <a:gd name="connsiteX34" fmla="*/ 723208 w 1695797"/>
              <a:gd name="connsiteY34" fmla="*/ 1105593 h 2618509"/>
              <a:gd name="connsiteX35" fmla="*/ 739833 w 1695797"/>
              <a:gd name="connsiteY35" fmla="*/ 1155469 h 2618509"/>
              <a:gd name="connsiteX36" fmla="*/ 756459 w 1695797"/>
              <a:gd name="connsiteY36" fmla="*/ 1221971 h 2618509"/>
              <a:gd name="connsiteX37" fmla="*/ 789709 w 1695797"/>
              <a:gd name="connsiteY37" fmla="*/ 1263535 h 2618509"/>
              <a:gd name="connsiteX38" fmla="*/ 798022 w 1695797"/>
              <a:gd name="connsiteY38" fmla="*/ 1305098 h 2618509"/>
              <a:gd name="connsiteX39" fmla="*/ 806335 w 1695797"/>
              <a:gd name="connsiteY39" fmla="*/ 1354975 h 2618509"/>
              <a:gd name="connsiteX40" fmla="*/ 822960 w 1695797"/>
              <a:gd name="connsiteY40" fmla="*/ 1404851 h 2618509"/>
              <a:gd name="connsiteX41" fmla="*/ 839586 w 1695797"/>
              <a:gd name="connsiteY41" fmla="*/ 1421476 h 2618509"/>
              <a:gd name="connsiteX42" fmla="*/ 856211 w 1695797"/>
              <a:gd name="connsiteY42" fmla="*/ 1612669 h 2618509"/>
              <a:gd name="connsiteX43" fmla="*/ 864524 w 1695797"/>
              <a:gd name="connsiteY43" fmla="*/ 1637607 h 2618509"/>
              <a:gd name="connsiteX44" fmla="*/ 872837 w 1695797"/>
              <a:gd name="connsiteY44" fmla="*/ 1670858 h 2618509"/>
              <a:gd name="connsiteX45" fmla="*/ 889462 w 1695797"/>
              <a:gd name="connsiteY45" fmla="*/ 1720735 h 2618509"/>
              <a:gd name="connsiteX46" fmla="*/ 881149 w 1695797"/>
              <a:gd name="connsiteY46" fmla="*/ 1828800 h 2618509"/>
              <a:gd name="connsiteX47" fmla="*/ 864524 w 1695797"/>
              <a:gd name="connsiteY47" fmla="*/ 1878676 h 2618509"/>
              <a:gd name="connsiteX48" fmla="*/ 856211 w 1695797"/>
              <a:gd name="connsiteY48" fmla="*/ 1903615 h 2618509"/>
              <a:gd name="connsiteX49" fmla="*/ 864524 w 1695797"/>
              <a:gd name="connsiteY49" fmla="*/ 1936866 h 2618509"/>
              <a:gd name="connsiteX50" fmla="*/ 881149 w 1695797"/>
              <a:gd name="connsiteY50" fmla="*/ 1986742 h 2618509"/>
              <a:gd name="connsiteX51" fmla="*/ 897775 w 1695797"/>
              <a:gd name="connsiteY51" fmla="*/ 2036618 h 2618509"/>
              <a:gd name="connsiteX52" fmla="*/ 906088 w 1695797"/>
              <a:gd name="connsiteY52" fmla="*/ 2061556 h 2618509"/>
              <a:gd name="connsiteX53" fmla="*/ 914400 w 1695797"/>
              <a:gd name="connsiteY53" fmla="*/ 2086495 h 2618509"/>
              <a:gd name="connsiteX54" fmla="*/ 931026 w 1695797"/>
              <a:gd name="connsiteY54" fmla="*/ 2111433 h 2618509"/>
              <a:gd name="connsiteX55" fmla="*/ 964277 w 1695797"/>
              <a:gd name="connsiteY55" fmla="*/ 2186247 h 2618509"/>
              <a:gd name="connsiteX56" fmla="*/ 972589 w 1695797"/>
              <a:gd name="connsiteY56" fmla="*/ 2211186 h 2618509"/>
              <a:gd name="connsiteX57" fmla="*/ 989215 w 1695797"/>
              <a:gd name="connsiteY57" fmla="*/ 2227811 h 2618509"/>
              <a:gd name="connsiteX58" fmla="*/ 1022466 w 1695797"/>
              <a:gd name="connsiteY58" fmla="*/ 2269375 h 2618509"/>
              <a:gd name="connsiteX59" fmla="*/ 1047404 w 1695797"/>
              <a:gd name="connsiteY59" fmla="*/ 2319251 h 2618509"/>
              <a:gd name="connsiteX60" fmla="*/ 1072342 w 1695797"/>
              <a:gd name="connsiteY60" fmla="*/ 2360815 h 2618509"/>
              <a:gd name="connsiteX61" fmla="*/ 1080655 w 1695797"/>
              <a:gd name="connsiteY61" fmla="*/ 2385753 h 2618509"/>
              <a:gd name="connsiteX62" fmla="*/ 1113906 w 1695797"/>
              <a:gd name="connsiteY62" fmla="*/ 2427316 h 2618509"/>
              <a:gd name="connsiteX63" fmla="*/ 1147157 w 1695797"/>
              <a:gd name="connsiteY63" fmla="*/ 2468880 h 2618509"/>
              <a:gd name="connsiteX64" fmla="*/ 1172095 w 1695797"/>
              <a:gd name="connsiteY64" fmla="*/ 2510444 h 2618509"/>
              <a:gd name="connsiteX65" fmla="*/ 1213659 w 1695797"/>
              <a:gd name="connsiteY65" fmla="*/ 2543695 h 2618509"/>
              <a:gd name="connsiteX66" fmla="*/ 1263535 w 1695797"/>
              <a:gd name="connsiteY66" fmla="*/ 2610196 h 2618509"/>
              <a:gd name="connsiteX67" fmla="*/ 1288473 w 1695797"/>
              <a:gd name="connsiteY67" fmla="*/ 2618509 h 2618509"/>
              <a:gd name="connsiteX68" fmla="*/ 1305099 w 1695797"/>
              <a:gd name="connsiteY68" fmla="*/ 2601884 h 2618509"/>
              <a:gd name="connsiteX69" fmla="*/ 1313411 w 1695797"/>
              <a:gd name="connsiteY69" fmla="*/ 2576946 h 2618509"/>
              <a:gd name="connsiteX70" fmla="*/ 1338349 w 1695797"/>
              <a:gd name="connsiteY70" fmla="*/ 2568633 h 2618509"/>
              <a:gd name="connsiteX71" fmla="*/ 1354975 w 1695797"/>
              <a:gd name="connsiteY71" fmla="*/ 2552007 h 2618509"/>
              <a:gd name="connsiteX72" fmla="*/ 1396539 w 1695797"/>
              <a:gd name="connsiteY72" fmla="*/ 2518756 h 2618509"/>
              <a:gd name="connsiteX73" fmla="*/ 1388226 w 1695797"/>
              <a:gd name="connsiteY73" fmla="*/ 2427316 h 2618509"/>
              <a:gd name="connsiteX74" fmla="*/ 1379913 w 1695797"/>
              <a:gd name="connsiteY74" fmla="*/ 2402378 h 2618509"/>
              <a:gd name="connsiteX75" fmla="*/ 1354975 w 1695797"/>
              <a:gd name="connsiteY75" fmla="*/ 2385753 h 2618509"/>
              <a:gd name="connsiteX76" fmla="*/ 1346662 w 1695797"/>
              <a:gd name="connsiteY76" fmla="*/ 2319251 h 2618509"/>
              <a:gd name="connsiteX77" fmla="*/ 1338349 w 1695797"/>
              <a:gd name="connsiteY77" fmla="*/ 2294313 h 2618509"/>
              <a:gd name="connsiteX78" fmla="*/ 1363288 w 1695797"/>
              <a:gd name="connsiteY78" fmla="*/ 2128058 h 2618509"/>
              <a:gd name="connsiteX79" fmla="*/ 1379913 w 1695797"/>
              <a:gd name="connsiteY79" fmla="*/ 2103120 h 2618509"/>
              <a:gd name="connsiteX80" fmla="*/ 1404851 w 1695797"/>
              <a:gd name="connsiteY80" fmla="*/ 2061556 h 2618509"/>
              <a:gd name="connsiteX81" fmla="*/ 1413164 w 1695797"/>
              <a:gd name="connsiteY81" fmla="*/ 2036618 h 2618509"/>
              <a:gd name="connsiteX82" fmla="*/ 1463040 w 1695797"/>
              <a:gd name="connsiteY82" fmla="*/ 1978429 h 2618509"/>
              <a:gd name="connsiteX83" fmla="*/ 1479666 w 1695797"/>
              <a:gd name="connsiteY83" fmla="*/ 1961804 h 2618509"/>
              <a:gd name="connsiteX84" fmla="*/ 1512917 w 1695797"/>
              <a:gd name="connsiteY84" fmla="*/ 1928553 h 2618509"/>
              <a:gd name="connsiteX85" fmla="*/ 1529542 w 1695797"/>
              <a:gd name="connsiteY85" fmla="*/ 1911927 h 2618509"/>
              <a:gd name="connsiteX86" fmla="*/ 1537855 w 1695797"/>
              <a:gd name="connsiteY86" fmla="*/ 1886989 h 2618509"/>
              <a:gd name="connsiteX87" fmla="*/ 1579419 w 1695797"/>
              <a:gd name="connsiteY87" fmla="*/ 1845426 h 2618509"/>
              <a:gd name="connsiteX88" fmla="*/ 1587731 w 1695797"/>
              <a:gd name="connsiteY88" fmla="*/ 1820487 h 2618509"/>
              <a:gd name="connsiteX89" fmla="*/ 1645920 w 1695797"/>
              <a:gd name="connsiteY89" fmla="*/ 1778924 h 2618509"/>
              <a:gd name="connsiteX90" fmla="*/ 1662546 w 1695797"/>
              <a:gd name="connsiteY90" fmla="*/ 1762298 h 2618509"/>
              <a:gd name="connsiteX91" fmla="*/ 1687484 w 1695797"/>
              <a:gd name="connsiteY91" fmla="*/ 1753986 h 2618509"/>
              <a:gd name="connsiteX92" fmla="*/ 1695797 w 1695797"/>
              <a:gd name="connsiteY92" fmla="*/ 1729047 h 2618509"/>
              <a:gd name="connsiteX93" fmla="*/ 1645920 w 1695797"/>
              <a:gd name="connsiteY93" fmla="*/ 1712422 h 2618509"/>
              <a:gd name="connsiteX94" fmla="*/ 1612669 w 1695797"/>
              <a:gd name="connsiteY94" fmla="*/ 1679171 h 2618509"/>
              <a:gd name="connsiteX95" fmla="*/ 1604357 w 1695797"/>
              <a:gd name="connsiteY95" fmla="*/ 1654233 h 2618509"/>
              <a:gd name="connsiteX96" fmla="*/ 1587731 w 1695797"/>
              <a:gd name="connsiteY96" fmla="*/ 1637607 h 2618509"/>
              <a:gd name="connsiteX97" fmla="*/ 1571106 w 1695797"/>
              <a:gd name="connsiteY97" fmla="*/ 1587731 h 2618509"/>
              <a:gd name="connsiteX98" fmla="*/ 1562793 w 1695797"/>
              <a:gd name="connsiteY98" fmla="*/ 1562793 h 2618509"/>
              <a:gd name="connsiteX99" fmla="*/ 1587731 w 1695797"/>
              <a:gd name="connsiteY99" fmla="*/ 1438102 h 2618509"/>
              <a:gd name="connsiteX100" fmla="*/ 1604357 w 1695797"/>
              <a:gd name="connsiteY100" fmla="*/ 1421476 h 2618509"/>
              <a:gd name="connsiteX101" fmla="*/ 1596044 w 1695797"/>
              <a:gd name="connsiteY101" fmla="*/ 1371600 h 2618509"/>
              <a:gd name="connsiteX102" fmla="*/ 1587731 w 1695797"/>
              <a:gd name="connsiteY102" fmla="*/ 1346662 h 2618509"/>
              <a:gd name="connsiteX103" fmla="*/ 1554480 w 1695797"/>
              <a:gd name="connsiteY103" fmla="*/ 1313411 h 2618509"/>
              <a:gd name="connsiteX104" fmla="*/ 1546168 w 1695797"/>
              <a:gd name="connsiteY104" fmla="*/ 1288473 h 2618509"/>
              <a:gd name="connsiteX105" fmla="*/ 1529542 w 1695797"/>
              <a:gd name="connsiteY105" fmla="*/ 1263535 h 2618509"/>
              <a:gd name="connsiteX106" fmla="*/ 1521229 w 1695797"/>
              <a:gd name="connsiteY106" fmla="*/ 1230284 h 2618509"/>
              <a:gd name="connsiteX107" fmla="*/ 1504604 w 1695797"/>
              <a:gd name="connsiteY107" fmla="*/ 1205346 h 2618509"/>
              <a:gd name="connsiteX108" fmla="*/ 1471353 w 1695797"/>
              <a:gd name="connsiteY108" fmla="*/ 1138844 h 2618509"/>
              <a:gd name="connsiteX109" fmla="*/ 1446415 w 1695797"/>
              <a:gd name="connsiteY109" fmla="*/ 1097280 h 2618509"/>
              <a:gd name="connsiteX110" fmla="*/ 1429789 w 1695797"/>
              <a:gd name="connsiteY110" fmla="*/ 1064029 h 2618509"/>
              <a:gd name="connsiteX111" fmla="*/ 1396539 w 1695797"/>
              <a:gd name="connsiteY111" fmla="*/ 1014153 h 2618509"/>
              <a:gd name="connsiteX112" fmla="*/ 1388226 w 1695797"/>
              <a:gd name="connsiteY112" fmla="*/ 922713 h 2618509"/>
              <a:gd name="connsiteX113" fmla="*/ 1379913 w 1695797"/>
              <a:gd name="connsiteY113" fmla="*/ 897775 h 2618509"/>
              <a:gd name="connsiteX114" fmla="*/ 1371600 w 1695797"/>
              <a:gd name="connsiteY114" fmla="*/ 847898 h 2618509"/>
              <a:gd name="connsiteX115" fmla="*/ 1363288 w 1695797"/>
              <a:gd name="connsiteY115" fmla="*/ 731520 h 2618509"/>
              <a:gd name="connsiteX116" fmla="*/ 1346662 w 1695797"/>
              <a:gd name="connsiteY116" fmla="*/ 681644 h 2618509"/>
              <a:gd name="connsiteX117" fmla="*/ 1338349 w 1695797"/>
              <a:gd name="connsiteY117" fmla="*/ 640080 h 2618509"/>
              <a:gd name="connsiteX118" fmla="*/ 1346662 w 1695797"/>
              <a:gd name="connsiteY118" fmla="*/ 507076 h 2618509"/>
              <a:gd name="connsiteX119" fmla="*/ 1354975 w 1695797"/>
              <a:gd name="connsiteY119" fmla="*/ 473826 h 2618509"/>
              <a:gd name="connsiteX120" fmla="*/ 1371600 w 1695797"/>
              <a:gd name="connsiteY120" fmla="*/ 423949 h 2618509"/>
              <a:gd name="connsiteX121" fmla="*/ 1363288 w 1695797"/>
              <a:gd name="connsiteY121" fmla="*/ 399011 h 2618509"/>
              <a:gd name="connsiteX122" fmla="*/ 1338349 w 1695797"/>
              <a:gd name="connsiteY122" fmla="*/ 390698 h 2618509"/>
              <a:gd name="connsiteX123" fmla="*/ 1313411 w 1695797"/>
              <a:gd name="connsiteY123" fmla="*/ 374073 h 2618509"/>
              <a:gd name="connsiteX124" fmla="*/ 1305099 w 1695797"/>
              <a:gd name="connsiteY124" fmla="*/ 349135 h 2618509"/>
              <a:gd name="connsiteX125" fmla="*/ 1288473 w 1695797"/>
              <a:gd name="connsiteY125" fmla="*/ 332509 h 2618509"/>
              <a:gd name="connsiteX126" fmla="*/ 1271848 w 1695797"/>
              <a:gd name="connsiteY126" fmla="*/ 282633 h 2618509"/>
              <a:gd name="connsiteX127" fmla="*/ 1230284 w 1695797"/>
              <a:gd name="connsiteY127" fmla="*/ 249382 h 2618509"/>
              <a:gd name="connsiteX128" fmla="*/ 1180408 w 1695797"/>
              <a:gd name="connsiteY128" fmla="*/ 191193 h 2618509"/>
              <a:gd name="connsiteX129" fmla="*/ 1163782 w 1695797"/>
              <a:gd name="connsiteY129" fmla="*/ 174567 h 2618509"/>
              <a:gd name="connsiteX130" fmla="*/ 1147157 w 1695797"/>
              <a:gd name="connsiteY130" fmla="*/ 149629 h 2618509"/>
              <a:gd name="connsiteX131" fmla="*/ 1097280 w 1695797"/>
              <a:gd name="connsiteY131" fmla="*/ 133004 h 2618509"/>
              <a:gd name="connsiteX132" fmla="*/ 1080655 w 1695797"/>
              <a:gd name="connsiteY132" fmla="*/ 116378 h 2618509"/>
              <a:gd name="connsiteX133" fmla="*/ 1030779 w 1695797"/>
              <a:gd name="connsiteY133" fmla="*/ 99753 h 2618509"/>
              <a:gd name="connsiteX134" fmla="*/ 964277 w 1695797"/>
              <a:gd name="connsiteY134" fmla="*/ 74815 h 2618509"/>
              <a:gd name="connsiteX135" fmla="*/ 889462 w 1695797"/>
              <a:gd name="connsiteY135" fmla="*/ 58189 h 2618509"/>
              <a:gd name="connsiteX136" fmla="*/ 831273 w 1695797"/>
              <a:gd name="connsiteY136" fmla="*/ 41564 h 2618509"/>
              <a:gd name="connsiteX137" fmla="*/ 764771 w 1695797"/>
              <a:gd name="connsiteY137" fmla="*/ 33251 h 2618509"/>
              <a:gd name="connsiteX138" fmla="*/ 706582 w 1695797"/>
              <a:gd name="connsiteY138" fmla="*/ 16626 h 2618509"/>
              <a:gd name="connsiteX139" fmla="*/ 648393 w 1695797"/>
              <a:gd name="connsiteY139" fmla="*/ 0 h 2618509"/>
              <a:gd name="connsiteX140" fmla="*/ 465513 w 1695797"/>
              <a:gd name="connsiteY140" fmla="*/ 8313 h 2618509"/>
              <a:gd name="connsiteX141" fmla="*/ 407324 w 1695797"/>
              <a:gd name="connsiteY141" fmla="*/ 16626 h 2618509"/>
              <a:gd name="connsiteX142" fmla="*/ 382386 w 1695797"/>
              <a:gd name="connsiteY142" fmla="*/ 24938 h 2618509"/>
              <a:gd name="connsiteX143" fmla="*/ 274320 w 1695797"/>
              <a:gd name="connsiteY143" fmla="*/ 33251 h 2618509"/>
              <a:gd name="connsiteX144" fmla="*/ 249382 w 1695797"/>
              <a:gd name="connsiteY144" fmla="*/ 41564 h 2618509"/>
              <a:gd name="connsiteX145" fmla="*/ 224444 w 1695797"/>
              <a:gd name="connsiteY145" fmla="*/ 58189 h 2618509"/>
              <a:gd name="connsiteX146" fmla="*/ 216131 w 1695797"/>
              <a:gd name="connsiteY146" fmla="*/ 49876 h 2618509"/>
              <a:gd name="connsiteX0" fmla="*/ 216131 w 1695797"/>
              <a:gd name="connsiteY0" fmla="*/ 49876 h 2618509"/>
              <a:gd name="connsiteX1" fmla="*/ 216131 w 1695797"/>
              <a:gd name="connsiteY1" fmla="*/ 49876 h 2618509"/>
              <a:gd name="connsiteX2" fmla="*/ 149629 w 1695797"/>
              <a:gd name="connsiteY2" fmla="*/ 74815 h 2618509"/>
              <a:gd name="connsiteX3" fmla="*/ 91440 w 1695797"/>
              <a:gd name="connsiteY3" fmla="*/ 124691 h 2618509"/>
              <a:gd name="connsiteX4" fmla="*/ 66502 w 1695797"/>
              <a:gd name="connsiteY4" fmla="*/ 141316 h 2618509"/>
              <a:gd name="connsiteX5" fmla="*/ 58189 w 1695797"/>
              <a:gd name="connsiteY5" fmla="*/ 166255 h 2618509"/>
              <a:gd name="connsiteX6" fmla="*/ 24939 w 1695797"/>
              <a:gd name="connsiteY6" fmla="*/ 216131 h 2618509"/>
              <a:gd name="connsiteX7" fmla="*/ 8313 w 1695797"/>
              <a:gd name="connsiteY7" fmla="*/ 266007 h 2618509"/>
              <a:gd name="connsiteX8" fmla="*/ 0 w 1695797"/>
              <a:gd name="connsiteY8" fmla="*/ 290946 h 2618509"/>
              <a:gd name="connsiteX9" fmla="*/ 8313 w 1695797"/>
              <a:gd name="connsiteY9" fmla="*/ 490451 h 2618509"/>
              <a:gd name="connsiteX10" fmla="*/ 41564 w 1695797"/>
              <a:gd name="connsiteY10" fmla="*/ 523702 h 2618509"/>
              <a:gd name="connsiteX11" fmla="*/ 91440 w 1695797"/>
              <a:gd name="connsiteY11" fmla="*/ 565266 h 2618509"/>
              <a:gd name="connsiteX12" fmla="*/ 116379 w 1695797"/>
              <a:gd name="connsiteY12" fmla="*/ 573578 h 2618509"/>
              <a:gd name="connsiteX13" fmla="*/ 133004 w 1695797"/>
              <a:gd name="connsiteY13" fmla="*/ 590204 h 2618509"/>
              <a:gd name="connsiteX14" fmla="*/ 166255 w 1695797"/>
              <a:gd name="connsiteY14" fmla="*/ 598516 h 2618509"/>
              <a:gd name="connsiteX15" fmla="*/ 191193 w 1695797"/>
              <a:gd name="connsiteY15" fmla="*/ 606829 h 2618509"/>
              <a:gd name="connsiteX16" fmla="*/ 207819 w 1695797"/>
              <a:gd name="connsiteY16" fmla="*/ 623455 h 2618509"/>
              <a:gd name="connsiteX17" fmla="*/ 232757 w 1695797"/>
              <a:gd name="connsiteY17" fmla="*/ 640080 h 2618509"/>
              <a:gd name="connsiteX18" fmla="*/ 249382 w 1695797"/>
              <a:gd name="connsiteY18" fmla="*/ 665018 h 2618509"/>
              <a:gd name="connsiteX19" fmla="*/ 290946 w 1695797"/>
              <a:gd name="connsiteY19" fmla="*/ 698269 h 2618509"/>
              <a:gd name="connsiteX20" fmla="*/ 324197 w 1695797"/>
              <a:gd name="connsiteY20" fmla="*/ 731520 h 2618509"/>
              <a:gd name="connsiteX21" fmla="*/ 374073 w 1695797"/>
              <a:gd name="connsiteY21" fmla="*/ 764771 h 2618509"/>
              <a:gd name="connsiteX22" fmla="*/ 415637 w 1695797"/>
              <a:gd name="connsiteY22" fmla="*/ 789709 h 2618509"/>
              <a:gd name="connsiteX23" fmla="*/ 446775 w 1695797"/>
              <a:gd name="connsiteY23" fmla="*/ 839586 h 2618509"/>
              <a:gd name="connsiteX24" fmla="*/ 452159 w 1695797"/>
              <a:gd name="connsiteY24" fmla="*/ 871201 h 2618509"/>
              <a:gd name="connsiteX25" fmla="*/ 483774 w 1695797"/>
              <a:gd name="connsiteY25" fmla="*/ 926120 h 2618509"/>
              <a:gd name="connsiteX26" fmla="*/ 524520 w 1695797"/>
              <a:gd name="connsiteY26" fmla="*/ 966866 h 2618509"/>
              <a:gd name="connsiteX27" fmla="*/ 544893 w 1695797"/>
              <a:gd name="connsiteY27" fmla="*/ 968501 h 2618509"/>
              <a:gd name="connsiteX28" fmla="*/ 561519 w 1695797"/>
              <a:gd name="connsiteY28" fmla="*/ 1000116 h 2618509"/>
              <a:gd name="connsiteX29" fmla="*/ 591022 w 1695797"/>
              <a:gd name="connsiteY29" fmla="*/ 1015448 h 2618509"/>
              <a:gd name="connsiteX30" fmla="*/ 611395 w 1695797"/>
              <a:gd name="connsiteY30" fmla="*/ 1032891 h 2618509"/>
              <a:gd name="connsiteX31" fmla="*/ 665019 w 1695797"/>
              <a:gd name="connsiteY31" fmla="*/ 1064029 h 2618509"/>
              <a:gd name="connsiteX32" fmla="*/ 666654 w 1695797"/>
              <a:gd name="connsiteY32" fmla="*/ 1099393 h 2618509"/>
              <a:gd name="connsiteX33" fmla="*/ 706582 w 1695797"/>
              <a:gd name="connsiteY33" fmla="*/ 1088967 h 2618509"/>
              <a:gd name="connsiteX34" fmla="*/ 696976 w 1695797"/>
              <a:gd name="connsiteY34" fmla="*/ 1139321 h 2618509"/>
              <a:gd name="connsiteX35" fmla="*/ 739833 w 1695797"/>
              <a:gd name="connsiteY35" fmla="*/ 1155469 h 2618509"/>
              <a:gd name="connsiteX36" fmla="*/ 756459 w 1695797"/>
              <a:gd name="connsiteY36" fmla="*/ 1221971 h 2618509"/>
              <a:gd name="connsiteX37" fmla="*/ 789709 w 1695797"/>
              <a:gd name="connsiteY37" fmla="*/ 1263535 h 2618509"/>
              <a:gd name="connsiteX38" fmla="*/ 798022 w 1695797"/>
              <a:gd name="connsiteY38" fmla="*/ 1305098 h 2618509"/>
              <a:gd name="connsiteX39" fmla="*/ 806335 w 1695797"/>
              <a:gd name="connsiteY39" fmla="*/ 1354975 h 2618509"/>
              <a:gd name="connsiteX40" fmla="*/ 822960 w 1695797"/>
              <a:gd name="connsiteY40" fmla="*/ 1404851 h 2618509"/>
              <a:gd name="connsiteX41" fmla="*/ 839586 w 1695797"/>
              <a:gd name="connsiteY41" fmla="*/ 1421476 h 2618509"/>
              <a:gd name="connsiteX42" fmla="*/ 856211 w 1695797"/>
              <a:gd name="connsiteY42" fmla="*/ 1612669 h 2618509"/>
              <a:gd name="connsiteX43" fmla="*/ 864524 w 1695797"/>
              <a:gd name="connsiteY43" fmla="*/ 1637607 h 2618509"/>
              <a:gd name="connsiteX44" fmla="*/ 872837 w 1695797"/>
              <a:gd name="connsiteY44" fmla="*/ 1670858 h 2618509"/>
              <a:gd name="connsiteX45" fmla="*/ 889462 w 1695797"/>
              <a:gd name="connsiteY45" fmla="*/ 1720735 h 2618509"/>
              <a:gd name="connsiteX46" fmla="*/ 881149 w 1695797"/>
              <a:gd name="connsiteY46" fmla="*/ 1828800 h 2618509"/>
              <a:gd name="connsiteX47" fmla="*/ 864524 w 1695797"/>
              <a:gd name="connsiteY47" fmla="*/ 1878676 h 2618509"/>
              <a:gd name="connsiteX48" fmla="*/ 856211 w 1695797"/>
              <a:gd name="connsiteY48" fmla="*/ 1903615 h 2618509"/>
              <a:gd name="connsiteX49" fmla="*/ 864524 w 1695797"/>
              <a:gd name="connsiteY49" fmla="*/ 1936866 h 2618509"/>
              <a:gd name="connsiteX50" fmla="*/ 881149 w 1695797"/>
              <a:gd name="connsiteY50" fmla="*/ 1986742 h 2618509"/>
              <a:gd name="connsiteX51" fmla="*/ 897775 w 1695797"/>
              <a:gd name="connsiteY51" fmla="*/ 2036618 h 2618509"/>
              <a:gd name="connsiteX52" fmla="*/ 906088 w 1695797"/>
              <a:gd name="connsiteY52" fmla="*/ 2061556 h 2618509"/>
              <a:gd name="connsiteX53" fmla="*/ 914400 w 1695797"/>
              <a:gd name="connsiteY53" fmla="*/ 2086495 h 2618509"/>
              <a:gd name="connsiteX54" fmla="*/ 931026 w 1695797"/>
              <a:gd name="connsiteY54" fmla="*/ 2111433 h 2618509"/>
              <a:gd name="connsiteX55" fmla="*/ 964277 w 1695797"/>
              <a:gd name="connsiteY55" fmla="*/ 2186247 h 2618509"/>
              <a:gd name="connsiteX56" fmla="*/ 972589 w 1695797"/>
              <a:gd name="connsiteY56" fmla="*/ 2211186 h 2618509"/>
              <a:gd name="connsiteX57" fmla="*/ 989215 w 1695797"/>
              <a:gd name="connsiteY57" fmla="*/ 2227811 h 2618509"/>
              <a:gd name="connsiteX58" fmla="*/ 1022466 w 1695797"/>
              <a:gd name="connsiteY58" fmla="*/ 2269375 h 2618509"/>
              <a:gd name="connsiteX59" fmla="*/ 1047404 w 1695797"/>
              <a:gd name="connsiteY59" fmla="*/ 2319251 h 2618509"/>
              <a:gd name="connsiteX60" fmla="*/ 1072342 w 1695797"/>
              <a:gd name="connsiteY60" fmla="*/ 2360815 h 2618509"/>
              <a:gd name="connsiteX61" fmla="*/ 1080655 w 1695797"/>
              <a:gd name="connsiteY61" fmla="*/ 2385753 h 2618509"/>
              <a:gd name="connsiteX62" fmla="*/ 1113906 w 1695797"/>
              <a:gd name="connsiteY62" fmla="*/ 2427316 h 2618509"/>
              <a:gd name="connsiteX63" fmla="*/ 1147157 w 1695797"/>
              <a:gd name="connsiteY63" fmla="*/ 2468880 h 2618509"/>
              <a:gd name="connsiteX64" fmla="*/ 1172095 w 1695797"/>
              <a:gd name="connsiteY64" fmla="*/ 2510444 h 2618509"/>
              <a:gd name="connsiteX65" fmla="*/ 1213659 w 1695797"/>
              <a:gd name="connsiteY65" fmla="*/ 2543695 h 2618509"/>
              <a:gd name="connsiteX66" fmla="*/ 1263535 w 1695797"/>
              <a:gd name="connsiteY66" fmla="*/ 2610196 h 2618509"/>
              <a:gd name="connsiteX67" fmla="*/ 1288473 w 1695797"/>
              <a:gd name="connsiteY67" fmla="*/ 2618509 h 2618509"/>
              <a:gd name="connsiteX68" fmla="*/ 1305099 w 1695797"/>
              <a:gd name="connsiteY68" fmla="*/ 2601884 h 2618509"/>
              <a:gd name="connsiteX69" fmla="*/ 1313411 w 1695797"/>
              <a:gd name="connsiteY69" fmla="*/ 2576946 h 2618509"/>
              <a:gd name="connsiteX70" fmla="*/ 1338349 w 1695797"/>
              <a:gd name="connsiteY70" fmla="*/ 2568633 h 2618509"/>
              <a:gd name="connsiteX71" fmla="*/ 1354975 w 1695797"/>
              <a:gd name="connsiteY71" fmla="*/ 2552007 h 2618509"/>
              <a:gd name="connsiteX72" fmla="*/ 1396539 w 1695797"/>
              <a:gd name="connsiteY72" fmla="*/ 2518756 h 2618509"/>
              <a:gd name="connsiteX73" fmla="*/ 1388226 w 1695797"/>
              <a:gd name="connsiteY73" fmla="*/ 2427316 h 2618509"/>
              <a:gd name="connsiteX74" fmla="*/ 1379913 w 1695797"/>
              <a:gd name="connsiteY74" fmla="*/ 2402378 h 2618509"/>
              <a:gd name="connsiteX75" fmla="*/ 1354975 w 1695797"/>
              <a:gd name="connsiteY75" fmla="*/ 2385753 h 2618509"/>
              <a:gd name="connsiteX76" fmla="*/ 1346662 w 1695797"/>
              <a:gd name="connsiteY76" fmla="*/ 2319251 h 2618509"/>
              <a:gd name="connsiteX77" fmla="*/ 1338349 w 1695797"/>
              <a:gd name="connsiteY77" fmla="*/ 2294313 h 2618509"/>
              <a:gd name="connsiteX78" fmla="*/ 1363288 w 1695797"/>
              <a:gd name="connsiteY78" fmla="*/ 2128058 h 2618509"/>
              <a:gd name="connsiteX79" fmla="*/ 1379913 w 1695797"/>
              <a:gd name="connsiteY79" fmla="*/ 2103120 h 2618509"/>
              <a:gd name="connsiteX80" fmla="*/ 1404851 w 1695797"/>
              <a:gd name="connsiteY80" fmla="*/ 2061556 h 2618509"/>
              <a:gd name="connsiteX81" fmla="*/ 1413164 w 1695797"/>
              <a:gd name="connsiteY81" fmla="*/ 2036618 h 2618509"/>
              <a:gd name="connsiteX82" fmla="*/ 1463040 w 1695797"/>
              <a:gd name="connsiteY82" fmla="*/ 1978429 h 2618509"/>
              <a:gd name="connsiteX83" fmla="*/ 1479666 w 1695797"/>
              <a:gd name="connsiteY83" fmla="*/ 1961804 h 2618509"/>
              <a:gd name="connsiteX84" fmla="*/ 1512917 w 1695797"/>
              <a:gd name="connsiteY84" fmla="*/ 1928553 h 2618509"/>
              <a:gd name="connsiteX85" fmla="*/ 1529542 w 1695797"/>
              <a:gd name="connsiteY85" fmla="*/ 1911927 h 2618509"/>
              <a:gd name="connsiteX86" fmla="*/ 1537855 w 1695797"/>
              <a:gd name="connsiteY86" fmla="*/ 1886989 h 2618509"/>
              <a:gd name="connsiteX87" fmla="*/ 1579419 w 1695797"/>
              <a:gd name="connsiteY87" fmla="*/ 1845426 h 2618509"/>
              <a:gd name="connsiteX88" fmla="*/ 1587731 w 1695797"/>
              <a:gd name="connsiteY88" fmla="*/ 1820487 h 2618509"/>
              <a:gd name="connsiteX89" fmla="*/ 1645920 w 1695797"/>
              <a:gd name="connsiteY89" fmla="*/ 1778924 h 2618509"/>
              <a:gd name="connsiteX90" fmla="*/ 1662546 w 1695797"/>
              <a:gd name="connsiteY90" fmla="*/ 1762298 h 2618509"/>
              <a:gd name="connsiteX91" fmla="*/ 1687484 w 1695797"/>
              <a:gd name="connsiteY91" fmla="*/ 1753986 h 2618509"/>
              <a:gd name="connsiteX92" fmla="*/ 1695797 w 1695797"/>
              <a:gd name="connsiteY92" fmla="*/ 1729047 h 2618509"/>
              <a:gd name="connsiteX93" fmla="*/ 1645920 w 1695797"/>
              <a:gd name="connsiteY93" fmla="*/ 1712422 h 2618509"/>
              <a:gd name="connsiteX94" fmla="*/ 1612669 w 1695797"/>
              <a:gd name="connsiteY94" fmla="*/ 1679171 h 2618509"/>
              <a:gd name="connsiteX95" fmla="*/ 1604357 w 1695797"/>
              <a:gd name="connsiteY95" fmla="*/ 1654233 h 2618509"/>
              <a:gd name="connsiteX96" fmla="*/ 1587731 w 1695797"/>
              <a:gd name="connsiteY96" fmla="*/ 1637607 h 2618509"/>
              <a:gd name="connsiteX97" fmla="*/ 1571106 w 1695797"/>
              <a:gd name="connsiteY97" fmla="*/ 1587731 h 2618509"/>
              <a:gd name="connsiteX98" fmla="*/ 1562793 w 1695797"/>
              <a:gd name="connsiteY98" fmla="*/ 1562793 h 2618509"/>
              <a:gd name="connsiteX99" fmla="*/ 1587731 w 1695797"/>
              <a:gd name="connsiteY99" fmla="*/ 1438102 h 2618509"/>
              <a:gd name="connsiteX100" fmla="*/ 1604357 w 1695797"/>
              <a:gd name="connsiteY100" fmla="*/ 1421476 h 2618509"/>
              <a:gd name="connsiteX101" fmla="*/ 1596044 w 1695797"/>
              <a:gd name="connsiteY101" fmla="*/ 1371600 h 2618509"/>
              <a:gd name="connsiteX102" fmla="*/ 1587731 w 1695797"/>
              <a:gd name="connsiteY102" fmla="*/ 1346662 h 2618509"/>
              <a:gd name="connsiteX103" fmla="*/ 1554480 w 1695797"/>
              <a:gd name="connsiteY103" fmla="*/ 1313411 h 2618509"/>
              <a:gd name="connsiteX104" fmla="*/ 1546168 w 1695797"/>
              <a:gd name="connsiteY104" fmla="*/ 1288473 h 2618509"/>
              <a:gd name="connsiteX105" fmla="*/ 1529542 w 1695797"/>
              <a:gd name="connsiteY105" fmla="*/ 1263535 h 2618509"/>
              <a:gd name="connsiteX106" fmla="*/ 1521229 w 1695797"/>
              <a:gd name="connsiteY106" fmla="*/ 1230284 h 2618509"/>
              <a:gd name="connsiteX107" fmla="*/ 1504604 w 1695797"/>
              <a:gd name="connsiteY107" fmla="*/ 1205346 h 2618509"/>
              <a:gd name="connsiteX108" fmla="*/ 1471353 w 1695797"/>
              <a:gd name="connsiteY108" fmla="*/ 1138844 h 2618509"/>
              <a:gd name="connsiteX109" fmla="*/ 1446415 w 1695797"/>
              <a:gd name="connsiteY109" fmla="*/ 1097280 h 2618509"/>
              <a:gd name="connsiteX110" fmla="*/ 1429789 w 1695797"/>
              <a:gd name="connsiteY110" fmla="*/ 1064029 h 2618509"/>
              <a:gd name="connsiteX111" fmla="*/ 1396539 w 1695797"/>
              <a:gd name="connsiteY111" fmla="*/ 1014153 h 2618509"/>
              <a:gd name="connsiteX112" fmla="*/ 1388226 w 1695797"/>
              <a:gd name="connsiteY112" fmla="*/ 922713 h 2618509"/>
              <a:gd name="connsiteX113" fmla="*/ 1379913 w 1695797"/>
              <a:gd name="connsiteY113" fmla="*/ 897775 h 2618509"/>
              <a:gd name="connsiteX114" fmla="*/ 1371600 w 1695797"/>
              <a:gd name="connsiteY114" fmla="*/ 847898 h 2618509"/>
              <a:gd name="connsiteX115" fmla="*/ 1363288 w 1695797"/>
              <a:gd name="connsiteY115" fmla="*/ 731520 h 2618509"/>
              <a:gd name="connsiteX116" fmla="*/ 1346662 w 1695797"/>
              <a:gd name="connsiteY116" fmla="*/ 681644 h 2618509"/>
              <a:gd name="connsiteX117" fmla="*/ 1338349 w 1695797"/>
              <a:gd name="connsiteY117" fmla="*/ 640080 h 2618509"/>
              <a:gd name="connsiteX118" fmla="*/ 1346662 w 1695797"/>
              <a:gd name="connsiteY118" fmla="*/ 507076 h 2618509"/>
              <a:gd name="connsiteX119" fmla="*/ 1354975 w 1695797"/>
              <a:gd name="connsiteY119" fmla="*/ 473826 h 2618509"/>
              <a:gd name="connsiteX120" fmla="*/ 1371600 w 1695797"/>
              <a:gd name="connsiteY120" fmla="*/ 423949 h 2618509"/>
              <a:gd name="connsiteX121" fmla="*/ 1363288 w 1695797"/>
              <a:gd name="connsiteY121" fmla="*/ 399011 h 2618509"/>
              <a:gd name="connsiteX122" fmla="*/ 1338349 w 1695797"/>
              <a:gd name="connsiteY122" fmla="*/ 390698 h 2618509"/>
              <a:gd name="connsiteX123" fmla="*/ 1313411 w 1695797"/>
              <a:gd name="connsiteY123" fmla="*/ 374073 h 2618509"/>
              <a:gd name="connsiteX124" fmla="*/ 1305099 w 1695797"/>
              <a:gd name="connsiteY124" fmla="*/ 349135 h 2618509"/>
              <a:gd name="connsiteX125" fmla="*/ 1288473 w 1695797"/>
              <a:gd name="connsiteY125" fmla="*/ 332509 h 2618509"/>
              <a:gd name="connsiteX126" fmla="*/ 1271848 w 1695797"/>
              <a:gd name="connsiteY126" fmla="*/ 282633 h 2618509"/>
              <a:gd name="connsiteX127" fmla="*/ 1230284 w 1695797"/>
              <a:gd name="connsiteY127" fmla="*/ 249382 h 2618509"/>
              <a:gd name="connsiteX128" fmla="*/ 1180408 w 1695797"/>
              <a:gd name="connsiteY128" fmla="*/ 191193 h 2618509"/>
              <a:gd name="connsiteX129" fmla="*/ 1163782 w 1695797"/>
              <a:gd name="connsiteY129" fmla="*/ 174567 h 2618509"/>
              <a:gd name="connsiteX130" fmla="*/ 1147157 w 1695797"/>
              <a:gd name="connsiteY130" fmla="*/ 149629 h 2618509"/>
              <a:gd name="connsiteX131" fmla="*/ 1097280 w 1695797"/>
              <a:gd name="connsiteY131" fmla="*/ 133004 h 2618509"/>
              <a:gd name="connsiteX132" fmla="*/ 1080655 w 1695797"/>
              <a:gd name="connsiteY132" fmla="*/ 116378 h 2618509"/>
              <a:gd name="connsiteX133" fmla="*/ 1030779 w 1695797"/>
              <a:gd name="connsiteY133" fmla="*/ 99753 h 2618509"/>
              <a:gd name="connsiteX134" fmla="*/ 964277 w 1695797"/>
              <a:gd name="connsiteY134" fmla="*/ 74815 h 2618509"/>
              <a:gd name="connsiteX135" fmla="*/ 889462 w 1695797"/>
              <a:gd name="connsiteY135" fmla="*/ 58189 h 2618509"/>
              <a:gd name="connsiteX136" fmla="*/ 831273 w 1695797"/>
              <a:gd name="connsiteY136" fmla="*/ 41564 h 2618509"/>
              <a:gd name="connsiteX137" fmla="*/ 764771 w 1695797"/>
              <a:gd name="connsiteY137" fmla="*/ 33251 h 2618509"/>
              <a:gd name="connsiteX138" fmla="*/ 706582 w 1695797"/>
              <a:gd name="connsiteY138" fmla="*/ 16626 h 2618509"/>
              <a:gd name="connsiteX139" fmla="*/ 648393 w 1695797"/>
              <a:gd name="connsiteY139" fmla="*/ 0 h 2618509"/>
              <a:gd name="connsiteX140" fmla="*/ 465513 w 1695797"/>
              <a:gd name="connsiteY140" fmla="*/ 8313 h 2618509"/>
              <a:gd name="connsiteX141" fmla="*/ 407324 w 1695797"/>
              <a:gd name="connsiteY141" fmla="*/ 16626 h 2618509"/>
              <a:gd name="connsiteX142" fmla="*/ 382386 w 1695797"/>
              <a:gd name="connsiteY142" fmla="*/ 24938 h 2618509"/>
              <a:gd name="connsiteX143" fmla="*/ 274320 w 1695797"/>
              <a:gd name="connsiteY143" fmla="*/ 33251 h 2618509"/>
              <a:gd name="connsiteX144" fmla="*/ 249382 w 1695797"/>
              <a:gd name="connsiteY144" fmla="*/ 41564 h 2618509"/>
              <a:gd name="connsiteX145" fmla="*/ 224444 w 1695797"/>
              <a:gd name="connsiteY145" fmla="*/ 58189 h 2618509"/>
              <a:gd name="connsiteX146" fmla="*/ 216131 w 1695797"/>
              <a:gd name="connsiteY146" fmla="*/ 49876 h 2618509"/>
              <a:gd name="connsiteX0" fmla="*/ 216131 w 1695797"/>
              <a:gd name="connsiteY0" fmla="*/ 49876 h 2618509"/>
              <a:gd name="connsiteX1" fmla="*/ 216131 w 1695797"/>
              <a:gd name="connsiteY1" fmla="*/ 49876 h 2618509"/>
              <a:gd name="connsiteX2" fmla="*/ 149629 w 1695797"/>
              <a:gd name="connsiteY2" fmla="*/ 74815 h 2618509"/>
              <a:gd name="connsiteX3" fmla="*/ 91440 w 1695797"/>
              <a:gd name="connsiteY3" fmla="*/ 124691 h 2618509"/>
              <a:gd name="connsiteX4" fmla="*/ 66502 w 1695797"/>
              <a:gd name="connsiteY4" fmla="*/ 141316 h 2618509"/>
              <a:gd name="connsiteX5" fmla="*/ 58189 w 1695797"/>
              <a:gd name="connsiteY5" fmla="*/ 166255 h 2618509"/>
              <a:gd name="connsiteX6" fmla="*/ 24939 w 1695797"/>
              <a:gd name="connsiteY6" fmla="*/ 216131 h 2618509"/>
              <a:gd name="connsiteX7" fmla="*/ 8313 w 1695797"/>
              <a:gd name="connsiteY7" fmla="*/ 266007 h 2618509"/>
              <a:gd name="connsiteX8" fmla="*/ 0 w 1695797"/>
              <a:gd name="connsiteY8" fmla="*/ 290946 h 2618509"/>
              <a:gd name="connsiteX9" fmla="*/ 8313 w 1695797"/>
              <a:gd name="connsiteY9" fmla="*/ 490451 h 2618509"/>
              <a:gd name="connsiteX10" fmla="*/ 41564 w 1695797"/>
              <a:gd name="connsiteY10" fmla="*/ 523702 h 2618509"/>
              <a:gd name="connsiteX11" fmla="*/ 91440 w 1695797"/>
              <a:gd name="connsiteY11" fmla="*/ 565266 h 2618509"/>
              <a:gd name="connsiteX12" fmla="*/ 116379 w 1695797"/>
              <a:gd name="connsiteY12" fmla="*/ 573578 h 2618509"/>
              <a:gd name="connsiteX13" fmla="*/ 133004 w 1695797"/>
              <a:gd name="connsiteY13" fmla="*/ 590204 h 2618509"/>
              <a:gd name="connsiteX14" fmla="*/ 166255 w 1695797"/>
              <a:gd name="connsiteY14" fmla="*/ 598516 h 2618509"/>
              <a:gd name="connsiteX15" fmla="*/ 191193 w 1695797"/>
              <a:gd name="connsiteY15" fmla="*/ 606829 h 2618509"/>
              <a:gd name="connsiteX16" fmla="*/ 207819 w 1695797"/>
              <a:gd name="connsiteY16" fmla="*/ 623455 h 2618509"/>
              <a:gd name="connsiteX17" fmla="*/ 232757 w 1695797"/>
              <a:gd name="connsiteY17" fmla="*/ 640080 h 2618509"/>
              <a:gd name="connsiteX18" fmla="*/ 249382 w 1695797"/>
              <a:gd name="connsiteY18" fmla="*/ 665018 h 2618509"/>
              <a:gd name="connsiteX19" fmla="*/ 290946 w 1695797"/>
              <a:gd name="connsiteY19" fmla="*/ 698269 h 2618509"/>
              <a:gd name="connsiteX20" fmla="*/ 324197 w 1695797"/>
              <a:gd name="connsiteY20" fmla="*/ 731520 h 2618509"/>
              <a:gd name="connsiteX21" fmla="*/ 374073 w 1695797"/>
              <a:gd name="connsiteY21" fmla="*/ 764771 h 2618509"/>
              <a:gd name="connsiteX22" fmla="*/ 415637 w 1695797"/>
              <a:gd name="connsiteY22" fmla="*/ 789709 h 2618509"/>
              <a:gd name="connsiteX23" fmla="*/ 446775 w 1695797"/>
              <a:gd name="connsiteY23" fmla="*/ 839586 h 2618509"/>
              <a:gd name="connsiteX24" fmla="*/ 452159 w 1695797"/>
              <a:gd name="connsiteY24" fmla="*/ 871201 h 2618509"/>
              <a:gd name="connsiteX25" fmla="*/ 483774 w 1695797"/>
              <a:gd name="connsiteY25" fmla="*/ 926120 h 2618509"/>
              <a:gd name="connsiteX26" fmla="*/ 524520 w 1695797"/>
              <a:gd name="connsiteY26" fmla="*/ 966866 h 2618509"/>
              <a:gd name="connsiteX27" fmla="*/ 544893 w 1695797"/>
              <a:gd name="connsiteY27" fmla="*/ 968501 h 2618509"/>
              <a:gd name="connsiteX28" fmla="*/ 561519 w 1695797"/>
              <a:gd name="connsiteY28" fmla="*/ 1000116 h 2618509"/>
              <a:gd name="connsiteX29" fmla="*/ 591022 w 1695797"/>
              <a:gd name="connsiteY29" fmla="*/ 1015448 h 2618509"/>
              <a:gd name="connsiteX30" fmla="*/ 611395 w 1695797"/>
              <a:gd name="connsiteY30" fmla="*/ 1032891 h 2618509"/>
              <a:gd name="connsiteX31" fmla="*/ 665019 w 1695797"/>
              <a:gd name="connsiteY31" fmla="*/ 1064029 h 2618509"/>
              <a:gd name="connsiteX32" fmla="*/ 666654 w 1695797"/>
              <a:gd name="connsiteY32" fmla="*/ 1099393 h 2618509"/>
              <a:gd name="connsiteX33" fmla="*/ 687844 w 1695797"/>
              <a:gd name="connsiteY33" fmla="*/ 1107705 h 2618509"/>
              <a:gd name="connsiteX34" fmla="*/ 696976 w 1695797"/>
              <a:gd name="connsiteY34" fmla="*/ 1139321 h 2618509"/>
              <a:gd name="connsiteX35" fmla="*/ 739833 w 1695797"/>
              <a:gd name="connsiteY35" fmla="*/ 1155469 h 2618509"/>
              <a:gd name="connsiteX36" fmla="*/ 756459 w 1695797"/>
              <a:gd name="connsiteY36" fmla="*/ 1221971 h 2618509"/>
              <a:gd name="connsiteX37" fmla="*/ 789709 w 1695797"/>
              <a:gd name="connsiteY37" fmla="*/ 1263535 h 2618509"/>
              <a:gd name="connsiteX38" fmla="*/ 798022 w 1695797"/>
              <a:gd name="connsiteY38" fmla="*/ 1305098 h 2618509"/>
              <a:gd name="connsiteX39" fmla="*/ 806335 w 1695797"/>
              <a:gd name="connsiteY39" fmla="*/ 1354975 h 2618509"/>
              <a:gd name="connsiteX40" fmla="*/ 822960 w 1695797"/>
              <a:gd name="connsiteY40" fmla="*/ 1404851 h 2618509"/>
              <a:gd name="connsiteX41" fmla="*/ 839586 w 1695797"/>
              <a:gd name="connsiteY41" fmla="*/ 1421476 h 2618509"/>
              <a:gd name="connsiteX42" fmla="*/ 856211 w 1695797"/>
              <a:gd name="connsiteY42" fmla="*/ 1612669 h 2618509"/>
              <a:gd name="connsiteX43" fmla="*/ 864524 w 1695797"/>
              <a:gd name="connsiteY43" fmla="*/ 1637607 h 2618509"/>
              <a:gd name="connsiteX44" fmla="*/ 872837 w 1695797"/>
              <a:gd name="connsiteY44" fmla="*/ 1670858 h 2618509"/>
              <a:gd name="connsiteX45" fmla="*/ 889462 w 1695797"/>
              <a:gd name="connsiteY45" fmla="*/ 1720735 h 2618509"/>
              <a:gd name="connsiteX46" fmla="*/ 881149 w 1695797"/>
              <a:gd name="connsiteY46" fmla="*/ 1828800 h 2618509"/>
              <a:gd name="connsiteX47" fmla="*/ 864524 w 1695797"/>
              <a:gd name="connsiteY47" fmla="*/ 1878676 h 2618509"/>
              <a:gd name="connsiteX48" fmla="*/ 856211 w 1695797"/>
              <a:gd name="connsiteY48" fmla="*/ 1903615 h 2618509"/>
              <a:gd name="connsiteX49" fmla="*/ 864524 w 1695797"/>
              <a:gd name="connsiteY49" fmla="*/ 1936866 h 2618509"/>
              <a:gd name="connsiteX50" fmla="*/ 881149 w 1695797"/>
              <a:gd name="connsiteY50" fmla="*/ 1986742 h 2618509"/>
              <a:gd name="connsiteX51" fmla="*/ 897775 w 1695797"/>
              <a:gd name="connsiteY51" fmla="*/ 2036618 h 2618509"/>
              <a:gd name="connsiteX52" fmla="*/ 906088 w 1695797"/>
              <a:gd name="connsiteY52" fmla="*/ 2061556 h 2618509"/>
              <a:gd name="connsiteX53" fmla="*/ 914400 w 1695797"/>
              <a:gd name="connsiteY53" fmla="*/ 2086495 h 2618509"/>
              <a:gd name="connsiteX54" fmla="*/ 931026 w 1695797"/>
              <a:gd name="connsiteY54" fmla="*/ 2111433 h 2618509"/>
              <a:gd name="connsiteX55" fmla="*/ 964277 w 1695797"/>
              <a:gd name="connsiteY55" fmla="*/ 2186247 h 2618509"/>
              <a:gd name="connsiteX56" fmla="*/ 972589 w 1695797"/>
              <a:gd name="connsiteY56" fmla="*/ 2211186 h 2618509"/>
              <a:gd name="connsiteX57" fmla="*/ 989215 w 1695797"/>
              <a:gd name="connsiteY57" fmla="*/ 2227811 h 2618509"/>
              <a:gd name="connsiteX58" fmla="*/ 1022466 w 1695797"/>
              <a:gd name="connsiteY58" fmla="*/ 2269375 h 2618509"/>
              <a:gd name="connsiteX59" fmla="*/ 1047404 w 1695797"/>
              <a:gd name="connsiteY59" fmla="*/ 2319251 h 2618509"/>
              <a:gd name="connsiteX60" fmla="*/ 1072342 w 1695797"/>
              <a:gd name="connsiteY60" fmla="*/ 2360815 h 2618509"/>
              <a:gd name="connsiteX61" fmla="*/ 1080655 w 1695797"/>
              <a:gd name="connsiteY61" fmla="*/ 2385753 h 2618509"/>
              <a:gd name="connsiteX62" fmla="*/ 1113906 w 1695797"/>
              <a:gd name="connsiteY62" fmla="*/ 2427316 h 2618509"/>
              <a:gd name="connsiteX63" fmla="*/ 1147157 w 1695797"/>
              <a:gd name="connsiteY63" fmla="*/ 2468880 h 2618509"/>
              <a:gd name="connsiteX64" fmla="*/ 1172095 w 1695797"/>
              <a:gd name="connsiteY64" fmla="*/ 2510444 h 2618509"/>
              <a:gd name="connsiteX65" fmla="*/ 1213659 w 1695797"/>
              <a:gd name="connsiteY65" fmla="*/ 2543695 h 2618509"/>
              <a:gd name="connsiteX66" fmla="*/ 1263535 w 1695797"/>
              <a:gd name="connsiteY66" fmla="*/ 2610196 h 2618509"/>
              <a:gd name="connsiteX67" fmla="*/ 1288473 w 1695797"/>
              <a:gd name="connsiteY67" fmla="*/ 2618509 h 2618509"/>
              <a:gd name="connsiteX68" fmla="*/ 1305099 w 1695797"/>
              <a:gd name="connsiteY68" fmla="*/ 2601884 h 2618509"/>
              <a:gd name="connsiteX69" fmla="*/ 1313411 w 1695797"/>
              <a:gd name="connsiteY69" fmla="*/ 2576946 h 2618509"/>
              <a:gd name="connsiteX70" fmla="*/ 1338349 w 1695797"/>
              <a:gd name="connsiteY70" fmla="*/ 2568633 h 2618509"/>
              <a:gd name="connsiteX71" fmla="*/ 1354975 w 1695797"/>
              <a:gd name="connsiteY71" fmla="*/ 2552007 h 2618509"/>
              <a:gd name="connsiteX72" fmla="*/ 1396539 w 1695797"/>
              <a:gd name="connsiteY72" fmla="*/ 2518756 h 2618509"/>
              <a:gd name="connsiteX73" fmla="*/ 1388226 w 1695797"/>
              <a:gd name="connsiteY73" fmla="*/ 2427316 h 2618509"/>
              <a:gd name="connsiteX74" fmla="*/ 1379913 w 1695797"/>
              <a:gd name="connsiteY74" fmla="*/ 2402378 h 2618509"/>
              <a:gd name="connsiteX75" fmla="*/ 1354975 w 1695797"/>
              <a:gd name="connsiteY75" fmla="*/ 2385753 h 2618509"/>
              <a:gd name="connsiteX76" fmla="*/ 1346662 w 1695797"/>
              <a:gd name="connsiteY76" fmla="*/ 2319251 h 2618509"/>
              <a:gd name="connsiteX77" fmla="*/ 1338349 w 1695797"/>
              <a:gd name="connsiteY77" fmla="*/ 2294313 h 2618509"/>
              <a:gd name="connsiteX78" fmla="*/ 1363288 w 1695797"/>
              <a:gd name="connsiteY78" fmla="*/ 2128058 h 2618509"/>
              <a:gd name="connsiteX79" fmla="*/ 1379913 w 1695797"/>
              <a:gd name="connsiteY79" fmla="*/ 2103120 h 2618509"/>
              <a:gd name="connsiteX80" fmla="*/ 1404851 w 1695797"/>
              <a:gd name="connsiteY80" fmla="*/ 2061556 h 2618509"/>
              <a:gd name="connsiteX81" fmla="*/ 1413164 w 1695797"/>
              <a:gd name="connsiteY81" fmla="*/ 2036618 h 2618509"/>
              <a:gd name="connsiteX82" fmla="*/ 1463040 w 1695797"/>
              <a:gd name="connsiteY82" fmla="*/ 1978429 h 2618509"/>
              <a:gd name="connsiteX83" fmla="*/ 1479666 w 1695797"/>
              <a:gd name="connsiteY83" fmla="*/ 1961804 h 2618509"/>
              <a:gd name="connsiteX84" fmla="*/ 1512917 w 1695797"/>
              <a:gd name="connsiteY84" fmla="*/ 1928553 h 2618509"/>
              <a:gd name="connsiteX85" fmla="*/ 1529542 w 1695797"/>
              <a:gd name="connsiteY85" fmla="*/ 1911927 h 2618509"/>
              <a:gd name="connsiteX86" fmla="*/ 1537855 w 1695797"/>
              <a:gd name="connsiteY86" fmla="*/ 1886989 h 2618509"/>
              <a:gd name="connsiteX87" fmla="*/ 1579419 w 1695797"/>
              <a:gd name="connsiteY87" fmla="*/ 1845426 h 2618509"/>
              <a:gd name="connsiteX88" fmla="*/ 1587731 w 1695797"/>
              <a:gd name="connsiteY88" fmla="*/ 1820487 h 2618509"/>
              <a:gd name="connsiteX89" fmla="*/ 1645920 w 1695797"/>
              <a:gd name="connsiteY89" fmla="*/ 1778924 h 2618509"/>
              <a:gd name="connsiteX90" fmla="*/ 1662546 w 1695797"/>
              <a:gd name="connsiteY90" fmla="*/ 1762298 h 2618509"/>
              <a:gd name="connsiteX91" fmla="*/ 1687484 w 1695797"/>
              <a:gd name="connsiteY91" fmla="*/ 1753986 h 2618509"/>
              <a:gd name="connsiteX92" fmla="*/ 1695797 w 1695797"/>
              <a:gd name="connsiteY92" fmla="*/ 1729047 h 2618509"/>
              <a:gd name="connsiteX93" fmla="*/ 1645920 w 1695797"/>
              <a:gd name="connsiteY93" fmla="*/ 1712422 h 2618509"/>
              <a:gd name="connsiteX94" fmla="*/ 1612669 w 1695797"/>
              <a:gd name="connsiteY94" fmla="*/ 1679171 h 2618509"/>
              <a:gd name="connsiteX95" fmla="*/ 1604357 w 1695797"/>
              <a:gd name="connsiteY95" fmla="*/ 1654233 h 2618509"/>
              <a:gd name="connsiteX96" fmla="*/ 1587731 w 1695797"/>
              <a:gd name="connsiteY96" fmla="*/ 1637607 h 2618509"/>
              <a:gd name="connsiteX97" fmla="*/ 1571106 w 1695797"/>
              <a:gd name="connsiteY97" fmla="*/ 1587731 h 2618509"/>
              <a:gd name="connsiteX98" fmla="*/ 1562793 w 1695797"/>
              <a:gd name="connsiteY98" fmla="*/ 1562793 h 2618509"/>
              <a:gd name="connsiteX99" fmla="*/ 1587731 w 1695797"/>
              <a:gd name="connsiteY99" fmla="*/ 1438102 h 2618509"/>
              <a:gd name="connsiteX100" fmla="*/ 1604357 w 1695797"/>
              <a:gd name="connsiteY100" fmla="*/ 1421476 h 2618509"/>
              <a:gd name="connsiteX101" fmla="*/ 1596044 w 1695797"/>
              <a:gd name="connsiteY101" fmla="*/ 1371600 h 2618509"/>
              <a:gd name="connsiteX102" fmla="*/ 1587731 w 1695797"/>
              <a:gd name="connsiteY102" fmla="*/ 1346662 h 2618509"/>
              <a:gd name="connsiteX103" fmla="*/ 1554480 w 1695797"/>
              <a:gd name="connsiteY103" fmla="*/ 1313411 h 2618509"/>
              <a:gd name="connsiteX104" fmla="*/ 1546168 w 1695797"/>
              <a:gd name="connsiteY104" fmla="*/ 1288473 h 2618509"/>
              <a:gd name="connsiteX105" fmla="*/ 1529542 w 1695797"/>
              <a:gd name="connsiteY105" fmla="*/ 1263535 h 2618509"/>
              <a:gd name="connsiteX106" fmla="*/ 1521229 w 1695797"/>
              <a:gd name="connsiteY106" fmla="*/ 1230284 h 2618509"/>
              <a:gd name="connsiteX107" fmla="*/ 1504604 w 1695797"/>
              <a:gd name="connsiteY107" fmla="*/ 1205346 h 2618509"/>
              <a:gd name="connsiteX108" fmla="*/ 1471353 w 1695797"/>
              <a:gd name="connsiteY108" fmla="*/ 1138844 h 2618509"/>
              <a:gd name="connsiteX109" fmla="*/ 1446415 w 1695797"/>
              <a:gd name="connsiteY109" fmla="*/ 1097280 h 2618509"/>
              <a:gd name="connsiteX110" fmla="*/ 1429789 w 1695797"/>
              <a:gd name="connsiteY110" fmla="*/ 1064029 h 2618509"/>
              <a:gd name="connsiteX111" fmla="*/ 1396539 w 1695797"/>
              <a:gd name="connsiteY111" fmla="*/ 1014153 h 2618509"/>
              <a:gd name="connsiteX112" fmla="*/ 1388226 w 1695797"/>
              <a:gd name="connsiteY112" fmla="*/ 922713 h 2618509"/>
              <a:gd name="connsiteX113" fmla="*/ 1379913 w 1695797"/>
              <a:gd name="connsiteY113" fmla="*/ 897775 h 2618509"/>
              <a:gd name="connsiteX114" fmla="*/ 1371600 w 1695797"/>
              <a:gd name="connsiteY114" fmla="*/ 847898 h 2618509"/>
              <a:gd name="connsiteX115" fmla="*/ 1363288 w 1695797"/>
              <a:gd name="connsiteY115" fmla="*/ 731520 h 2618509"/>
              <a:gd name="connsiteX116" fmla="*/ 1346662 w 1695797"/>
              <a:gd name="connsiteY116" fmla="*/ 681644 h 2618509"/>
              <a:gd name="connsiteX117" fmla="*/ 1338349 w 1695797"/>
              <a:gd name="connsiteY117" fmla="*/ 640080 h 2618509"/>
              <a:gd name="connsiteX118" fmla="*/ 1346662 w 1695797"/>
              <a:gd name="connsiteY118" fmla="*/ 507076 h 2618509"/>
              <a:gd name="connsiteX119" fmla="*/ 1354975 w 1695797"/>
              <a:gd name="connsiteY119" fmla="*/ 473826 h 2618509"/>
              <a:gd name="connsiteX120" fmla="*/ 1371600 w 1695797"/>
              <a:gd name="connsiteY120" fmla="*/ 423949 h 2618509"/>
              <a:gd name="connsiteX121" fmla="*/ 1363288 w 1695797"/>
              <a:gd name="connsiteY121" fmla="*/ 399011 h 2618509"/>
              <a:gd name="connsiteX122" fmla="*/ 1338349 w 1695797"/>
              <a:gd name="connsiteY122" fmla="*/ 390698 h 2618509"/>
              <a:gd name="connsiteX123" fmla="*/ 1313411 w 1695797"/>
              <a:gd name="connsiteY123" fmla="*/ 374073 h 2618509"/>
              <a:gd name="connsiteX124" fmla="*/ 1305099 w 1695797"/>
              <a:gd name="connsiteY124" fmla="*/ 349135 h 2618509"/>
              <a:gd name="connsiteX125" fmla="*/ 1288473 w 1695797"/>
              <a:gd name="connsiteY125" fmla="*/ 332509 h 2618509"/>
              <a:gd name="connsiteX126" fmla="*/ 1271848 w 1695797"/>
              <a:gd name="connsiteY126" fmla="*/ 282633 h 2618509"/>
              <a:gd name="connsiteX127" fmla="*/ 1230284 w 1695797"/>
              <a:gd name="connsiteY127" fmla="*/ 249382 h 2618509"/>
              <a:gd name="connsiteX128" fmla="*/ 1180408 w 1695797"/>
              <a:gd name="connsiteY128" fmla="*/ 191193 h 2618509"/>
              <a:gd name="connsiteX129" fmla="*/ 1163782 w 1695797"/>
              <a:gd name="connsiteY129" fmla="*/ 174567 h 2618509"/>
              <a:gd name="connsiteX130" fmla="*/ 1147157 w 1695797"/>
              <a:gd name="connsiteY130" fmla="*/ 149629 h 2618509"/>
              <a:gd name="connsiteX131" fmla="*/ 1097280 w 1695797"/>
              <a:gd name="connsiteY131" fmla="*/ 133004 h 2618509"/>
              <a:gd name="connsiteX132" fmla="*/ 1080655 w 1695797"/>
              <a:gd name="connsiteY132" fmla="*/ 116378 h 2618509"/>
              <a:gd name="connsiteX133" fmla="*/ 1030779 w 1695797"/>
              <a:gd name="connsiteY133" fmla="*/ 99753 h 2618509"/>
              <a:gd name="connsiteX134" fmla="*/ 964277 w 1695797"/>
              <a:gd name="connsiteY134" fmla="*/ 74815 h 2618509"/>
              <a:gd name="connsiteX135" fmla="*/ 889462 w 1695797"/>
              <a:gd name="connsiteY135" fmla="*/ 58189 h 2618509"/>
              <a:gd name="connsiteX136" fmla="*/ 831273 w 1695797"/>
              <a:gd name="connsiteY136" fmla="*/ 41564 h 2618509"/>
              <a:gd name="connsiteX137" fmla="*/ 764771 w 1695797"/>
              <a:gd name="connsiteY137" fmla="*/ 33251 h 2618509"/>
              <a:gd name="connsiteX138" fmla="*/ 706582 w 1695797"/>
              <a:gd name="connsiteY138" fmla="*/ 16626 h 2618509"/>
              <a:gd name="connsiteX139" fmla="*/ 648393 w 1695797"/>
              <a:gd name="connsiteY139" fmla="*/ 0 h 2618509"/>
              <a:gd name="connsiteX140" fmla="*/ 465513 w 1695797"/>
              <a:gd name="connsiteY140" fmla="*/ 8313 h 2618509"/>
              <a:gd name="connsiteX141" fmla="*/ 407324 w 1695797"/>
              <a:gd name="connsiteY141" fmla="*/ 16626 h 2618509"/>
              <a:gd name="connsiteX142" fmla="*/ 382386 w 1695797"/>
              <a:gd name="connsiteY142" fmla="*/ 24938 h 2618509"/>
              <a:gd name="connsiteX143" fmla="*/ 274320 w 1695797"/>
              <a:gd name="connsiteY143" fmla="*/ 33251 h 2618509"/>
              <a:gd name="connsiteX144" fmla="*/ 249382 w 1695797"/>
              <a:gd name="connsiteY144" fmla="*/ 41564 h 2618509"/>
              <a:gd name="connsiteX145" fmla="*/ 224444 w 1695797"/>
              <a:gd name="connsiteY145" fmla="*/ 58189 h 2618509"/>
              <a:gd name="connsiteX146" fmla="*/ 216131 w 1695797"/>
              <a:gd name="connsiteY146" fmla="*/ 49876 h 2618509"/>
              <a:gd name="connsiteX0" fmla="*/ 216131 w 1695797"/>
              <a:gd name="connsiteY0" fmla="*/ 49876 h 2618509"/>
              <a:gd name="connsiteX1" fmla="*/ 216131 w 1695797"/>
              <a:gd name="connsiteY1" fmla="*/ 49876 h 2618509"/>
              <a:gd name="connsiteX2" fmla="*/ 149629 w 1695797"/>
              <a:gd name="connsiteY2" fmla="*/ 74815 h 2618509"/>
              <a:gd name="connsiteX3" fmla="*/ 91440 w 1695797"/>
              <a:gd name="connsiteY3" fmla="*/ 124691 h 2618509"/>
              <a:gd name="connsiteX4" fmla="*/ 66502 w 1695797"/>
              <a:gd name="connsiteY4" fmla="*/ 141316 h 2618509"/>
              <a:gd name="connsiteX5" fmla="*/ 58189 w 1695797"/>
              <a:gd name="connsiteY5" fmla="*/ 166255 h 2618509"/>
              <a:gd name="connsiteX6" fmla="*/ 24939 w 1695797"/>
              <a:gd name="connsiteY6" fmla="*/ 216131 h 2618509"/>
              <a:gd name="connsiteX7" fmla="*/ 8313 w 1695797"/>
              <a:gd name="connsiteY7" fmla="*/ 266007 h 2618509"/>
              <a:gd name="connsiteX8" fmla="*/ 0 w 1695797"/>
              <a:gd name="connsiteY8" fmla="*/ 290946 h 2618509"/>
              <a:gd name="connsiteX9" fmla="*/ 8313 w 1695797"/>
              <a:gd name="connsiteY9" fmla="*/ 490451 h 2618509"/>
              <a:gd name="connsiteX10" fmla="*/ 41564 w 1695797"/>
              <a:gd name="connsiteY10" fmla="*/ 523702 h 2618509"/>
              <a:gd name="connsiteX11" fmla="*/ 91440 w 1695797"/>
              <a:gd name="connsiteY11" fmla="*/ 565266 h 2618509"/>
              <a:gd name="connsiteX12" fmla="*/ 116379 w 1695797"/>
              <a:gd name="connsiteY12" fmla="*/ 573578 h 2618509"/>
              <a:gd name="connsiteX13" fmla="*/ 133004 w 1695797"/>
              <a:gd name="connsiteY13" fmla="*/ 590204 h 2618509"/>
              <a:gd name="connsiteX14" fmla="*/ 166255 w 1695797"/>
              <a:gd name="connsiteY14" fmla="*/ 598516 h 2618509"/>
              <a:gd name="connsiteX15" fmla="*/ 191193 w 1695797"/>
              <a:gd name="connsiteY15" fmla="*/ 606829 h 2618509"/>
              <a:gd name="connsiteX16" fmla="*/ 207819 w 1695797"/>
              <a:gd name="connsiteY16" fmla="*/ 623455 h 2618509"/>
              <a:gd name="connsiteX17" fmla="*/ 232757 w 1695797"/>
              <a:gd name="connsiteY17" fmla="*/ 640080 h 2618509"/>
              <a:gd name="connsiteX18" fmla="*/ 249382 w 1695797"/>
              <a:gd name="connsiteY18" fmla="*/ 665018 h 2618509"/>
              <a:gd name="connsiteX19" fmla="*/ 290946 w 1695797"/>
              <a:gd name="connsiteY19" fmla="*/ 698269 h 2618509"/>
              <a:gd name="connsiteX20" fmla="*/ 324197 w 1695797"/>
              <a:gd name="connsiteY20" fmla="*/ 731520 h 2618509"/>
              <a:gd name="connsiteX21" fmla="*/ 374073 w 1695797"/>
              <a:gd name="connsiteY21" fmla="*/ 764771 h 2618509"/>
              <a:gd name="connsiteX22" fmla="*/ 415637 w 1695797"/>
              <a:gd name="connsiteY22" fmla="*/ 789709 h 2618509"/>
              <a:gd name="connsiteX23" fmla="*/ 446775 w 1695797"/>
              <a:gd name="connsiteY23" fmla="*/ 839586 h 2618509"/>
              <a:gd name="connsiteX24" fmla="*/ 452159 w 1695797"/>
              <a:gd name="connsiteY24" fmla="*/ 871201 h 2618509"/>
              <a:gd name="connsiteX25" fmla="*/ 483774 w 1695797"/>
              <a:gd name="connsiteY25" fmla="*/ 926120 h 2618509"/>
              <a:gd name="connsiteX26" fmla="*/ 524520 w 1695797"/>
              <a:gd name="connsiteY26" fmla="*/ 966866 h 2618509"/>
              <a:gd name="connsiteX27" fmla="*/ 544893 w 1695797"/>
              <a:gd name="connsiteY27" fmla="*/ 968501 h 2618509"/>
              <a:gd name="connsiteX28" fmla="*/ 561519 w 1695797"/>
              <a:gd name="connsiteY28" fmla="*/ 1000116 h 2618509"/>
              <a:gd name="connsiteX29" fmla="*/ 591022 w 1695797"/>
              <a:gd name="connsiteY29" fmla="*/ 1015448 h 2618509"/>
              <a:gd name="connsiteX30" fmla="*/ 611395 w 1695797"/>
              <a:gd name="connsiteY30" fmla="*/ 1032891 h 2618509"/>
              <a:gd name="connsiteX31" fmla="*/ 646281 w 1695797"/>
              <a:gd name="connsiteY31" fmla="*/ 1071524 h 2618509"/>
              <a:gd name="connsiteX32" fmla="*/ 666654 w 1695797"/>
              <a:gd name="connsiteY32" fmla="*/ 1099393 h 2618509"/>
              <a:gd name="connsiteX33" fmla="*/ 687844 w 1695797"/>
              <a:gd name="connsiteY33" fmla="*/ 1107705 h 2618509"/>
              <a:gd name="connsiteX34" fmla="*/ 696976 w 1695797"/>
              <a:gd name="connsiteY34" fmla="*/ 1139321 h 2618509"/>
              <a:gd name="connsiteX35" fmla="*/ 739833 w 1695797"/>
              <a:gd name="connsiteY35" fmla="*/ 1155469 h 2618509"/>
              <a:gd name="connsiteX36" fmla="*/ 756459 w 1695797"/>
              <a:gd name="connsiteY36" fmla="*/ 1221971 h 2618509"/>
              <a:gd name="connsiteX37" fmla="*/ 789709 w 1695797"/>
              <a:gd name="connsiteY37" fmla="*/ 1263535 h 2618509"/>
              <a:gd name="connsiteX38" fmla="*/ 798022 w 1695797"/>
              <a:gd name="connsiteY38" fmla="*/ 1305098 h 2618509"/>
              <a:gd name="connsiteX39" fmla="*/ 806335 w 1695797"/>
              <a:gd name="connsiteY39" fmla="*/ 1354975 h 2618509"/>
              <a:gd name="connsiteX40" fmla="*/ 822960 w 1695797"/>
              <a:gd name="connsiteY40" fmla="*/ 1404851 h 2618509"/>
              <a:gd name="connsiteX41" fmla="*/ 839586 w 1695797"/>
              <a:gd name="connsiteY41" fmla="*/ 1421476 h 2618509"/>
              <a:gd name="connsiteX42" fmla="*/ 856211 w 1695797"/>
              <a:gd name="connsiteY42" fmla="*/ 1612669 h 2618509"/>
              <a:gd name="connsiteX43" fmla="*/ 864524 w 1695797"/>
              <a:gd name="connsiteY43" fmla="*/ 1637607 h 2618509"/>
              <a:gd name="connsiteX44" fmla="*/ 872837 w 1695797"/>
              <a:gd name="connsiteY44" fmla="*/ 1670858 h 2618509"/>
              <a:gd name="connsiteX45" fmla="*/ 889462 w 1695797"/>
              <a:gd name="connsiteY45" fmla="*/ 1720735 h 2618509"/>
              <a:gd name="connsiteX46" fmla="*/ 881149 w 1695797"/>
              <a:gd name="connsiteY46" fmla="*/ 1828800 h 2618509"/>
              <a:gd name="connsiteX47" fmla="*/ 864524 w 1695797"/>
              <a:gd name="connsiteY47" fmla="*/ 1878676 h 2618509"/>
              <a:gd name="connsiteX48" fmla="*/ 856211 w 1695797"/>
              <a:gd name="connsiteY48" fmla="*/ 1903615 h 2618509"/>
              <a:gd name="connsiteX49" fmla="*/ 864524 w 1695797"/>
              <a:gd name="connsiteY49" fmla="*/ 1936866 h 2618509"/>
              <a:gd name="connsiteX50" fmla="*/ 881149 w 1695797"/>
              <a:gd name="connsiteY50" fmla="*/ 1986742 h 2618509"/>
              <a:gd name="connsiteX51" fmla="*/ 897775 w 1695797"/>
              <a:gd name="connsiteY51" fmla="*/ 2036618 h 2618509"/>
              <a:gd name="connsiteX52" fmla="*/ 906088 w 1695797"/>
              <a:gd name="connsiteY52" fmla="*/ 2061556 h 2618509"/>
              <a:gd name="connsiteX53" fmla="*/ 914400 w 1695797"/>
              <a:gd name="connsiteY53" fmla="*/ 2086495 h 2618509"/>
              <a:gd name="connsiteX54" fmla="*/ 931026 w 1695797"/>
              <a:gd name="connsiteY54" fmla="*/ 2111433 h 2618509"/>
              <a:gd name="connsiteX55" fmla="*/ 964277 w 1695797"/>
              <a:gd name="connsiteY55" fmla="*/ 2186247 h 2618509"/>
              <a:gd name="connsiteX56" fmla="*/ 972589 w 1695797"/>
              <a:gd name="connsiteY56" fmla="*/ 2211186 h 2618509"/>
              <a:gd name="connsiteX57" fmla="*/ 989215 w 1695797"/>
              <a:gd name="connsiteY57" fmla="*/ 2227811 h 2618509"/>
              <a:gd name="connsiteX58" fmla="*/ 1022466 w 1695797"/>
              <a:gd name="connsiteY58" fmla="*/ 2269375 h 2618509"/>
              <a:gd name="connsiteX59" fmla="*/ 1047404 w 1695797"/>
              <a:gd name="connsiteY59" fmla="*/ 2319251 h 2618509"/>
              <a:gd name="connsiteX60" fmla="*/ 1072342 w 1695797"/>
              <a:gd name="connsiteY60" fmla="*/ 2360815 h 2618509"/>
              <a:gd name="connsiteX61" fmla="*/ 1080655 w 1695797"/>
              <a:gd name="connsiteY61" fmla="*/ 2385753 h 2618509"/>
              <a:gd name="connsiteX62" fmla="*/ 1113906 w 1695797"/>
              <a:gd name="connsiteY62" fmla="*/ 2427316 h 2618509"/>
              <a:gd name="connsiteX63" fmla="*/ 1147157 w 1695797"/>
              <a:gd name="connsiteY63" fmla="*/ 2468880 h 2618509"/>
              <a:gd name="connsiteX64" fmla="*/ 1172095 w 1695797"/>
              <a:gd name="connsiteY64" fmla="*/ 2510444 h 2618509"/>
              <a:gd name="connsiteX65" fmla="*/ 1213659 w 1695797"/>
              <a:gd name="connsiteY65" fmla="*/ 2543695 h 2618509"/>
              <a:gd name="connsiteX66" fmla="*/ 1263535 w 1695797"/>
              <a:gd name="connsiteY66" fmla="*/ 2610196 h 2618509"/>
              <a:gd name="connsiteX67" fmla="*/ 1288473 w 1695797"/>
              <a:gd name="connsiteY67" fmla="*/ 2618509 h 2618509"/>
              <a:gd name="connsiteX68" fmla="*/ 1305099 w 1695797"/>
              <a:gd name="connsiteY68" fmla="*/ 2601884 h 2618509"/>
              <a:gd name="connsiteX69" fmla="*/ 1313411 w 1695797"/>
              <a:gd name="connsiteY69" fmla="*/ 2576946 h 2618509"/>
              <a:gd name="connsiteX70" fmla="*/ 1338349 w 1695797"/>
              <a:gd name="connsiteY70" fmla="*/ 2568633 h 2618509"/>
              <a:gd name="connsiteX71" fmla="*/ 1354975 w 1695797"/>
              <a:gd name="connsiteY71" fmla="*/ 2552007 h 2618509"/>
              <a:gd name="connsiteX72" fmla="*/ 1396539 w 1695797"/>
              <a:gd name="connsiteY72" fmla="*/ 2518756 h 2618509"/>
              <a:gd name="connsiteX73" fmla="*/ 1388226 w 1695797"/>
              <a:gd name="connsiteY73" fmla="*/ 2427316 h 2618509"/>
              <a:gd name="connsiteX74" fmla="*/ 1379913 w 1695797"/>
              <a:gd name="connsiteY74" fmla="*/ 2402378 h 2618509"/>
              <a:gd name="connsiteX75" fmla="*/ 1354975 w 1695797"/>
              <a:gd name="connsiteY75" fmla="*/ 2385753 h 2618509"/>
              <a:gd name="connsiteX76" fmla="*/ 1346662 w 1695797"/>
              <a:gd name="connsiteY76" fmla="*/ 2319251 h 2618509"/>
              <a:gd name="connsiteX77" fmla="*/ 1338349 w 1695797"/>
              <a:gd name="connsiteY77" fmla="*/ 2294313 h 2618509"/>
              <a:gd name="connsiteX78" fmla="*/ 1363288 w 1695797"/>
              <a:gd name="connsiteY78" fmla="*/ 2128058 h 2618509"/>
              <a:gd name="connsiteX79" fmla="*/ 1379913 w 1695797"/>
              <a:gd name="connsiteY79" fmla="*/ 2103120 h 2618509"/>
              <a:gd name="connsiteX80" fmla="*/ 1404851 w 1695797"/>
              <a:gd name="connsiteY80" fmla="*/ 2061556 h 2618509"/>
              <a:gd name="connsiteX81" fmla="*/ 1413164 w 1695797"/>
              <a:gd name="connsiteY81" fmla="*/ 2036618 h 2618509"/>
              <a:gd name="connsiteX82" fmla="*/ 1463040 w 1695797"/>
              <a:gd name="connsiteY82" fmla="*/ 1978429 h 2618509"/>
              <a:gd name="connsiteX83" fmla="*/ 1479666 w 1695797"/>
              <a:gd name="connsiteY83" fmla="*/ 1961804 h 2618509"/>
              <a:gd name="connsiteX84" fmla="*/ 1512917 w 1695797"/>
              <a:gd name="connsiteY84" fmla="*/ 1928553 h 2618509"/>
              <a:gd name="connsiteX85" fmla="*/ 1529542 w 1695797"/>
              <a:gd name="connsiteY85" fmla="*/ 1911927 h 2618509"/>
              <a:gd name="connsiteX86" fmla="*/ 1537855 w 1695797"/>
              <a:gd name="connsiteY86" fmla="*/ 1886989 h 2618509"/>
              <a:gd name="connsiteX87" fmla="*/ 1579419 w 1695797"/>
              <a:gd name="connsiteY87" fmla="*/ 1845426 h 2618509"/>
              <a:gd name="connsiteX88" fmla="*/ 1587731 w 1695797"/>
              <a:gd name="connsiteY88" fmla="*/ 1820487 h 2618509"/>
              <a:gd name="connsiteX89" fmla="*/ 1645920 w 1695797"/>
              <a:gd name="connsiteY89" fmla="*/ 1778924 h 2618509"/>
              <a:gd name="connsiteX90" fmla="*/ 1662546 w 1695797"/>
              <a:gd name="connsiteY90" fmla="*/ 1762298 h 2618509"/>
              <a:gd name="connsiteX91" fmla="*/ 1687484 w 1695797"/>
              <a:gd name="connsiteY91" fmla="*/ 1753986 h 2618509"/>
              <a:gd name="connsiteX92" fmla="*/ 1695797 w 1695797"/>
              <a:gd name="connsiteY92" fmla="*/ 1729047 h 2618509"/>
              <a:gd name="connsiteX93" fmla="*/ 1645920 w 1695797"/>
              <a:gd name="connsiteY93" fmla="*/ 1712422 h 2618509"/>
              <a:gd name="connsiteX94" fmla="*/ 1612669 w 1695797"/>
              <a:gd name="connsiteY94" fmla="*/ 1679171 h 2618509"/>
              <a:gd name="connsiteX95" fmla="*/ 1604357 w 1695797"/>
              <a:gd name="connsiteY95" fmla="*/ 1654233 h 2618509"/>
              <a:gd name="connsiteX96" fmla="*/ 1587731 w 1695797"/>
              <a:gd name="connsiteY96" fmla="*/ 1637607 h 2618509"/>
              <a:gd name="connsiteX97" fmla="*/ 1571106 w 1695797"/>
              <a:gd name="connsiteY97" fmla="*/ 1587731 h 2618509"/>
              <a:gd name="connsiteX98" fmla="*/ 1562793 w 1695797"/>
              <a:gd name="connsiteY98" fmla="*/ 1562793 h 2618509"/>
              <a:gd name="connsiteX99" fmla="*/ 1587731 w 1695797"/>
              <a:gd name="connsiteY99" fmla="*/ 1438102 h 2618509"/>
              <a:gd name="connsiteX100" fmla="*/ 1604357 w 1695797"/>
              <a:gd name="connsiteY100" fmla="*/ 1421476 h 2618509"/>
              <a:gd name="connsiteX101" fmla="*/ 1596044 w 1695797"/>
              <a:gd name="connsiteY101" fmla="*/ 1371600 h 2618509"/>
              <a:gd name="connsiteX102" fmla="*/ 1587731 w 1695797"/>
              <a:gd name="connsiteY102" fmla="*/ 1346662 h 2618509"/>
              <a:gd name="connsiteX103" fmla="*/ 1554480 w 1695797"/>
              <a:gd name="connsiteY103" fmla="*/ 1313411 h 2618509"/>
              <a:gd name="connsiteX104" fmla="*/ 1546168 w 1695797"/>
              <a:gd name="connsiteY104" fmla="*/ 1288473 h 2618509"/>
              <a:gd name="connsiteX105" fmla="*/ 1529542 w 1695797"/>
              <a:gd name="connsiteY105" fmla="*/ 1263535 h 2618509"/>
              <a:gd name="connsiteX106" fmla="*/ 1521229 w 1695797"/>
              <a:gd name="connsiteY106" fmla="*/ 1230284 h 2618509"/>
              <a:gd name="connsiteX107" fmla="*/ 1504604 w 1695797"/>
              <a:gd name="connsiteY107" fmla="*/ 1205346 h 2618509"/>
              <a:gd name="connsiteX108" fmla="*/ 1471353 w 1695797"/>
              <a:gd name="connsiteY108" fmla="*/ 1138844 h 2618509"/>
              <a:gd name="connsiteX109" fmla="*/ 1446415 w 1695797"/>
              <a:gd name="connsiteY109" fmla="*/ 1097280 h 2618509"/>
              <a:gd name="connsiteX110" fmla="*/ 1429789 w 1695797"/>
              <a:gd name="connsiteY110" fmla="*/ 1064029 h 2618509"/>
              <a:gd name="connsiteX111" fmla="*/ 1396539 w 1695797"/>
              <a:gd name="connsiteY111" fmla="*/ 1014153 h 2618509"/>
              <a:gd name="connsiteX112" fmla="*/ 1388226 w 1695797"/>
              <a:gd name="connsiteY112" fmla="*/ 922713 h 2618509"/>
              <a:gd name="connsiteX113" fmla="*/ 1379913 w 1695797"/>
              <a:gd name="connsiteY113" fmla="*/ 897775 h 2618509"/>
              <a:gd name="connsiteX114" fmla="*/ 1371600 w 1695797"/>
              <a:gd name="connsiteY114" fmla="*/ 847898 h 2618509"/>
              <a:gd name="connsiteX115" fmla="*/ 1363288 w 1695797"/>
              <a:gd name="connsiteY115" fmla="*/ 731520 h 2618509"/>
              <a:gd name="connsiteX116" fmla="*/ 1346662 w 1695797"/>
              <a:gd name="connsiteY116" fmla="*/ 681644 h 2618509"/>
              <a:gd name="connsiteX117" fmla="*/ 1338349 w 1695797"/>
              <a:gd name="connsiteY117" fmla="*/ 640080 h 2618509"/>
              <a:gd name="connsiteX118" fmla="*/ 1346662 w 1695797"/>
              <a:gd name="connsiteY118" fmla="*/ 507076 h 2618509"/>
              <a:gd name="connsiteX119" fmla="*/ 1354975 w 1695797"/>
              <a:gd name="connsiteY119" fmla="*/ 473826 h 2618509"/>
              <a:gd name="connsiteX120" fmla="*/ 1371600 w 1695797"/>
              <a:gd name="connsiteY120" fmla="*/ 423949 h 2618509"/>
              <a:gd name="connsiteX121" fmla="*/ 1363288 w 1695797"/>
              <a:gd name="connsiteY121" fmla="*/ 399011 h 2618509"/>
              <a:gd name="connsiteX122" fmla="*/ 1338349 w 1695797"/>
              <a:gd name="connsiteY122" fmla="*/ 390698 h 2618509"/>
              <a:gd name="connsiteX123" fmla="*/ 1313411 w 1695797"/>
              <a:gd name="connsiteY123" fmla="*/ 374073 h 2618509"/>
              <a:gd name="connsiteX124" fmla="*/ 1305099 w 1695797"/>
              <a:gd name="connsiteY124" fmla="*/ 349135 h 2618509"/>
              <a:gd name="connsiteX125" fmla="*/ 1288473 w 1695797"/>
              <a:gd name="connsiteY125" fmla="*/ 332509 h 2618509"/>
              <a:gd name="connsiteX126" fmla="*/ 1271848 w 1695797"/>
              <a:gd name="connsiteY126" fmla="*/ 282633 h 2618509"/>
              <a:gd name="connsiteX127" fmla="*/ 1230284 w 1695797"/>
              <a:gd name="connsiteY127" fmla="*/ 249382 h 2618509"/>
              <a:gd name="connsiteX128" fmla="*/ 1180408 w 1695797"/>
              <a:gd name="connsiteY128" fmla="*/ 191193 h 2618509"/>
              <a:gd name="connsiteX129" fmla="*/ 1163782 w 1695797"/>
              <a:gd name="connsiteY129" fmla="*/ 174567 h 2618509"/>
              <a:gd name="connsiteX130" fmla="*/ 1147157 w 1695797"/>
              <a:gd name="connsiteY130" fmla="*/ 149629 h 2618509"/>
              <a:gd name="connsiteX131" fmla="*/ 1097280 w 1695797"/>
              <a:gd name="connsiteY131" fmla="*/ 133004 h 2618509"/>
              <a:gd name="connsiteX132" fmla="*/ 1080655 w 1695797"/>
              <a:gd name="connsiteY132" fmla="*/ 116378 h 2618509"/>
              <a:gd name="connsiteX133" fmla="*/ 1030779 w 1695797"/>
              <a:gd name="connsiteY133" fmla="*/ 99753 h 2618509"/>
              <a:gd name="connsiteX134" fmla="*/ 964277 w 1695797"/>
              <a:gd name="connsiteY134" fmla="*/ 74815 h 2618509"/>
              <a:gd name="connsiteX135" fmla="*/ 889462 w 1695797"/>
              <a:gd name="connsiteY135" fmla="*/ 58189 h 2618509"/>
              <a:gd name="connsiteX136" fmla="*/ 831273 w 1695797"/>
              <a:gd name="connsiteY136" fmla="*/ 41564 h 2618509"/>
              <a:gd name="connsiteX137" fmla="*/ 764771 w 1695797"/>
              <a:gd name="connsiteY137" fmla="*/ 33251 h 2618509"/>
              <a:gd name="connsiteX138" fmla="*/ 706582 w 1695797"/>
              <a:gd name="connsiteY138" fmla="*/ 16626 h 2618509"/>
              <a:gd name="connsiteX139" fmla="*/ 648393 w 1695797"/>
              <a:gd name="connsiteY139" fmla="*/ 0 h 2618509"/>
              <a:gd name="connsiteX140" fmla="*/ 465513 w 1695797"/>
              <a:gd name="connsiteY140" fmla="*/ 8313 h 2618509"/>
              <a:gd name="connsiteX141" fmla="*/ 407324 w 1695797"/>
              <a:gd name="connsiteY141" fmla="*/ 16626 h 2618509"/>
              <a:gd name="connsiteX142" fmla="*/ 382386 w 1695797"/>
              <a:gd name="connsiteY142" fmla="*/ 24938 h 2618509"/>
              <a:gd name="connsiteX143" fmla="*/ 274320 w 1695797"/>
              <a:gd name="connsiteY143" fmla="*/ 33251 h 2618509"/>
              <a:gd name="connsiteX144" fmla="*/ 249382 w 1695797"/>
              <a:gd name="connsiteY144" fmla="*/ 41564 h 2618509"/>
              <a:gd name="connsiteX145" fmla="*/ 224444 w 1695797"/>
              <a:gd name="connsiteY145" fmla="*/ 58189 h 2618509"/>
              <a:gd name="connsiteX146" fmla="*/ 216131 w 1695797"/>
              <a:gd name="connsiteY146" fmla="*/ 49876 h 2618509"/>
              <a:gd name="connsiteX0" fmla="*/ 216131 w 1695797"/>
              <a:gd name="connsiteY0" fmla="*/ 49876 h 2618509"/>
              <a:gd name="connsiteX1" fmla="*/ 216131 w 1695797"/>
              <a:gd name="connsiteY1" fmla="*/ 49876 h 2618509"/>
              <a:gd name="connsiteX2" fmla="*/ 149629 w 1695797"/>
              <a:gd name="connsiteY2" fmla="*/ 74815 h 2618509"/>
              <a:gd name="connsiteX3" fmla="*/ 91440 w 1695797"/>
              <a:gd name="connsiteY3" fmla="*/ 124691 h 2618509"/>
              <a:gd name="connsiteX4" fmla="*/ 66502 w 1695797"/>
              <a:gd name="connsiteY4" fmla="*/ 141316 h 2618509"/>
              <a:gd name="connsiteX5" fmla="*/ 58189 w 1695797"/>
              <a:gd name="connsiteY5" fmla="*/ 166255 h 2618509"/>
              <a:gd name="connsiteX6" fmla="*/ 24939 w 1695797"/>
              <a:gd name="connsiteY6" fmla="*/ 216131 h 2618509"/>
              <a:gd name="connsiteX7" fmla="*/ 8313 w 1695797"/>
              <a:gd name="connsiteY7" fmla="*/ 266007 h 2618509"/>
              <a:gd name="connsiteX8" fmla="*/ 0 w 1695797"/>
              <a:gd name="connsiteY8" fmla="*/ 290946 h 2618509"/>
              <a:gd name="connsiteX9" fmla="*/ 8313 w 1695797"/>
              <a:gd name="connsiteY9" fmla="*/ 490451 h 2618509"/>
              <a:gd name="connsiteX10" fmla="*/ 41564 w 1695797"/>
              <a:gd name="connsiteY10" fmla="*/ 523702 h 2618509"/>
              <a:gd name="connsiteX11" fmla="*/ 91440 w 1695797"/>
              <a:gd name="connsiteY11" fmla="*/ 565266 h 2618509"/>
              <a:gd name="connsiteX12" fmla="*/ 116379 w 1695797"/>
              <a:gd name="connsiteY12" fmla="*/ 573578 h 2618509"/>
              <a:gd name="connsiteX13" fmla="*/ 133004 w 1695797"/>
              <a:gd name="connsiteY13" fmla="*/ 590204 h 2618509"/>
              <a:gd name="connsiteX14" fmla="*/ 166255 w 1695797"/>
              <a:gd name="connsiteY14" fmla="*/ 598516 h 2618509"/>
              <a:gd name="connsiteX15" fmla="*/ 191193 w 1695797"/>
              <a:gd name="connsiteY15" fmla="*/ 606829 h 2618509"/>
              <a:gd name="connsiteX16" fmla="*/ 207819 w 1695797"/>
              <a:gd name="connsiteY16" fmla="*/ 623455 h 2618509"/>
              <a:gd name="connsiteX17" fmla="*/ 232757 w 1695797"/>
              <a:gd name="connsiteY17" fmla="*/ 640080 h 2618509"/>
              <a:gd name="connsiteX18" fmla="*/ 249382 w 1695797"/>
              <a:gd name="connsiteY18" fmla="*/ 665018 h 2618509"/>
              <a:gd name="connsiteX19" fmla="*/ 290946 w 1695797"/>
              <a:gd name="connsiteY19" fmla="*/ 698269 h 2618509"/>
              <a:gd name="connsiteX20" fmla="*/ 324197 w 1695797"/>
              <a:gd name="connsiteY20" fmla="*/ 731520 h 2618509"/>
              <a:gd name="connsiteX21" fmla="*/ 374073 w 1695797"/>
              <a:gd name="connsiteY21" fmla="*/ 764771 h 2618509"/>
              <a:gd name="connsiteX22" fmla="*/ 415637 w 1695797"/>
              <a:gd name="connsiteY22" fmla="*/ 789709 h 2618509"/>
              <a:gd name="connsiteX23" fmla="*/ 446775 w 1695797"/>
              <a:gd name="connsiteY23" fmla="*/ 839586 h 2618509"/>
              <a:gd name="connsiteX24" fmla="*/ 452159 w 1695797"/>
              <a:gd name="connsiteY24" fmla="*/ 871201 h 2618509"/>
              <a:gd name="connsiteX25" fmla="*/ 483774 w 1695797"/>
              <a:gd name="connsiteY25" fmla="*/ 926120 h 2618509"/>
              <a:gd name="connsiteX26" fmla="*/ 524520 w 1695797"/>
              <a:gd name="connsiteY26" fmla="*/ 966866 h 2618509"/>
              <a:gd name="connsiteX27" fmla="*/ 544893 w 1695797"/>
              <a:gd name="connsiteY27" fmla="*/ 968501 h 2618509"/>
              <a:gd name="connsiteX28" fmla="*/ 561519 w 1695797"/>
              <a:gd name="connsiteY28" fmla="*/ 1000116 h 2618509"/>
              <a:gd name="connsiteX29" fmla="*/ 591022 w 1695797"/>
              <a:gd name="connsiteY29" fmla="*/ 1015448 h 2618509"/>
              <a:gd name="connsiteX30" fmla="*/ 611395 w 1695797"/>
              <a:gd name="connsiteY30" fmla="*/ 1032891 h 2618509"/>
              <a:gd name="connsiteX31" fmla="*/ 646281 w 1695797"/>
              <a:gd name="connsiteY31" fmla="*/ 1071524 h 2618509"/>
              <a:gd name="connsiteX32" fmla="*/ 666654 w 1695797"/>
              <a:gd name="connsiteY32" fmla="*/ 1099393 h 2618509"/>
              <a:gd name="connsiteX33" fmla="*/ 687844 w 1695797"/>
              <a:gd name="connsiteY33" fmla="*/ 1107705 h 2618509"/>
              <a:gd name="connsiteX34" fmla="*/ 696976 w 1695797"/>
              <a:gd name="connsiteY34" fmla="*/ 1139321 h 2618509"/>
              <a:gd name="connsiteX35" fmla="*/ 739833 w 1695797"/>
              <a:gd name="connsiteY35" fmla="*/ 1155469 h 2618509"/>
              <a:gd name="connsiteX36" fmla="*/ 756459 w 1695797"/>
              <a:gd name="connsiteY36" fmla="*/ 1221971 h 2618509"/>
              <a:gd name="connsiteX37" fmla="*/ 789709 w 1695797"/>
              <a:gd name="connsiteY37" fmla="*/ 1263535 h 2618509"/>
              <a:gd name="connsiteX38" fmla="*/ 798022 w 1695797"/>
              <a:gd name="connsiteY38" fmla="*/ 1305098 h 2618509"/>
              <a:gd name="connsiteX39" fmla="*/ 806335 w 1695797"/>
              <a:gd name="connsiteY39" fmla="*/ 1354975 h 2618509"/>
              <a:gd name="connsiteX40" fmla="*/ 822960 w 1695797"/>
              <a:gd name="connsiteY40" fmla="*/ 1404851 h 2618509"/>
              <a:gd name="connsiteX41" fmla="*/ 839586 w 1695797"/>
              <a:gd name="connsiteY41" fmla="*/ 1421476 h 2618509"/>
              <a:gd name="connsiteX42" fmla="*/ 856211 w 1695797"/>
              <a:gd name="connsiteY42" fmla="*/ 1612669 h 2618509"/>
              <a:gd name="connsiteX43" fmla="*/ 864524 w 1695797"/>
              <a:gd name="connsiteY43" fmla="*/ 1637607 h 2618509"/>
              <a:gd name="connsiteX44" fmla="*/ 872837 w 1695797"/>
              <a:gd name="connsiteY44" fmla="*/ 1670858 h 2618509"/>
              <a:gd name="connsiteX45" fmla="*/ 889462 w 1695797"/>
              <a:gd name="connsiteY45" fmla="*/ 1720735 h 2618509"/>
              <a:gd name="connsiteX46" fmla="*/ 881149 w 1695797"/>
              <a:gd name="connsiteY46" fmla="*/ 1828800 h 2618509"/>
              <a:gd name="connsiteX47" fmla="*/ 864524 w 1695797"/>
              <a:gd name="connsiteY47" fmla="*/ 1878676 h 2618509"/>
              <a:gd name="connsiteX48" fmla="*/ 856211 w 1695797"/>
              <a:gd name="connsiteY48" fmla="*/ 1903615 h 2618509"/>
              <a:gd name="connsiteX49" fmla="*/ 864524 w 1695797"/>
              <a:gd name="connsiteY49" fmla="*/ 1936866 h 2618509"/>
              <a:gd name="connsiteX50" fmla="*/ 881149 w 1695797"/>
              <a:gd name="connsiteY50" fmla="*/ 1986742 h 2618509"/>
              <a:gd name="connsiteX51" fmla="*/ 897775 w 1695797"/>
              <a:gd name="connsiteY51" fmla="*/ 2036618 h 2618509"/>
              <a:gd name="connsiteX52" fmla="*/ 906088 w 1695797"/>
              <a:gd name="connsiteY52" fmla="*/ 2061556 h 2618509"/>
              <a:gd name="connsiteX53" fmla="*/ 914400 w 1695797"/>
              <a:gd name="connsiteY53" fmla="*/ 2086495 h 2618509"/>
              <a:gd name="connsiteX54" fmla="*/ 931026 w 1695797"/>
              <a:gd name="connsiteY54" fmla="*/ 2111433 h 2618509"/>
              <a:gd name="connsiteX55" fmla="*/ 964277 w 1695797"/>
              <a:gd name="connsiteY55" fmla="*/ 2186247 h 2618509"/>
              <a:gd name="connsiteX56" fmla="*/ 972589 w 1695797"/>
              <a:gd name="connsiteY56" fmla="*/ 2211186 h 2618509"/>
              <a:gd name="connsiteX57" fmla="*/ 989215 w 1695797"/>
              <a:gd name="connsiteY57" fmla="*/ 2227811 h 2618509"/>
              <a:gd name="connsiteX58" fmla="*/ 1022466 w 1695797"/>
              <a:gd name="connsiteY58" fmla="*/ 2269375 h 2618509"/>
              <a:gd name="connsiteX59" fmla="*/ 1047404 w 1695797"/>
              <a:gd name="connsiteY59" fmla="*/ 2319251 h 2618509"/>
              <a:gd name="connsiteX60" fmla="*/ 1072342 w 1695797"/>
              <a:gd name="connsiteY60" fmla="*/ 2360815 h 2618509"/>
              <a:gd name="connsiteX61" fmla="*/ 1080655 w 1695797"/>
              <a:gd name="connsiteY61" fmla="*/ 2385753 h 2618509"/>
              <a:gd name="connsiteX62" fmla="*/ 1113906 w 1695797"/>
              <a:gd name="connsiteY62" fmla="*/ 2427316 h 2618509"/>
              <a:gd name="connsiteX63" fmla="*/ 1147157 w 1695797"/>
              <a:gd name="connsiteY63" fmla="*/ 2468880 h 2618509"/>
              <a:gd name="connsiteX64" fmla="*/ 1172095 w 1695797"/>
              <a:gd name="connsiteY64" fmla="*/ 2510444 h 2618509"/>
              <a:gd name="connsiteX65" fmla="*/ 1213659 w 1695797"/>
              <a:gd name="connsiteY65" fmla="*/ 2543695 h 2618509"/>
              <a:gd name="connsiteX66" fmla="*/ 1263535 w 1695797"/>
              <a:gd name="connsiteY66" fmla="*/ 2610196 h 2618509"/>
              <a:gd name="connsiteX67" fmla="*/ 1288473 w 1695797"/>
              <a:gd name="connsiteY67" fmla="*/ 2618509 h 2618509"/>
              <a:gd name="connsiteX68" fmla="*/ 1305099 w 1695797"/>
              <a:gd name="connsiteY68" fmla="*/ 2601884 h 2618509"/>
              <a:gd name="connsiteX69" fmla="*/ 1313411 w 1695797"/>
              <a:gd name="connsiteY69" fmla="*/ 2576946 h 2618509"/>
              <a:gd name="connsiteX70" fmla="*/ 1338349 w 1695797"/>
              <a:gd name="connsiteY70" fmla="*/ 2568633 h 2618509"/>
              <a:gd name="connsiteX71" fmla="*/ 1354975 w 1695797"/>
              <a:gd name="connsiteY71" fmla="*/ 2552007 h 2618509"/>
              <a:gd name="connsiteX72" fmla="*/ 1396539 w 1695797"/>
              <a:gd name="connsiteY72" fmla="*/ 2518756 h 2618509"/>
              <a:gd name="connsiteX73" fmla="*/ 1388226 w 1695797"/>
              <a:gd name="connsiteY73" fmla="*/ 2427316 h 2618509"/>
              <a:gd name="connsiteX74" fmla="*/ 1379913 w 1695797"/>
              <a:gd name="connsiteY74" fmla="*/ 2402378 h 2618509"/>
              <a:gd name="connsiteX75" fmla="*/ 1354975 w 1695797"/>
              <a:gd name="connsiteY75" fmla="*/ 2385753 h 2618509"/>
              <a:gd name="connsiteX76" fmla="*/ 1346662 w 1695797"/>
              <a:gd name="connsiteY76" fmla="*/ 2319251 h 2618509"/>
              <a:gd name="connsiteX77" fmla="*/ 1338349 w 1695797"/>
              <a:gd name="connsiteY77" fmla="*/ 2294313 h 2618509"/>
              <a:gd name="connsiteX78" fmla="*/ 1363288 w 1695797"/>
              <a:gd name="connsiteY78" fmla="*/ 2128058 h 2618509"/>
              <a:gd name="connsiteX79" fmla="*/ 1379913 w 1695797"/>
              <a:gd name="connsiteY79" fmla="*/ 2103120 h 2618509"/>
              <a:gd name="connsiteX80" fmla="*/ 1404851 w 1695797"/>
              <a:gd name="connsiteY80" fmla="*/ 2061556 h 2618509"/>
              <a:gd name="connsiteX81" fmla="*/ 1413164 w 1695797"/>
              <a:gd name="connsiteY81" fmla="*/ 2036618 h 2618509"/>
              <a:gd name="connsiteX82" fmla="*/ 1463040 w 1695797"/>
              <a:gd name="connsiteY82" fmla="*/ 1978429 h 2618509"/>
              <a:gd name="connsiteX83" fmla="*/ 1479666 w 1695797"/>
              <a:gd name="connsiteY83" fmla="*/ 1961804 h 2618509"/>
              <a:gd name="connsiteX84" fmla="*/ 1512917 w 1695797"/>
              <a:gd name="connsiteY84" fmla="*/ 1928553 h 2618509"/>
              <a:gd name="connsiteX85" fmla="*/ 1529542 w 1695797"/>
              <a:gd name="connsiteY85" fmla="*/ 1911927 h 2618509"/>
              <a:gd name="connsiteX86" fmla="*/ 1537855 w 1695797"/>
              <a:gd name="connsiteY86" fmla="*/ 1886989 h 2618509"/>
              <a:gd name="connsiteX87" fmla="*/ 1579419 w 1695797"/>
              <a:gd name="connsiteY87" fmla="*/ 1845426 h 2618509"/>
              <a:gd name="connsiteX88" fmla="*/ 1587731 w 1695797"/>
              <a:gd name="connsiteY88" fmla="*/ 1820487 h 2618509"/>
              <a:gd name="connsiteX89" fmla="*/ 1645920 w 1695797"/>
              <a:gd name="connsiteY89" fmla="*/ 1778924 h 2618509"/>
              <a:gd name="connsiteX90" fmla="*/ 1662546 w 1695797"/>
              <a:gd name="connsiteY90" fmla="*/ 1762298 h 2618509"/>
              <a:gd name="connsiteX91" fmla="*/ 1687484 w 1695797"/>
              <a:gd name="connsiteY91" fmla="*/ 1753986 h 2618509"/>
              <a:gd name="connsiteX92" fmla="*/ 1695797 w 1695797"/>
              <a:gd name="connsiteY92" fmla="*/ 1729047 h 2618509"/>
              <a:gd name="connsiteX93" fmla="*/ 1645920 w 1695797"/>
              <a:gd name="connsiteY93" fmla="*/ 1712422 h 2618509"/>
              <a:gd name="connsiteX94" fmla="*/ 1612669 w 1695797"/>
              <a:gd name="connsiteY94" fmla="*/ 1679171 h 2618509"/>
              <a:gd name="connsiteX95" fmla="*/ 1604357 w 1695797"/>
              <a:gd name="connsiteY95" fmla="*/ 1654233 h 2618509"/>
              <a:gd name="connsiteX96" fmla="*/ 1587731 w 1695797"/>
              <a:gd name="connsiteY96" fmla="*/ 1637607 h 2618509"/>
              <a:gd name="connsiteX97" fmla="*/ 1571106 w 1695797"/>
              <a:gd name="connsiteY97" fmla="*/ 1587731 h 2618509"/>
              <a:gd name="connsiteX98" fmla="*/ 1562793 w 1695797"/>
              <a:gd name="connsiteY98" fmla="*/ 1562793 h 2618509"/>
              <a:gd name="connsiteX99" fmla="*/ 1587731 w 1695797"/>
              <a:gd name="connsiteY99" fmla="*/ 1438102 h 2618509"/>
              <a:gd name="connsiteX100" fmla="*/ 1604357 w 1695797"/>
              <a:gd name="connsiteY100" fmla="*/ 1421476 h 2618509"/>
              <a:gd name="connsiteX101" fmla="*/ 1596044 w 1695797"/>
              <a:gd name="connsiteY101" fmla="*/ 1371600 h 2618509"/>
              <a:gd name="connsiteX102" fmla="*/ 1587731 w 1695797"/>
              <a:gd name="connsiteY102" fmla="*/ 1346662 h 2618509"/>
              <a:gd name="connsiteX103" fmla="*/ 1554480 w 1695797"/>
              <a:gd name="connsiteY103" fmla="*/ 1313411 h 2618509"/>
              <a:gd name="connsiteX104" fmla="*/ 1546168 w 1695797"/>
              <a:gd name="connsiteY104" fmla="*/ 1288473 h 2618509"/>
              <a:gd name="connsiteX105" fmla="*/ 1529542 w 1695797"/>
              <a:gd name="connsiteY105" fmla="*/ 1263535 h 2618509"/>
              <a:gd name="connsiteX106" fmla="*/ 1521229 w 1695797"/>
              <a:gd name="connsiteY106" fmla="*/ 1230284 h 2618509"/>
              <a:gd name="connsiteX107" fmla="*/ 1504604 w 1695797"/>
              <a:gd name="connsiteY107" fmla="*/ 1205346 h 2618509"/>
              <a:gd name="connsiteX108" fmla="*/ 1471353 w 1695797"/>
              <a:gd name="connsiteY108" fmla="*/ 1138844 h 2618509"/>
              <a:gd name="connsiteX109" fmla="*/ 1446415 w 1695797"/>
              <a:gd name="connsiteY109" fmla="*/ 1097280 h 2618509"/>
              <a:gd name="connsiteX110" fmla="*/ 1429789 w 1695797"/>
              <a:gd name="connsiteY110" fmla="*/ 1064029 h 2618509"/>
              <a:gd name="connsiteX111" fmla="*/ 1415277 w 1695797"/>
              <a:gd name="connsiteY111" fmla="*/ 1006658 h 2618509"/>
              <a:gd name="connsiteX112" fmla="*/ 1388226 w 1695797"/>
              <a:gd name="connsiteY112" fmla="*/ 922713 h 2618509"/>
              <a:gd name="connsiteX113" fmla="*/ 1379913 w 1695797"/>
              <a:gd name="connsiteY113" fmla="*/ 897775 h 2618509"/>
              <a:gd name="connsiteX114" fmla="*/ 1371600 w 1695797"/>
              <a:gd name="connsiteY114" fmla="*/ 847898 h 2618509"/>
              <a:gd name="connsiteX115" fmla="*/ 1363288 w 1695797"/>
              <a:gd name="connsiteY115" fmla="*/ 731520 h 2618509"/>
              <a:gd name="connsiteX116" fmla="*/ 1346662 w 1695797"/>
              <a:gd name="connsiteY116" fmla="*/ 681644 h 2618509"/>
              <a:gd name="connsiteX117" fmla="*/ 1338349 w 1695797"/>
              <a:gd name="connsiteY117" fmla="*/ 640080 h 2618509"/>
              <a:gd name="connsiteX118" fmla="*/ 1346662 w 1695797"/>
              <a:gd name="connsiteY118" fmla="*/ 507076 h 2618509"/>
              <a:gd name="connsiteX119" fmla="*/ 1354975 w 1695797"/>
              <a:gd name="connsiteY119" fmla="*/ 473826 h 2618509"/>
              <a:gd name="connsiteX120" fmla="*/ 1371600 w 1695797"/>
              <a:gd name="connsiteY120" fmla="*/ 423949 h 2618509"/>
              <a:gd name="connsiteX121" fmla="*/ 1363288 w 1695797"/>
              <a:gd name="connsiteY121" fmla="*/ 399011 h 2618509"/>
              <a:gd name="connsiteX122" fmla="*/ 1338349 w 1695797"/>
              <a:gd name="connsiteY122" fmla="*/ 390698 h 2618509"/>
              <a:gd name="connsiteX123" fmla="*/ 1313411 w 1695797"/>
              <a:gd name="connsiteY123" fmla="*/ 374073 h 2618509"/>
              <a:gd name="connsiteX124" fmla="*/ 1305099 w 1695797"/>
              <a:gd name="connsiteY124" fmla="*/ 349135 h 2618509"/>
              <a:gd name="connsiteX125" fmla="*/ 1288473 w 1695797"/>
              <a:gd name="connsiteY125" fmla="*/ 332509 h 2618509"/>
              <a:gd name="connsiteX126" fmla="*/ 1271848 w 1695797"/>
              <a:gd name="connsiteY126" fmla="*/ 282633 h 2618509"/>
              <a:gd name="connsiteX127" fmla="*/ 1230284 w 1695797"/>
              <a:gd name="connsiteY127" fmla="*/ 249382 h 2618509"/>
              <a:gd name="connsiteX128" fmla="*/ 1180408 w 1695797"/>
              <a:gd name="connsiteY128" fmla="*/ 191193 h 2618509"/>
              <a:gd name="connsiteX129" fmla="*/ 1163782 w 1695797"/>
              <a:gd name="connsiteY129" fmla="*/ 174567 h 2618509"/>
              <a:gd name="connsiteX130" fmla="*/ 1147157 w 1695797"/>
              <a:gd name="connsiteY130" fmla="*/ 149629 h 2618509"/>
              <a:gd name="connsiteX131" fmla="*/ 1097280 w 1695797"/>
              <a:gd name="connsiteY131" fmla="*/ 133004 h 2618509"/>
              <a:gd name="connsiteX132" fmla="*/ 1080655 w 1695797"/>
              <a:gd name="connsiteY132" fmla="*/ 116378 h 2618509"/>
              <a:gd name="connsiteX133" fmla="*/ 1030779 w 1695797"/>
              <a:gd name="connsiteY133" fmla="*/ 99753 h 2618509"/>
              <a:gd name="connsiteX134" fmla="*/ 964277 w 1695797"/>
              <a:gd name="connsiteY134" fmla="*/ 74815 h 2618509"/>
              <a:gd name="connsiteX135" fmla="*/ 889462 w 1695797"/>
              <a:gd name="connsiteY135" fmla="*/ 58189 h 2618509"/>
              <a:gd name="connsiteX136" fmla="*/ 831273 w 1695797"/>
              <a:gd name="connsiteY136" fmla="*/ 41564 h 2618509"/>
              <a:gd name="connsiteX137" fmla="*/ 764771 w 1695797"/>
              <a:gd name="connsiteY137" fmla="*/ 33251 h 2618509"/>
              <a:gd name="connsiteX138" fmla="*/ 706582 w 1695797"/>
              <a:gd name="connsiteY138" fmla="*/ 16626 h 2618509"/>
              <a:gd name="connsiteX139" fmla="*/ 648393 w 1695797"/>
              <a:gd name="connsiteY139" fmla="*/ 0 h 2618509"/>
              <a:gd name="connsiteX140" fmla="*/ 465513 w 1695797"/>
              <a:gd name="connsiteY140" fmla="*/ 8313 h 2618509"/>
              <a:gd name="connsiteX141" fmla="*/ 407324 w 1695797"/>
              <a:gd name="connsiteY141" fmla="*/ 16626 h 2618509"/>
              <a:gd name="connsiteX142" fmla="*/ 382386 w 1695797"/>
              <a:gd name="connsiteY142" fmla="*/ 24938 h 2618509"/>
              <a:gd name="connsiteX143" fmla="*/ 274320 w 1695797"/>
              <a:gd name="connsiteY143" fmla="*/ 33251 h 2618509"/>
              <a:gd name="connsiteX144" fmla="*/ 249382 w 1695797"/>
              <a:gd name="connsiteY144" fmla="*/ 41564 h 2618509"/>
              <a:gd name="connsiteX145" fmla="*/ 224444 w 1695797"/>
              <a:gd name="connsiteY145" fmla="*/ 58189 h 2618509"/>
              <a:gd name="connsiteX146" fmla="*/ 216131 w 1695797"/>
              <a:gd name="connsiteY146" fmla="*/ 49876 h 2618509"/>
              <a:gd name="connsiteX0" fmla="*/ 216131 w 1695797"/>
              <a:gd name="connsiteY0" fmla="*/ 49876 h 2618509"/>
              <a:gd name="connsiteX1" fmla="*/ 216131 w 1695797"/>
              <a:gd name="connsiteY1" fmla="*/ 49876 h 2618509"/>
              <a:gd name="connsiteX2" fmla="*/ 149629 w 1695797"/>
              <a:gd name="connsiteY2" fmla="*/ 74815 h 2618509"/>
              <a:gd name="connsiteX3" fmla="*/ 91440 w 1695797"/>
              <a:gd name="connsiteY3" fmla="*/ 124691 h 2618509"/>
              <a:gd name="connsiteX4" fmla="*/ 66502 w 1695797"/>
              <a:gd name="connsiteY4" fmla="*/ 141316 h 2618509"/>
              <a:gd name="connsiteX5" fmla="*/ 58189 w 1695797"/>
              <a:gd name="connsiteY5" fmla="*/ 166255 h 2618509"/>
              <a:gd name="connsiteX6" fmla="*/ 24939 w 1695797"/>
              <a:gd name="connsiteY6" fmla="*/ 216131 h 2618509"/>
              <a:gd name="connsiteX7" fmla="*/ 8313 w 1695797"/>
              <a:gd name="connsiteY7" fmla="*/ 266007 h 2618509"/>
              <a:gd name="connsiteX8" fmla="*/ 0 w 1695797"/>
              <a:gd name="connsiteY8" fmla="*/ 290946 h 2618509"/>
              <a:gd name="connsiteX9" fmla="*/ 8313 w 1695797"/>
              <a:gd name="connsiteY9" fmla="*/ 490451 h 2618509"/>
              <a:gd name="connsiteX10" fmla="*/ 41564 w 1695797"/>
              <a:gd name="connsiteY10" fmla="*/ 523702 h 2618509"/>
              <a:gd name="connsiteX11" fmla="*/ 91440 w 1695797"/>
              <a:gd name="connsiteY11" fmla="*/ 565266 h 2618509"/>
              <a:gd name="connsiteX12" fmla="*/ 116379 w 1695797"/>
              <a:gd name="connsiteY12" fmla="*/ 573578 h 2618509"/>
              <a:gd name="connsiteX13" fmla="*/ 133004 w 1695797"/>
              <a:gd name="connsiteY13" fmla="*/ 590204 h 2618509"/>
              <a:gd name="connsiteX14" fmla="*/ 166255 w 1695797"/>
              <a:gd name="connsiteY14" fmla="*/ 598516 h 2618509"/>
              <a:gd name="connsiteX15" fmla="*/ 191193 w 1695797"/>
              <a:gd name="connsiteY15" fmla="*/ 606829 h 2618509"/>
              <a:gd name="connsiteX16" fmla="*/ 207819 w 1695797"/>
              <a:gd name="connsiteY16" fmla="*/ 623455 h 2618509"/>
              <a:gd name="connsiteX17" fmla="*/ 232757 w 1695797"/>
              <a:gd name="connsiteY17" fmla="*/ 640080 h 2618509"/>
              <a:gd name="connsiteX18" fmla="*/ 249382 w 1695797"/>
              <a:gd name="connsiteY18" fmla="*/ 665018 h 2618509"/>
              <a:gd name="connsiteX19" fmla="*/ 290946 w 1695797"/>
              <a:gd name="connsiteY19" fmla="*/ 698269 h 2618509"/>
              <a:gd name="connsiteX20" fmla="*/ 324197 w 1695797"/>
              <a:gd name="connsiteY20" fmla="*/ 731520 h 2618509"/>
              <a:gd name="connsiteX21" fmla="*/ 374073 w 1695797"/>
              <a:gd name="connsiteY21" fmla="*/ 764771 h 2618509"/>
              <a:gd name="connsiteX22" fmla="*/ 415637 w 1695797"/>
              <a:gd name="connsiteY22" fmla="*/ 789709 h 2618509"/>
              <a:gd name="connsiteX23" fmla="*/ 446775 w 1695797"/>
              <a:gd name="connsiteY23" fmla="*/ 839586 h 2618509"/>
              <a:gd name="connsiteX24" fmla="*/ 452159 w 1695797"/>
              <a:gd name="connsiteY24" fmla="*/ 871201 h 2618509"/>
              <a:gd name="connsiteX25" fmla="*/ 483774 w 1695797"/>
              <a:gd name="connsiteY25" fmla="*/ 926120 h 2618509"/>
              <a:gd name="connsiteX26" fmla="*/ 524520 w 1695797"/>
              <a:gd name="connsiteY26" fmla="*/ 966866 h 2618509"/>
              <a:gd name="connsiteX27" fmla="*/ 544893 w 1695797"/>
              <a:gd name="connsiteY27" fmla="*/ 968501 h 2618509"/>
              <a:gd name="connsiteX28" fmla="*/ 561519 w 1695797"/>
              <a:gd name="connsiteY28" fmla="*/ 1000116 h 2618509"/>
              <a:gd name="connsiteX29" fmla="*/ 591022 w 1695797"/>
              <a:gd name="connsiteY29" fmla="*/ 1015448 h 2618509"/>
              <a:gd name="connsiteX30" fmla="*/ 611395 w 1695797"/>
              <a:gd name="connsiteY30" fmla="*/ 1032891 h 2618509"/>
              <a:gd name="connsiteX31" fmla="*/ 646281 w 1695797"/>
              <a:gd name="connsiteY31" fmla="*/ 1071524 h 2618509"/>
              <a:gd name="connsiteX32" fmla="*/ 666654 w 1695797"/>
              <a:gd name="connsiteY32" fmla="*/ 1099393 h 2618509"/>
              <a:gd name="connsiteX33" fmla="*/ 687844 w 1695797"/>
              <a:gd name="connsiteY33" fmla="*/ 1107705 h 2618509"/>
              <a:gd name="connsiteX34" fmla="*/ 696976 w 1695797"/>
              <a:gd name="connsiteY34" fmla="*/ 1139321 h 2618509"/>
              <a:gd name="connsiteX35" fmla="*/ 739833 w 1695797"/>
              <a:gd name="connsiteY35" fmla="*/ 1155469 h 2618509"/>
              <a:gd name="connsiteX36" fmla="*/ 756459 w 1695797"/>
              <a:gd name="connsiteY36" fmla="*/ 1221971 h 2618509"/>
              <a:gd name="connsiteX37" fmla="*/ 789709 w 1695797"/>
              <a:gd name="connsiteY37" fmla="*/ 1263535 h 2618509"/>
              <a:gd name="connsiteX38" fmla="*/ 798022 w 1695797"/>
              <a:gd name="connsiteY38" fmla="*/ 1305098 h 2618509"/>
              <a:gd name="connsiteX39" fmla="*/ 806335 w 1695797"/>
              <a:gd name="connsiteY39" fmla="*/ 1354975 h 2618509"/>
              <a:gd name="connsiteX40" fmla="*/ 822960 w 1695797"/>
              <a:gd name="connsiteY40" fmla="*/ 1404851 h 2618509"/>
              <a:gd name="connsiteX41" fmla="*/ 839586 w 1695797"/>
              <a:gd name="connsiteY41" fmla="*/ 1421476 h 2618509"/>
              <a:gd name="connsiteX42" fmla="*/ 856211 w 1695797"/>
              <a:gd name="connsiteY42" fmla="*/ 1612669 h 2618509"/>
              <a:gd name="connsiteX43" fmla="*/ 864524 w 1695797"/>
              <a:gd name="connsiteY43" fmla="*/ 1637607 h 2618509"/>
              <a:gd name="connsiteX44" fmla="*/ 872837 w 1695797"/>
              <a:gd name="connsiteY44" fmla="*/ 1670858 h 2618509"/>
              <a:gd name="connsiteX45" fmla="*/ 889462 w 1695797"/>
              <a:gd name="connsiteY45" fmla="*/ 1720735 h 2618509"/>
              <a:gd name="connsiteX46" fmla="*/ 881149 w 1695797"/>
              <a:gd name="connsiteY46" fmla="*/ 1828800 h 2618509"/>
              <a:gd name="connsiteX47" fmla="*/ 864524 w 1695797"/>
              <a:gd name="connsiteY47" fmla="*/ 1878676 h 2618509"/>
              <a:gd name="connsiteX48" fmla="*/ 856211 w 1695797"/>
              <a:gd name="connsiteY48" fmla="*/ 1903615 h 2618509"/>
              <a:gd name="connsiteX49" fmla="*/ 864524 w 1695797"/>
              <a:gd name="connsiteY49" fmla="*/ 1936866 h 2618509"/>
              <a:gd name="connsiteX50" fmla="*/ 881149 w 1695797"/>
              <a:gd name="connsiteY50" fmla="*/ 1986742 h 2618509"/>
              <a:gd name="connsiteX51" fmla="*/ 897775 w 1695797"/>
              <a:gd name="connsiteY51" fmla="*/ 2036618 h 2618509"/>
              <a:gd name="connsiteX52" fmla="*/ 906088 w 1695797"/>
              <a:gd name="connsiteY52" fmla="*/ 2061556 h 2618509"/>
              <a:gd name="connsiteX53" fmla="*/ 914400 w 1695797"/>
              <a:gd name="connsiteY53" fmla="*/ 2086495 h 2618509"/>
              <a:gd name="connsiteX54" fmla="*/ 931026 w 1695797"/>
              <a:gd name="connsiteY54" fmla="*/ 2111433 h 2618509"/>
              <a:gd name="connsiteX55" fmla="*/ 964277 w 1695797"/>
              <a:gd name="connsiteY55" fmla="*/ 2186247 h 2618509"/>
              <a:gd name="connsiteX56" fmla="*/ 972589 w 1695797"/>
              <a:gd name="connsiteY56" fmla="*/ 2211186 h 2618509"/>
              <a:gd name="connsiteX57" fmla="*/ 989215 w 1695797"/>
              <a:gd name="connsiteY57" fmla="*/ 2227811 h 2618509"/>
              <a:gd name="connsiteX58" fmla="*/ 1022466 w 1695797"/>
              <a:gd name="connsiteY58" fmla="*/ 2269375 h 2618509"/>
              <a:gd name="connsiteX59" fmla="*/ 1047404 w 1695797"/>
              <a:gd name="connsiteY59" fmla="*/ 2319251 h 2618509"/>
              <a:gd name="connsiteX60" fmla="*/ 1072342 w 1695797"/>
              <a:gd name="connsiteY60" fmla="*/ 2360815 h 2618509"/>
              <a:gd name="connsiteX61" fmla="*/ 1080655 w 1695797"/>
              <a:gd name="connsiteY61" fmla="*/ 2385753 h 2618509"/>
              <a:gd name="connsiteX62" fmla="*/ 1113906 w 1695797"/>
              <a:gd name="connsiteY62" fmla="*/ 2427316 h 2618509"/>
              <a:gd name="connsiteX63" fmla="*/ 1147157 w 1695797"/>
              <a:gd name="connsiteY63" fmla="*/ 2468880 h 2618509"/>
              <a:gd name="connsiteX64" fmla="*/ 1172095 w 1695797"/>
              <a:gd name="connsiteY64" fmla="*/ 2510444 h 2618509"/>
              <a:gd name="connsiteX65" fmla="*/ 1213659 w 1695797"/>
              <a:gd name="connsiteY65" fmla="*/ 2543695 h 2618509"/>
              <a:gd name="connsiteX66" fmla="*/ 1263535 w 1695797"/>
              <a:gd name="connsiteY66" fmla="*/ 2610196 h 2618509"/>
              <a:gd name="connsiteX67" fmla="*/ 1288473 w 1695797"/>
              <a:gd name="connsiteY67" fmla="*/ 2618509 h 2618509"/>
              <a:gd name="connsiteX68" fmla="*/ 1305099 w 1695797"/>
              <a:gd name="connsiteY68" fmla="*/ 2601884 h 2618509"/>
              <a:gd name="connsiteX69" fmla="*/ 1313411 w 1695797"/>
              <a:gd name="connsiteY69" fmla="*/ 2576946 h 2618509"/>
              <a:gd name="connsiteX70" fmla="*/ 1338349 w 1695797"/>
              <a:gd name="connsiteY70" fmla="*/ 2568633 h 2618509"/>
              <a:gd name="connsiteX71" fmla="*/ 1354975 w 1695797"/>
              <a:gd name="connsiteY71" fmla="*/ 2552007 h 2618509"/>
              <a:gd name="connsiteX72" fmla="*/ 1396539 w 1695797"/>
              <a:gd name="connsiteY72" fmla="*/ 2518756 h 2618509"/>
              <a:gd name="connsiteX73" fmla="*/ 1388226 w 1695797"/>
              <a:gd name="connsiteY73" fmla="*/ 2427316 h 2618509"/>
              <a:gd name="connsiteX74" fmla="*/ 1379913 w 1695797"/>
              <a:gd name="connsiteY74" fmla="*/ 2402378 h 2618509"/>
              <a:gd name="connsiteX75" fmla="*/ 1354975 w 1695797"/>
              <a:gd name="connsiteY75" fmla="*/ 2385753 h 2618509"/>
              <a:gd name="connsiteX76" fmla="*/ 1346662 w 1695797"/>
              <a:gd name="connsiteY76" fmla="*/ 2319251 h 2618509"/>
              <a:gd name="connsiteX77" fmla="*/ 1338349 w 1695797"/>
              <a:gd name="connsiteY77" fmla="*/ 2294313 h 2618509"/>
              <a:gd name="connsiteX78" fmla="*/ 1363288 w 1695797"/>
              <a:gd name="connsiteY78" fmla="*/ 2128058 h 2618509"/>
              <a:gd name="connsiteX79" fmla="*/ 1379913 w 1695797"/>
              <a:gd name="connsiteY79" fmla="*/ 2103120 h 2618509"/>
              <a:gd name="connsiteX80" fmla="*/ 1404851 w 1695797"/>
              <a:gd name="connsiteY80" fmla="*/ 2061556 h 2618509"/>
              <a:gd name="connsiteX81" fmla="*/ 1413164 w 1695797"/>
              <a:gd name="connsiteY81" fmla="*/ 2036618 h 2618509"/>
              <a:gd name="connsiteX82" fmla="*/ 1463040 w 1695797"/>
              <a:gd name="connsiteY82" fmla="*/ 1978429 h 2618509"/>
              <a:gd name="connsiteX83" fmla="*/ 1479666 w 1695797"/>
              <a:gd name="connsiteY83" fmla="*/ 1961804 h 2618509"/>
              <a:gd name="connsiteX84" fmla="*/ 1512917 w 1695797"/>
              <a:gd name="connsiteY84" fmla="*/ 1928553 h 2618509"/>
              <a:gd name="connsiteX85" fmla="*/ 1529542 w 1695797"/>
              <a:gd name="connsiteY85" fmla="*/ 1911927 h 2618509"/>
              <a:gd name="connsiteX86" fmla="*/ 1537855 w 1695797"/>
              <a:gd name="connsiteY86" fmla="*/ 1886989 h 2618509"/>
              <a:gd name="connsiteX87" fmla="*/ 1579419 w 1695797"/>
              <a:gd name="connsiteY87" fmla="*/ 1845426 h 2618509"/>
              <a:gd name="connsiteX88" fmla="*/ 1587731 w 1695797"/>
              <a:gd name="connsiteY88" fmla="*/ 1820487 h 2618509"/>
              <a:gd name="connsiteX89" fmla="*/ 1645920 w 1695797"/>
              <a:gd name="connsiteY89" fmla="*/ 1778924 h 2618509"/>
              <a:gd name="connsiteX90" fmla="*/ 1662546 w 1695797"/>
              <a:gd name="connsiteY90" fmla="*/ 1762298 h 2618509"/>
              <a:gd name="connsiteX91" fmla="*/ 1687484 w 1695797"/>
              <a:gd name="connsiteY91" fmla="*/ 1753986 h 2618509"/>
              <a:gd name="connsiteX92" fmla="*/ 1695797 w 1695797"/>
              <a:gd name="connsiteY92" fmla="*/ 1729047 h 2618509"/>
              <a:gd name="connsiteX93" fmla="*/ 1645920 w 1695797"/>
              <a:gd name="connsiteY93" fmla="*/ 1712422 h 2618509"/>
              <a:gd name="connsiteX94" fmla="*/ 1612669 w 1695797"/>
              <a:gd name="connsiteY94" fmla="*/ 1679171 h 2618509"/>
              <a:gd name="connsiteX95" fmla="*/ 1604357 w 1695797"/>
              <a:gd name="connsiteY95" fmla="*/ 1654233 h 2618509"/>
              <a:gd name="connsiteX96" fmla="*/ 1587731 w 1695797"/>
              <a:gd name="connsiteY96" fmla="*/ 1637607 h 2618509"/>
              <a:gd name="connsiteX97" fmla="*/ 1571106 w 1695797"/>
              <a:gd name="connsiteY97" fmla="*/ 1587731 h 2618509"/>
              <a:gd name="connsiteX98" fmla="*/ 1562793 w 1695797"/>
              <a:gd name="connsiteY98" fmla="*/ 1562793 h 2618509"/>
              <a:gd name="connsiteX99" fmla="*/ 1587731 w 1695797"/>
              <a:gd name="connsiteY99" fmla="*/ 1438102 h 2618509"/>
              <a:gd name="connsiteX100" fmla="*/ 1604357 w 1695797"/>
              <a:gd name="connsiteY100" fmla="*/ 1421476 h 2618509"/>
              <a:gd name="connsiteX101" fmla="*/ 1596044 w 1695797"/>
              <a:gd name="connsiteY101" fmla="*/ 1371600 h 2618509"/>
              <a:gd name="connsiteX102" fmla="*/ 1587731 w 1695797"/>
              <a:gd name="connsiteY102" fmla="*/ 1346662 h 2618509"/>
              <a:gd name="connsiteX103" fmla="*/ 1554480 w 1695797"/>
              <a:gd name="connsiteY103" fmla="*/ 1313411 h 2618509"/>
              <a:gd name="connsiteX104" fmla="*/ 1546168 w 1695797"/>
              <a:gd name="connsiteY104" fmla="*/ 1288473 h 2618509"/>
              <a:gd name="connsiteX105" fmla="*/ 1529542 w 1695797"/>
              <a:gd name="connsiteY105" fmla="*/ 1263535 h 2618509"/>
              <a:gd name="connsiteX106" fmla="*/ 1521229 w 1695797"/>
              <a:gd name="connsiteY106" fmla="*/ 1230284 h 2618509"/>
              <a:gd name="connsiteX107" fmla="*/ 1504604 w 1695797"/>
              <a:gd name="connsiteY107" fmla="*/ 1205346 h 2618509"/>
              <a:gd name="connsiteX108" fmla="*/ 1471353 w 1695797"/>
              <a:gd name="connsiteY108" fmla="*/ 1138844 h 2618509"/>
              <a:gd name="connsiteX109" fmla="*/ 1446415 w 1695797"/>
              <a:gd name="connsiteY109" fmla="*/ 1097280 h 2618509"/>
              <a:gd name="connsiteX110" fmla="*/ 1452274 w 1695797"/>
              <a:gd name="connsiteY110" fmla="*/ 1064029 h 2618509"/>
              <a:gd name="connsiteX111" fmla="*/ 1415277 w 1695797"/>
              <a:gd name="connsiteY111" fmla="*/ 1006658 h 2618509"/>
              <a:gd name="connsiteX112" fmla="*/ 1388226 w 1695797"/>
              <a:gd name="connsiteY112" fmla="*/ 922713 h 2618509"/>
              <a:gd name="connsiteX113" fmla="*/ 1379913 w 1695797"/>
              <a:gd name="connsiteY113" fmla="*/ 897775 h 2618509"/>
              <a:gd name="connsiteX114" fmla="*/ 1371600 w 1695797"/>
              <a:gd name="connsiteY114" fmla="*/ 847898 h 2618509"/>
              <a:gd name="connsiteX115" fmla="*/ 1363288 w 1695797"/>
              <a:gd name="connsiteY115" fmla="*/ 731520 h 2618509"/>
              <a:gd name="connsiteX116" fmla="*/ 1346662 w 1695797"/>
              <a:gd name="connsiteY116" fmla="*/ 681644 h 2618509"/>
              <a:gd name="connsiteX117" fmla="*/ 1338349 w 1695797"/>
              <a:gd name="connsiteY117" fmla="*/ 640080 h 2618509"/>
              <a:gd name="connsiteX118" fmla="*/ 1346662 w 1695797"/>
              <a:gd name="connsiteY118" fmla="*/ 507076 h 2618509"/>
              <a:gd name="connsiteX119" fmla="*/ 1354975 w 1695797"/>
              <a:gd name="connsiteY119" fmla="*/ 473826 h 2618509"/>
              <a:gd name="connsiteX120" fmla="*/ 1371600 w 1695797"/>
              <a:gd name="connsiteY120" fmla="*/ 423949 h 2618509"/>
              <a:gd name="connsiteX121" fmla="*/ 1363288 w 1695797"/>
              <a:gd name="connsiteY121" fmla="*/ 399011 h 2618509"/>
              <a:gd name="connsiteX122" fmla="*/ 1338349 w 1695797"/>
              <a:gd name="connsiteY122" fmla="*/ 390698 h 2618509"/>
              <a:gd name="connsiteX123" fmla="*/ 1313411 w 1695797"/>
              <a:gd name="connsiteY123" fmla="*/ 374073 h 2618509"/>
              <a:gd name="connsiteX124" fmla="*/ 1305099 w 1695797"/>
              <a:gd name="connsiteY124" fmla="*/ 349135 h 2618509"/>
              <a:gd name="connsiteX125" fmla="*/ 1288473 w 1695797"/>
              <a:gd name="connsiteY125" fmla="*/ 332509 h 2618509"/>
              <a:gd name="connsiteX126" fmla="*/ 1271848 w 1695797"/>
              <a:gd name="connsiteY126" fmla="*/ 282633 h 2618509"/>
              <a:gd name="connsiteX127" fmla="*/ 1230284 w 1695797"/>
              <a:gd name="connsiteY127" fmla="*/ 249382 h 2618509"/>
              <a:gd name="connsiteX128" fmla="*/ 1180408 w 1695797"/>
              <a:gd name="connsiteY128" fmla="*/ 191193 h 2618509"/>
              <a:gd name="connsiteX129" fmla="*/ 1163782 w 1695797"/>
              <a:gd name="connsiteY129" fmla="*/ 174567 h 2618509"/>
              <a:gd name="connsiteX130" fmla="*/ 1147157 w 1695797"/>
              <a:gd name="connsiteY130" fmla="*/ 149629 h 2618509"/>
              <a:gd name="connsiteX131" fmla="*/ 1097280 w 1695797"/>
              <a:gd name="connsiteY131" fmla="*/ 133004 h 2618509"/>
              <a:gd name="connsiteX132" fmla="*/ 1080655 w 1695797"/>
              <a:gd name="connsiteY132" fmla="*/ 116378 h 2618509"/>
              <a:gd name="connsiteX133" fmla="*/ 1030779 w 1695797"/>
              <a:gd name="connsiteY133" fmla="*/ 99753 h 2618509"/>
              <a:gd name="connsiteX134" fmla="*/ 964277 w 1695797"/>
              <a:gd name="connsiteY134" fmla="*/ 74815 h 2618509"/>
              <a:gd name="connsiteX135" fmla="*/ 889462 w 1695797"/>
              <a:gd name="connsiteY135" fmla="*/ 58189 h 2618509"/>
              <a:gd name="connsiteX136" fmla="*/ 831273 w 1695797"/>
              <a:gd name="connsiteY136" fmla="*/ 41564 h 2618509"/>
              <a:gd name="connsiteX137" fmla="*/ 764771 w 1695797"/>
              <a:gd name="connsiteY137" fmla="*/ 33251 h 2618509"/>
              <a:gd name="connsiteX138" fmla="*/ 706582 w 1695797"/>
              <a:gd name="connsiteY138" fmla="*/ 16626 h 2618509"/>
              <a:gd name="connsiteX139" fmla="*/ 648393 w 1695797"/>
              <a:gd name="connsiteY139" fmla="*/ 0 h 2618509"/>
              <a:gd name="connsiteX140" fmla="*/ 465513 w 1695797"/>
              <a:gd name="connsiteY140" fmla="*/ 8313 h 2618509"/>
              <a:gd name="connsiteX141" fmla="*/ 407324 w 1695797"/>
              <a:gd name="connsiteY141" fmla="*/ 16626 h 2618509"/>
              <a:gd name="connsiteX142" fmla="*/ 382386 w 1695797"/>
              <a:gd name="connsiteY142" fmla="*/ 24938 h 2618509"/>
              <a:gd name="connsiteX143" fmla="*/ 274320 w 1695797"/>
              <a:gd name="connsiteY143" fmla="*/ 33251 h 2618509"/>
              <a:gd name="connsiteX144" fmla="*/ 249382 w 1695797"/>
              <a:gd name="connsiteY144" fmla="*/ 41564 h 2618509"/>
              <a:gd name="connsiteX145" fmla="*/ 224444 w 1695797"/>
              <a:gd name="connsiteY145" fmla="*/ 58189 h 2618509"/>
              <a:gd name="connsiteX146" fmla="*/ 216131 w 1695797"/>
              <a:gd name="connsiteY146" fmla="*/ 49876 h 2618509"/>
              <a:gd name="connsiteX0" fmla="*/ 216131 w 1695797"/>
              <a:gd name="connsiteY0" fmla="*/ 49876 h 2618509"/>
              <a:gd name="connsiteX1" fmla="*/ 216131 w 1695797"/>
              <a:gd name="connsiteY1" fmla="*/ 49876 h 2618509"/>
              <a:gd name="connsiteX2" fmla="*/ 149629 w 1695797"/>
              <a:gd name="connsiteY2" fmla="*/ 74815 h 2618509"/>
              <a:gd name="connsiteX3" fmla="*/ 91440 w 1695797"/>
              <a:gd name="connsiteY3" fmla="*/ 124691 h 2618509"/>
              <a:gd name="connsiteX4" fmla="*/ 66502 w 1695797"/>
              <a:gd name="connsiteY4" fmla="*/ 141316 h 2618509"/>
              <a:gd name="connsiteX5" fmla="*/ 58189 w 1695797"/>
              <a:gd name="connsiteY5" fmla="*/ 166255 h 2618509"/>
              <a:gd name="connsiteX6" fmla="*/ 24939 w 1695797"/>
              <a:gd name="connsiteY6" fmla="*/ 216131 h 2618509"/>
              <a:gd name="connsiteX7" fmla="*/ 8313 w 1695797"/>
              <a:gd name="connsiteY7" fmla="*/ 266007 h 2618509"/>
              <a:gd name="connsiteX8" fmla="*/ 0 w 1695797"/>
              <a:gd name="connsiteY8" fmla="*/ 290946 h 2618509"/>
              <a:gd name="connsiteX9" fmla="*/ 8313 w 1695797"/>
              <a:gd name="connsiteY9" fmla="*/ 490451 h 2618509"/>
              <a:gd name="connsiteX10" fmla="*/ 41564 w 1695797"/>
              <a:gd name="connsiteY10" fmla="*/ 523702 h 2618509"/>
              <a:gd name="connsiteX11" fmla="*/ 91440 w 1695797"/>
              <a:gd name="connsiteY11" fmla="*/ 565266 h 2618509"/>
              <a:gd name="connsiteX12" fmla="*/ 116379 w 1695797"/>
              <a:gd name="connsiteY12" fmla="*/ 573578 h 2618509"/>
              <a:gd name="connsiteX13" fmla="*/ 133004 w 1695797"/>
              <a:gd name="connsiteY13" fmla="*/ 590204 h 2618509"/>
              <a:gd name="connsiteX14" fmla="*/ 166255 w 1695797"/>
              <a:gd name="connsiteY14" fmla="*/ 598516 h 2618509"/>
              <a:gd name="connsiteX15" fmla="*/ 191193 w 1695797"/>
              <a:gd name="connsiteY15" fmla="*/ 606829 h 2618509"/>
              <a:gd name="connsiteX16" fmla="*/ 207819 w 1695797"/>
              <a:gd name="connsiteY16" fmla="*/ 623455 h 2618509"/>
              <a:gd name="connsiteX17" fmla="*/ 232757 w 1695797"/>
              <a:gd name="connsiteY17" fmla="*/ 640080 h 2618509"/>
              <a:gd name="connsiteX18" fmla="*/ 249382 w 1695797"/>
              <a:gd name="connsiteY18" fmla="*/ 665018 h 2618509"/>
              <a:gd name="connsiteX19" fmla="*/ 290946 w 1695797"/>
              <a:gd name="connsiteY19" fmla="*/ 698269 h 2618509"/>
              <a:gd name="connsiteX20" fmla="*/ 324197 w 1695797"/>
              <a:gd name="connsiteY20" fmla="*/ 731520 h 2618509"/>
              <a:gd name="connsiteX21" fmla="*/ 374073 w 1695797"/>
              <a:gd name="connsiteY21" fmla="*/ 764771 h 2618509"/>
              <a:gd name="connsiteX22" fmla="*/ 415637 w 1695797"/>
              <a:gd name="connsiteY22" fmla="*/ 789709 h 2618509"/>
              <a:gd name="connsiteX23" fmla="*/ 446775 w 1695797"/>
              <a:gd name="connsiteY23" fmla="*/ 839586 h 2618509"/>
              <a:gd name="connsiteX24" fmla="*/ 452159 w 1695797"/>
              <a:gd name="connsiteY24" fmla="*/ 871201 h 2618509"/>
              <a:gd name="connsiteX25" fmla="*/ 483774 w 1695797"/>
              <a:gd name="connsiteY25" fmla="*/ 926120 h 2618509"/>
              <a:gd name="connsiteX26" fmla="*/ 524520 w 1695797"/>
              <a:gd name="connsiteY26" fmla="*/ 966866 h 2618509"/>
              <a:gd name="connsiteX27" fmla="*/ 544893 w 1695797"/>
              <a:gd name="connsiteY27" fmla="*/ 968501 h 2618509"/>
              <a:gd name="connsiteX28" fmla="*/ 561519 w 1695797"/>
              <a:gd name="connsiteY28" fmla="*/ 1000116 h 2618509"/>
              <a:gd name="connsiteX29" fmla="*/ 591022 w 1695797"/>
              <a:gd name="connsiteY29" fmla="*/ 1015448 h 2618509"/>
              <a:gd name="connsiteX30" fmla="*/ 611395 w 1695797"/>
              <a:gd name="connsiteY30" fmla="*/ 1032891 h 2618509"/>
              <a:gd name="connsiteX31" fmla="*/ 646281 w 1695797"/>
              <a:gd name="connsiteY31" fmla="*/ 1071524 h 2618509"/>
              <a:gd name="connsiteX32" fmla="*/ 666654 w 1695797"/>
              <a:gd name="connsiteY32" fmla="*/ 1099393 h 2618509"/>
              <a:gd name="connsiteX33" fmla="*/ 687844 w 1695797"/>
              <a:gd name="connsiteY33" fmla="*/ 1107705 h 2618509"/>
              <a:gd name="connsiteX34" fmla="*/ 696976 w 1695797"/>
              <a:gd name="connsiteY34" fmla="*/ 1139321 h 2618509"/>
              <a:gd name="connsiteX35" fmla="*/ 739833 w 1695797"/>
              <a:gd name="connsiteY35" fmla="*/ 1155469 h 2618509"/>
              <a:gd name="connsiteX36" fmla="*/ 756459 w 1695797"/>
              <a:gd name="connsiteY36" fmla="*/ 1221971 h 2618509"/>
              <a:gd name="connsiteX37" fmla="*/ 789709 w 1695797"/>
              <a:gd name="connsiteY37" fmla="*/ 1263535 h 2618509"/>
              <a:gd name="connsiteX38" fmla="*/ 798022 w 1695797"/>
              <a:gd name="connsiteY38" fmla="*/ 1305098 h 2618509"/>
              <a:gd name="connsiteX39" fmla="*/ 806335 w 1695797"/>
              <a:gd name="connsiteY39" fmla="*/ 1354975 h 2618509"/>
              <a:gd name="connsiteX40" fmla="*/ 822960 w 1695797"/>
              <a:gd name="connsiteY40" fmla="*/ 1404851 h 2618509"/>
              <a:gd name="connsiteX41" fmla="*/ 839586 w 1695797"/>
              <a:gd name="connsiteY41" fmla="*/ 1421476 h 2618509"/>
              <a:gd name="connsiteX42" fmla="*/ 856211 w 1695797"/>
              <a:gd name="connsiteY42" fmla="*/ 1612669 h 2618509"/>
              <a:gd name="connsiteX43" fmla="*/ 864524 w 1695797"/>
              <a:gd name="connsiteY43" fmla="*/ 1637607 h 2618509"/>
              <a:gd name="connsiteX44" fmla="*/ 872837 w 1695797"/>
              <a:gd name="connsiteY44" fmla="*/ 1670858 h 2618509"/>
              <a:gd name="connsiteX45" fmla="*/ 889462 w 1695797"/>
              <a:gd name="connsiteY45" fmla="*/ 1720735 h 2618509"/>
              <a:gd name="connsiteX46" fmla="*/ 881149 w 1695797"/>
              <a:gd name="connsiteY46" fmla="*/ 1828800 h 2618509"/>
              <a:gd name="connsiteX47" fmla="*/ 864524 w 1695797"/>
              <a:gd name="connsiteY47" fmla="*/ 1878676 h 2618509"/>
              <a:gd name="connsiteX48" fmla="*/ 856211 w 1695797"/>
              <a:gd name="connsiteY48" fmla="*/ 1903615 h 2618509"/>
              <a:gd name="connsiteX49" fmla="*/ 864524 w 1695797"/>
              <a:gd name="connsiteY49" fmla="*/ 1936866 h 2618509"/>
              <a:gd name="connsiteX50" fmla="*/ 881149 w 1695797"/>
              <a:gd name="connsiteY50" fmla="*/ 1986742 h 2618509"/>
              <a:gd name="connsiteX51" fmla="*/ 897775 w 1695797"/>
              <a:gd name="connsiteY51" fmla="*/ 2036618 h 2618509"/>
              <a:gd name="connsiteX52" fmla="*/ 906088 w 1695797"/>
              <a:gd name="connsiteY52" fmla="*/ 2061556 h 2618509"/>
              <a:gd name="connsiteX53" fmla="*/ 914400 w 1695797"/>
              <a:gd name="connsiteY53" fmla="*/ 2086495 h 2618509"/>
              <a:gd name="connsiteX54" fmla="*/ 931026 w 1695797"/>
              <a:gd name="connsiteY54" fmla="*/ 2111433 h 2618509"/>
              <a:gd name="connsiteX55" fmla="*/ 964277 w 1695797"/>
              <a:gd name="connsiteY55" fmla="*/ 2186247 h 2618509"/>
              <a:gd name="connsiteX56" fmla="*/ 972589 w 1695797"/>
              <a:gd name="connsiteY56" fmla="*/ 2211186 h 2618509"/>
              <a:gd name="connsiteX57" fmla="*/ 989215 w 1695797"/>
              <a:gd name="connsiteY57" fmla="*/ 2227811 h 2618509"/>
              <a:gd name="connsiteX58" fmla="*/ 1022466 w 1695797"/>
              <a:gd name="connsiteY58" fmla="*/ 2269375 h 2618509"/>
              <a:gd name="connsiteX59" fmla="*/ 1047404 w 1695797"/>
              <a:gd name="connsiteY59" fmla="*/ 2319251 h 2618509"/>
              <a:gd name="connsiteX60" fmla="*/ 1072342 w 1695797"/>
              <a:gd name="connsiteY60" fmla="*/ 2360815 h 2618509"/>
              <a:gd name="connsiteX61" fmla="*/ 1080655 w 1695797"/>
              <a:gd name="connsiteY61" fmla="*/ 2385753 h 2618509"/>
              <a:gd name="connsiteX62" fmla="*/ 1113906 w 1695797"/>
              <a:gd name="connsiteY62" fmla="*/ 2427316 h 2618509"/>
              <a:gd name="connsiteX63" fmla="*/ 1147157 w 1695797"/>
              <a:gd name="connsiteY63" fmla="*/ 2468880 h 2618509"/>
              <a:gd name="connsiteX64" fmla="*/ 1172095 w 1695797"/>
              <a:gd name="connsiteY64" fmla="*/ 2510444 h 2618509"/>
              <a:gd name="connsiteX65" fmla="*/ 1213659 w 1695797"/>
              <a:gd name="connsiteY65" fmla="*/ 2543695 h 2618509"/>
              <a:gd name="connsiteX66" fmla="*/ 1263535 w 1695797"/>
              <a:gd name="connsiteY66" fmla="*/ 2610196 h 2618509"/>
              <a:gd name="connsiteX67" fmla="*/ 1288473 w 1695797"/>
              <a:gd name="connsiteY67" fmla="*/ 2618509 h 2618509"/>
              <a:gd name="connsiteX68" fmla="*/ 1305099 w 1695797"/>
              <a:gd name="connsiteY68" fmla="*/ 2601884 h 2618509"/>
              <a:gd name="connsiteX69" fmla="*/ 1313411 w 1695797"/>
              <a:gd name="connsiteY69" fmla="*/ 2576946 h 2618509"/>
              <a:gd name="connsiteX70" fmla="*/ 1338349 w 1695797"/>
              <a:gd name="connsiteY70" fmla="*/ 2568633 h 2618509"/>
              <a:gd name="connsiteX71" fmla="*/ 1354975 w 1695797"/>
              <a:gd name="connsiteY71" fmla="*/ 2552007 h 2618509"/>
              <a:gd name="connsiteX72" fmla="*/ 1396539 w 1695797"/>
              <a:gd name="connsiteY72" fmla="*/ 2518756 h 2618509"/>
              <a:gd name="connsiteX73" fmla="*/ 1388226 w 1695797"/>
              <a:gd name="connsiteY73" fmla="*/ 2427316 h 2618509"/>
              <a:gd name="connsiteX74" fmla="*/ 1379913 w 1695797"/>
              <a:gd name="connsiteY74" fmla="*/ 2402378 h 2618509"/>
              <a:gd name="connsiteX75" fmla="*/ 1354975 w 1695797"/>
              <a:gd name="connsiteY75" fmla="*/ 2385753 h 2618509"/>
              <a:gd name="connsiteX76" fmla="*/ 1346662 w 1695797"/>
              <a:gd name="connsiteY76" fmla="*/ 2319251 h 2618509"/>
              <a:gd name="connsiteX77" fmla="*/ 1338349 w 1695797"/>
              <a:gd name="connsiteY77" fmla="*/ 2294313 h 2618509"/>
              <a:gd name="connsiteX78" fmla="*/ 1363288 w 1695797"/>
              <a:gd name="connsiteY78" fmla="*/ 2128058 h 2618509"/>
              <a:gd name="connsiteX79" fmla="*/ 1379913 w 1695797"/>
              <a:gd name="connsiteY79" fmla="*/ 2103120 h 2618509"/>
              <a:gd name="connsiteX80" fmla="*/ 1404851 w 1695797"/>
              <a:gd name="connsiteY80" fmla="*/ 2061556 h 2618509"/>
              <a:gd name="connsiteX81" fmla="*/ 1413164 w 1695797"/>
              <a:gd name="connsiteY81" fmla="*/ 2036618 h 2618509"/>
              <a:gd name="connsiteX82" fmla="*/ 1463040 w 1695797"/>
              <a:gd name="connsiteY82" fmla="*/ 1978429 h 2618509"/>
              <a:gd name="connsiteX83" fmla="*/ 1479666 w 1695797"/>
              <a:gd name="connsiteY83" fmla="*/ 1961804 h 2618509"/>
              <a:gd name="connsiteX84" fmla="*/ 1512917 w 1695797"/>
              <a:gd name="connsiteY84" fmla="*/ 1928553 h 2618509"/>
              <a:gd name="connsiteX85" fmla="*/ 1529542 w 1695797"/>
              <a:gd name="connsiteY85" fmla="*/ 1911927 h 2618509"/>
              <a:gd name="connsiteX86" fmla="*/ 1537855 w 1695797"/>
              <a:gd name="connsiteY86" fmla="*/ 1886989 h 2618509"/>
              <a:gd name="connsiteX87" fmla="*/ 1579419 w 1695797"/>
              <a:gd name="connsiteY87" fmla="*/ 1845426 h 2618509"/>
              <a:gd name="connsiteX88" fmla="*/ 1587731 w 1695797"/>
              <a:gd name="connsiteY88" fmla="*/ 1820487 h 2618509"/>
              <a:gd name="connsiteX89" fmla="*/ 1645920 w 1695797"/>
              <a:gd name="connsiteY89" fmla="*/ 1778924 h 2618509"/>
              <a:gd name="connsiteX90" fmla="*/ 1662546 w 1695797"/>
              <a:gd name="connsiteY90" fmla="*/ 1762298 h 2618509"/>
              <a:gd name="connsiteX91" fmla="*/ 1687484 w 1695797"/>
              <a:gd name="connsiteY91" fmla="*/ 1753986 h 2618509"/>
              <a:gd name="connsiteX92" fmla="*/ 1695797 w 1695797"/>
              <a:gd name="connsiteY92" fmla="*/ 1729047 h 2618509"/>
              <a:gd name="connsiteX93" fmla="*/ 1645920 w 1695797"/>
              <a:gd name="connsiteY93" fmla="*/ 1712422 h 2618509"/>
              <a:gd name="connsiteX94" fmla="*/ 1612669 w 1695797"/>
              <a:gd name="connsiteY94" fmla="*/ 1679171 h 2618509"/>
              <a:gd name="connsiteX95" fmla="*/ 1604357 w 1695797"/>
              <a:gd name="connsiteY95" fmla="*/ 1654233 h 2618509"/>
              <a:gd name="connsiteX96" fmla="*/ 1587731 w 1695797"/>
              <a:gd name="connsiteY96" fmla="*/ 1637607 h 2618509"/>
              <a:gd name="connsiteX97" fmla="*/ 1571106 w 1695797"/>
              <a:gd name="connsiteY97" fmla="*/ 1587731 h 2618509"/>
              <a:gd name="connsiteX98" fmla="*/ 1562793 w 1695797"/>
              <a:gd name="connsiteY98" fmla="*/ 1562793 h 2618509"/>
              <a:gd name="connsiteX99" fmla="*/ 1587731 w 1695797"/>
              <a:gd name="connsiteY99" fmla="*/ 1438102 h 2618509"/>
              <a:gd name="connsiteX100" fmla="*/ 1604357 w 1695797"/>
              <a:gd name="connsiteY100" fmla="*/ 1421476 h 2618509"/>
              <a:gd name="connsiteX101" fmla="*/ 1596044 w 1695797"/>
              <a:gd name="connsiteY101" fmla="*/ 1371600 h 2618509"/>
              <a:gd name="connsiteX102" fmla="*/ 1587731 w 1695797"/>
              <a:gd name="connsiteY102" fmla="*/ 1346662 h 2618509"/>
              <a:gd name="connsiteX103" fmla="*/ 1554480 w 1695797"/>
              <a:gd name="connsiteY103" fmla="*/ 1313411 h 2618509"/>
              <a:gd name="connsiteX104" fmla="*/ 1546168 w 1695797"/>
              <a:gd name="connsiteY104" fmla="*/ 1288473 h 2618509"/>
              <a:gd name="connsiteX105" fmla="*/ 1529542 w 1695797"/>
              <a:gd name="connsiteY105" fmla="*/ 1263535 h 2618509"/>
              <a:gd name="connsiteX106" fmla="*/ 1521229 w 1695797"/>
              <a:gd name="connsiteY106" fmla="*/ 1230284 h 2618509"/>
              <a:gd name="connsiteX107" fmla="*/ 1504604 w 1695797"/>
              <a:gd name="connsiteY107" fmla="*/ 1205346 h 2618509"/>
              <a:gd name="connsiteX108" fmla="*/ 1471353 w 1695797"/>
              <a:gd name="connsiteY108" fmla="*/ 1138844 h 2618509"/>
              <a:gd name="connsiteX109" fmla="*/ 1465153 w 1695797"/>
              <a:gd name="connsiteY109" fmla="*/ 1101028 h 2618509"/>
              <a:gd name="connsiteX110" fmla="*/ 1452274 w 1695797"/>
              <a:gd name="connsiteY110" fmla="*/ 1064029 h 2618509"/>
              <a:gd name="connsiteX111" fmla="*/ 1415277 w 1695797"/>
              <a:gd name="connsiteY111" fmla="*/ 1006658 h 2618509"/>
              <a:gd name="connsiteX112" fmla="*/ 1388226 w 1695797"/>
              <a:gd name="connsiteY112" fmla="*/ 922713 h 2618509"/>
              <a:gd name="connsiteX113" fmla="*/ 1379913 w 1695797"/>
              <a:gd name="connsiteY113" fmla="*/ 897775 h 2618509"/>
              <a:gd name="connsiteX114" fmla="*/ 1371600 w 1695797"/>
              <a:gd name="connsiteY114" fmla="*/ 847898 h 2618509"/>
              <a:gd name="connsiteX115" fmla="*/ 1363288 w 1695797"/>
              <a:gd name="connsiteY115" fmla="*/ 731520 h 2618509"/>
              <a:gd name="connsiteX116" fmla="*/ 1346662 w 1695797"/>
              <a:gd name="connsiteY116" fmla="*/ 681644 h 2618509"/>
              <a:gd name="connsiteX117" fmla="*/ 1338349 w 1695797"/>
              <a:gd name="connsiteY117" fmla="*/ 640080 h 2618509"/>
              <a:gd name="connsiteX118" fmla="*/ 1346662 w 1695797"/>
              <a:gd name="connsiteY118" fmla="*/ 507076 h 2618509"/>
              <a:gd name="connsiteX119" fmla="*/ 1354975 w 1695797"/>
              <a:gd name="connsiteY119" fmla="*/ 473826 h 2618509"/>
              <a:gd name="connsiteX120" fmla="*/ 1371600 w 1695797"/>
              <a:gd name="connsiteY120" fmla="*/ 423949 h 2618509"/>
              <a:gd name="connsiteX121" fmla="*/ 1363288 w 1695797"/>
              <a:gd name="connsiteY121" fmla="*/ 399011 h 2618509"/>
              <a:gd name="connsiteX122" fmla="*/ 1338349 w 1695797"/>
              <a:gd name="connsiteY122" fmla="*/ 390698 h 2618509"/>
              <a:gd name="connsiteX123" fmla="*/ 1313411 w 1695797"/>
              <a:gd name="connsiteY123" fmla="*/ 374073 h 2618509"/>
              <a:gd name="connsiteX124" fmla="*/ 1305099 w 1695797"/>
              <a:gd name="connsiteY124" fmla="*/ 349135 h 2618509"/>
              <a:gd name="connsiteX125" fmla="*/ 1288473 w 1695797"/>
              <a:gd name="connsiteY125" fmla="*/ 332509 h 2618509"/>
              <a:gd name="connsiteX126" fmla="*/ 1271848 w 1695797"/>
              <a:gd name="connsiteY126" fmla="*/ 282633 h 2618509"/>
              <a:gd name="connsiteX127" fmla="*/ 1230284 w 1695797"/>
              <a:gd name="connsiteY127" fmla="*/ 249382 h 2618509"/>
              <a:gd name="connsiteX128" fmla="*/ 1180408 w 1695797"/>
              <a:gd name="connsiteY128" fmla="*/ 191193 h 2618509"/>
              <a:gd name="connsiteX129" fmla="*/ 1163782 w 1695797"/>
              <a:gd name="connsiteY129" fmla="*/ 174567 h 2618509"/>
              <a:gd name="connsiteX130" fmla="*/ 1147157 w 1695797"/>
              <a:gd name="connsiteY130" fmla="*/ 149629 h 2618509"/>
              <a:gd name="connsiteX131" fmla="*/ 1097280 w 1695797"/>
              <a:gd name="connsiteY131" fmla="*/ 133004 h 2618509"/>
              <a:gd name="connsiteX132" fmla="*/ 1080655 w 1695797"/>
              <a:gd name="connsiteY132" fmla="*/ 116378 h 2618509"/>
              <a:gd name="connsiteX133" fmla="*/ 1030779 w 1695797"/>
              <a:gd name="connsiteY133" fmla="*/ 99753 h 2618509"/>
              <a:gd name="connsiteX134" fmla="*/ 964277 w 1695797"/>
              <a:gd name="connsiteY134" fmla="*/ 74815 h 2618509"/>
              <a:gd name="connsiteX135" fmla="*/ 889462 w 1695797"/>
              <a:gd name="connsiteY135" fmla="*/ 58189 h 2618509"/>
              <a:gd name="connsiteX136" fmla="*/ 831273 w 1695797"/>
              <a:gd name="connsiteY136" fmla="*/ 41564 h 2618509"/>
              <a:gd name="connsiteX137" fmla="*/ 764771 w 1695797"/>
              <a:gd name="connsiteY137" fmla="*/ 33251 h 2618509"/>
              <a:gd name="connsiteX138" fmla="*/ 706582 w 1695797"/>
              <a:gd name="connsiteY138" fmla="*/ 16626 h 2618509"/>
              <a:gd name="connsiteX139" fmla="*/ 648393 w 1695797"/>
              <a:gd name="connsiteY139" fmla="*/ 0 h 2618509"/>
              <a:gd name="connsiteX140" fmla="*/ 465513 w 1695797"/>
              <a:gd name="connsiteY140" fmla="*/ 8313 h 2618509"/>
              <a:gd name="connsiteX141" fmla="*/ 407324 w 1695797"/>
              <a:gd name="connsiteY141" fmla="*/ 16626 h 2618509"/>
              <a:gd name="connsiteX142" fmla="*/ 382386 w 1695797"/>
              <a:gd name="connsiteY142" fmla="*/ 24938 h 2618509"/>
              <a:gd name="connsiteX143" fmla="*/ 274320 w 1695797"/>
              <a:gd name="connsiteY143" fmla="*/ 33251 h 2618509"/>
              <a:gd name="connsiteX144" fmla="*/ 249382 w 1695797"/>
              <a:gd name="connsiteY144" fmla="*/ 41564 h 2618509"/>
              <a:gd name="connsiteX145" fmla="*/ 224444 w 1695797"/>
              <a:gd name="connsiteY145" fmla="*/ 58189 h 2618509"/>
              <a:gd name="connsiteX146" fmla="*/ 216131 w 1695797"/>
              <a:gd name="connsiteY146" fmla="*/ 49876 h 2618509"/>
              <a:gd name="connsiteX0" fmla="*/ 216131 w 1695797"/>
              <a:gd name="connsiteY0" fmla="*/ 49876 h 2618509"/>
              <a:gd name="connsiteX1" fmla="*/ 216131 w 1695797"/>
              <a:gd name="connsiteY1" fmla="*/ 49876 h 2618509"/>
              <a:gd name="connsiteX2" fmla="*/ 149629 w 1695797"/>
              <a:gd name="connsiteY2" fmla="*/ 74815 h 2618509"/>
              <a:gd name="connsiteX3" fmla="*/ 91440 w 1695797"/>
              <a:gd name="connsiteY3" fmla="*/ 124691 h 2618509"/>
              <a:gd name="connsiteX4" fmla="*/ 66502 w 1695797"/>
              <a:gd name="connsiteY4" fmla="*/ 141316 h 2618509"/>
              <a:gd name="connsiteX5" fmla="*/ 58189 w 1695797"/>
              <a:gd name="connsiteY5" fmla="*/ 166255 h 2618509"/>
              <a:gd name="connsiteX6" fmla="*/ 24939 w 1695797"/>
              <a:gd name="connsiteY6" fmla="*/ 216131 h 2618509"/>
              <a:gd name="connsiteX7" fmla="*/ 8313 w 1695797"/>
              <a:gd name="connsiteY7" fmla="*/ 266007 h 2618509"/>
              <a:gd name="connsiteX8" fmla="*/ 0 w 1695797"/>
              <a:gd name="connsiteY8" fmla="*/ 290946 h 2618509"/>
              <a:gd name="connsiteX9" fmla="*/ 8313 w 1695797"/>
              <a:gd name="connsiteY9" fmla="*/ 490451 h 2618509"/>
              <a:gd name="connsiteX10" fmla="*/ 41564 w 1695797"/>
              <a:gd name="connsiteY10" fmla="*/ 523702 h 2618509"/>
              <a:gd name="connsiteX11" fmla="*/ 91440 w 1695797"/>
              <a:gd name="connsiteY11" fmla="*/ 565266 h 2618509"/>
              <a:gd name="connsiteX12" fmla="*/ 116379 w 1695797"/>
              <a:gd name="connsiteY12" fmla="*/ 573578 h 2618509"/>
              <a:gd name="connsiteX13" fmla="*/ 133004 w 1695797"/>
              <a:gd name="connsiteY13" fmla="*/ 590204 h 2618509"/>
              <a:gd name="connsiteX14" fmla="*/ 166255 w 1695797"/>
              <a:gd name="connsiteY14" fmla="*/ 598516 h 2618509"/>
              <a:gd name="connsiteX15" fmla="*/ 191193 w 1695797"/>
              <a:gd name="connsiteY15" fmla="*/ 606829 h 2618509"/>
              <a:gd name="connsiteX16" fmla="*/ 207819 w 1695797"/>
              <a:gd name="connsiteY16" fmla="*/ 623455 h 2618509"/>
              <a:gd name="connsiteX17" fmla="*/ 232757 w 1695797"/>
              <a:gd name="connsiteY17" fmla="*/ 640080 h 2618509"/>
              <a:gd name="connsiteX18" fmla="*/ 249382 w 1695797"/>
              <a:gd name="connsiteY18" fmla="*/ 665018 h 2618509"/>
              <a:gd name="connsiteX19" fmla="*/ 290946 w 1695797"/>
              <a:gd name="connsiteY19" fmla="*/ 698269 h 2618509"/>
              <a:gd name="connsiteX20" fmla="*/ 324197 w 1695797"/>
              <a:gd name="connsiteY20" fmla="*/ 731520 h 2618509"/>
              <a:gd name="connsiteX21" fmla="*/ 374073 w 1695797"/>
              <a:gd name="connsiteY21" fmla="*/ 764771 h 2618509"/>
              <a:gd name="connsiteX22" fmla="*/ 415637 w 1695797"/>
              <a:gd name="connsiteY22" fmla="*/ 789709 h 2618509"/>
              <a:gd name="connsiteX23" fmla="*/ 446775 w 1695797"/>
              <a:gd name="connsiteY23" fmla="*/ 839586 h 2618509"/>
              <a:gd name="connsiteX24" fmla="*/ 452159 w 1695797"/>
              <a:gd name="connsiteY24" fmla="*/ 871201 h 2618509"/>
              <a:gd name="connsiteX25" fmla="*/ 483774 w 1695797"/>
              <a:gd name="connsiteY25" fmla="*/ 926120 h 2618509"/>
              <a:gd name="connsiteX26" fmla="*/ 524520 w 1695797"/>
              <a:gd name="connsiteY26" fmla="*/ 966866 h 2618509"/>
              <a:gd name="connsiteX27" fmla="*/ 544893 w 1695797"/>
              <a:gd name="connsiteY27" fmla="*/ 968501 h 2618509"/>
              <a:gd name="connsiteX28" fmla="*/ 561519 w 1695797"/>
              <a:gd name="connsiteY28" fmla="*/ 1000116 h 2618509"/>
              <a:gd name="connsiteX29" fmla="*/ 591022 w 1695797"/>
              <a:gd name="connsiteY29" fmla="*/ 1015448 h 2618509"/>
              <a:gd name="connsiteX30" fmla="*/ 611395 w 1695797"/>
              <a:gd name="connsiteY30" fmla="*/ 1032891 h 2618509"/>
              <a:gd name="connsiteX31" fmla="*/ 646281 w 1695797"/>
              <a:gd name="connsiteY31" fmla="*/ 1071524 h 2618509"/>
              <a:gd name="connsiteX32" fmla="*/ 666654 w 1695797"/>
              <a:gd name="connsiteY32" fmla="*/ 1099393 h 2618509"/>
              <a:gd name="connsiteX33" fmla="*/ 687844 w 1695797"/>
              <a:gd name="connsiteY33" fmla="*/ 1107705 h 2618509"/>
              <a:gd name="connsiteX34" fmla="*/ 696976 w 1695797"/>
              <a:gd name="connsiteY34" fmla="*/ 1139321 h 2618509"/>
              <a:gd name="connsiteX35" fmla="*/ 739833 w 1695797"/>
              <a:gd name="connsiteY35" fmla="*/ 1155469 h 2618509"/>
              <a:gd name="connsiteX36" fmla="*/ 756459 w 1695797"/>
              <a:gd name="connsiteY36" fmla="*/ 1221971 h 2618509"/>
              <a:gd name="connsiteX37" fmla="*/ 789709 w 1695797"/>
              <a:gd name="connsiteY37" fmla="*/ 1263535 h 2618509"/>
              <a:gd name="connsiteX38" fmla="*/ 798022 w 1695797"/>
              <a:gd name="connsiteY38" fmla="*/ 1305098 h 2618509"/>
              <a:gd name="connsiteX39" fmla="*/ 806335 w 1695797"/>
              <a:gd name="connsiteY39" fmla="*/ 1354975 h 2618509"/>
              <a:gd name="connsiteX40" fmla="*/ 822960 w 1695797"/>
              <a:gd name="connsiteY40" fmla="*/ 1404851 h 2618509"/>
              <a:gd name="connsiteX41" fmla="*/ 839586 w 1695797"/>
              <a:gd name="connsiteY41" fmla="*/ 1421476 h 2618509"/>
              <a:gd name="connsiteX42" fmla="*/ 856211 w 1695797"/>
              <a:gd name="connsiteY42" fmla="*/ 1612669 h 2618509"/>
              <a:gd name="connsiteX43" fmla="*/ 864524 w 1695797"/>
              <a:gd name="connsiteY43" fmla="*/ 1637607 h 2618509"/>
              <a:gd name="connsiteX44" fmla="*/ 872837 w 1695797"/>
              <a:gd name="connsiteY44" fmla="*/ 1670858 h 2618509"/>
              <a:gd name="connsiteX45" fmla="*/ 889462 w 1695797"/>
              <a:gd name="connsiteY45" fmla="*/ 1720735 h 2618509"/>
              <a:gd name="connsiteX46" fmla="*/ 881149 w 1695797"/>
              <a:gd name="connsiteY46" fmla="*/ 1828800 h 2618509"/>
              <a:gd name="connsiteX47" fmla="*/ 864524 w 1695797"/>
              <a:gd name="connsiteY47" fmla="*/ 1878676 h 2618509"/>
              <a:gd name="connsiteX48" fmla="*/ 856211 w 1695797"/>
              <a:gd name="connsiteY48" fmla="*/ 1903615 h 2618509"/>
              <a:gd name="connsiteX49" fmla="*/ 864524 w 1695797"/>
              <a:gd name="connsiteY49" fmla="*/ 1936866 h 2618509"/>
              <a:gd name="connsiteX50" fmla="*/ 881149 w 1695797"/>
              <a:gd name="connsiteY50" fmla="*/ 1986742 h 2618509"/>
              <a:gd name="connsiteX51" fmla="*/ 897775 w 1695797"/>
              <a:gd name="connsiteY51" fmla="*/ 2036618 h 2618509"/>
              <a:gd name="connsiteX52" fmla="*/ 906088 w 1695797"/>
              <a:gd name="connsiteY52" fmla="*/ 2061556 h 2618509"/>
              <a:gd name="connsiteX53" fmla="*/ 914400 w 1695797"/>
              <a:gd name="connsiteY53" fmla="*/ 2086495 h 2618509"/>
              <a:gd name="connsiteX54" fmla="*/ 931026 w 1695797"/>
              <a:gd name="connsiteY54" fmla="*/ 2111433 h 2618509"/>
              <a:gd name="connsiteX55" fmla="*/ 964277 w 1695797"/>
              <a:gd name="connsiteY55" fmla="*/ 2186247 h 2618509"/>
              <a:gd name="connsiteX56" fmla="*/ 972589 w 1695797"/>
              <a:gd name="connsiteY56" fmla="*/ 2211186 h 2618509"/>
              <a:gd name="connsiteX57" fmla="*/ 989215 w 1695797"/>
              <a:gd name="connsiteY57" fmla="*/ 2227811 h 2618509"/>
              <a:gd name="connsiteX58" fmla="*/ 1022466 w 1695797"/>
              <a:gd name="connsiteY58" fmla="*/ 2269375 h 2618509"/>
              <a:gd name="connsiteX59" fmla="*/ 1047404 w 1695797"/>
              <a:gd name="connsiteY59" fmla="*/ 2319251 h 2618509"/>
              <a:gd name="connsiteX60" fmla="*/ 1072342 w 1695797"/>
              <a:gd name="connsiteY60" fmla="*/ 2360815 h 2618509"/>
              <a:gd name="connsiteX61" fmla="*/ 1080655 w 1695797"/>
              <a:gd name="connsiteY61" fmla="*/ 2385753 h 2618509"/>
              <a:gd name="connsiteX62" fmla="*/ 1113906 w 1695797"/>
              <a:gd name="connsiteY62" fmla="*/ 2427316 h 2618509"/>
              <a:gd name="connsiteX63" fmla="*/ 1147157 w 1695797"/>
              <a:gd name="connsiteY63" fmla="*/ 2468880 h 2618509"/>
              <a:gd name="connsiteX64" fmla="*/ 1172095 w 1695797"/>
              <a:gd name="connsiteY64" fmla="*/ 2510444 h 2618509"/>
              <a:gd name="connsiteX65" fmla="*/ 1213659 w 1695797"/>
              <a:gd name="connsiteY65" fmla="*/ 2543695 h 2618509"/>
              <a:gd name="connsiteX66" fmla="*/ 1263535 w 1695797"/>
              <a:gd name="connsiteY66" fmla="*/ 2610196 h 2618509"/>
              <a:gd name="connsiteX67" fmla="*/ 1288473 w 1695797"/>
              <a:gd name="connsiteY67" fmla="*/ 2618509 h 2618509"/>
              <a:gd name="connsiteX68" fmla="*/ 1305099 w 1695797"/>
              <a:gd name="connsiteY68" fmla="*/ 2601884 h 2618509"/>
              <a:gd name="connsiteX69" fmla="*/ 1313411 w 1695797"/>
              <a:gd name="connsiteY69" fmla="*/ 2576946 h 2618509"/>
              <a:gd name="connsiteX70" fmla="*/ 1338349 w 1695797"/>
              <a:gd name="connsiteY70" fmla="*/ 2568633 h 2618509"/>
              <a:gd name="connsiteX71" fmla="*/ 1354975 w 1695797"/>
              <a:gd name="connsiteY71" fmla="*/ 2552007 h 2618509"/>
              <a:gd name="connsiteX72" fmla="*/ 1396539 w 1695797"/>
              <a:gd name="connsiteY72" fmla="*/ 2518756 h 2618509"/>
              <a:gd name="connsiteX73" fmla="*/ 1388226 w 1695797"/>
              <a:gd name="connsiteY73" fmla="*/ 2427316 h 2618509"/>
              <a:gd name="connsiteX74" fmla="*/ 1379913 w 1695797"/>
              <a:gd name="connsiteY74" fmla="*/ 2402378 h 2618509"/>
              <a:gd name="connsiteX75" fmla="*/ 1354975 w 1695797"/>
              <a:gd name="connsiteY75" fmla="*/ 2385753 h 2618509"/>
              <a:gd name="connsiteX76" fmla="*/ 1346662 w 1695797"/>
              <a:gd name="connsiteY76" fmla="*/ 2319251 h 2618509"/>
              <a:gd name="connsiteX77" fmla="*/ 1338349 w 1695797"/>
              <a:gd name="connsiteY77" fmla="*/ 2294313 h 2618509"/>
              <a:gd name="connsiteX78" fmla="*/ 1363288 w 1695797"/>
              <a:gd name="connsiteY78" fmla="*/ 2128058 h 2618509"/>
              <a:gd name="connsiteX79" fmla="*/ 1379913 w 1695797"/>
              <a:gd name="connsiteY79" fmla="*/ 2103120 h 2618509"/>
              <a:gd name="connsiteX80" fmla="*/ 1404851 w 1695797"/>
              <a:gd name="connsiteY80" fmla="*/ 2061556 h 2618509"/>
              <a:gd name="connsiteX81" fmla="*/ 1413164 w 1695797"/>
              <a:gd name="connsiteY81" fmla="*/ 2036618 h 2618509"/>
              <a:gd name="connsiteX82" fmla="*/ 1463040 w 1695797"/>
              <a:gd name="connsiteY82" fmla="*/ 1978429 h 2618509"/>
              <a:gd name="connsiteX83" fmla="*/ 1479666 w 1695797"/>
              <a:gd name="connsiteY83" fmla="*/ 1961804 h 2618509"/>
              <a:gd name="connsiteX84" fmla="*/ 1512917 w 1695797"/>
              <a:gd name="connsiteY84" fmla="*/ 1928553 h 2618509"/>
              <a:gd name="connsiteX85" fmla="*/ 1529542 w 1695797"/>
              <a:gd name="connsiteY85" fmla="*/ 1911927 h 2618509"/>
              <a:gd name="connsiteX86" fmla="*/ 1537855 w 1695797"/>
              <a:gd name="connsiteY86" fmla="*/ 1886989 h 2618509"/>
              <a:gd name="connsiteX87" fmla="*/ 1579419 w 1695797"/>
              <a:gd name="connsiteY87" fmla="*/ 1845426 h 2618509"/>
              <a:gd name="connsiteX88" fmla="*/ 1587731 w 1695797"/>
              <a:gd name="connsiteY88" fmla="*/ 1820487 h 2618509"/>
              <a:gd name="connsiteX89" fmla="*/ 1645920 w 1695797"/>
              <a:gd name="connsiteY89" fmla="*/ 1778924 h 2618509"/>
              <a:gd name="connsiteX90" fmla="*/ 1662546 w 1695797"/>
              <a:gd name="connsiteY90" fmla="*/ 1762298 h 2618509"/>
              <a:gd name="connsiteX91" fmla="*/ 1687484 w 1695797"/>
              <a:gd name="connsiteY91" fmla="*/ 1753986 h 2618509"/>
              <a:gd name="connsiteX92" fmla="*/ 1695797 w 1695797"/>
              <a:gd name="connsiteY92" fmla="*/ 1729047 h 2618509"/>
              <a:gd name="connsiteX93" fmla="*/ 1645920 w 1695797"/>
              <a:gd name="connsiteY93" fmla="*/ 1712422 h 2618509"/>
              <a:gd name="connsiteX94" fmla="*/ 1612669 w 1695797"/>
              <a:gd name="connsiteY94" fmla="*/ 1679171 h 2618509"/>
              <a:gd name="connsiteX95" fmla="*/ 1604357 w 1695797"/>
              <a:gd name="connsiteY95" fmla="*/ 1654233 h 2618509"/>
              <a:gd name="connsiteX96" fmla="*/ 1587731 w 1695797"/>
              <a:gd name="connsiteY96" fmla="*/ 1637607 h 2618509"/>
              <a:gd name="connsiteX97" fmla="*/ 1571106 w 1695797"/>
              <a:gd name="connsiteY97" fmla="*/ 1587731 h 2618509"/>
              <a:gd name="connsiteX98" fmla="*/ 1562793 w 1695797"/>
              <a:gd name="connsiteY98" fmla="*/ 1562793 h 2618509"/>
              <a:gd name="connsiteX99" fmla="*/ 1587731 w 1695797"/>
              <a:gd name="connsiteY99" fmla="*/ 1438102 h 2618509"/>
              <a:gd name="connsiteX100" fmla="*/ 1604357 w 1695797"/>
              <a:gd name="connsiteY100" fmla="*/ 1421476 h 2618509"/>
              <a:gd name="connsiteX101" fmla="*/ 1596044 w 1695797"/>
              <a:gd name="connsiteY101" fmla="*/ 1371600 h 2618509"/>
              <a:gd name="connsiteX102" fmla="*/ 1587731 w 1695797"/>
              <a:gd name="connsiteY102" fmla="*/ 1346662 h 2618509"/>
              <a:gd name="connsiteX103" fmla="*/ 1554480 w 1695797"/>
              <a:gd name="connsiteY103" fmla="*/ 1313411 h 2618509"/>
              <a:gd name="connsiteX104" fmla="*/ 1546168 w 1695797"/>
              <a:gd name="connsiteY104" fmla="*/ 1288473 h 2618509"/>
              <a:gd name="connsiteX105" fmla="*/ 1529542 w 1695797"/>
              <a:gd name="connsiteY105" fmla="*/ 1263535 h 2618509"/>
              <a:gd name="connsiteX106" fmla="*/ 1521229 w 1695797"/>
              <a:gd name="connsiteY106" fmla="*/ 1230284 h 2618509"/>
              <a:gd name="connsiteX107" fmla="*/ 1504604 w 1695797"/>
              <a:gd name="connsiteY107" fmla="*/ 1205346 h 2618509"/>
              <a:gd name="connsiteX108" fmla="*/ 1490091 w 1695797"/>
              <a:gd name="connsiteY108" fmla="*/ 1138844 h 2618509"/>
              <a:gd name="connsiteX109" fmla="*/ 1465153 w 1695797"/>
              <a:gd name="connsiteY109" fmla="*/ 1101028 h 2618509"/>
              <a:gd name="connsiteX110" fmla="*/ 1452274 w 1695797"/>
              <a:gd name="connsiteY110" fmla="*/ 1064029 h 2618509"/>
              <a:gd name="connsiteX111" fmla="*/ 1415277 w 1695797"/>
              <a:gd name="connsiteY111" fmla="*/ 1006658 h 2618509"/>
              <a:gd name="connsiteX112" fmla="*/ 1388226 w 1695797"/>
              <a:gd name="connsiteY112" fmla="*/ 922713 h 2618509"/>
              <a:gd name="connsiteX113" fmla="*/ 1379913 w 1695797"/>
              <a:gd name="connsiteY113" fmla="*/ 897775 h 2618509"/>
              <a:gd name="connsiteX114" fmla="*/ 1371600 w 1695797"/>
              <a:gd name="connsiteY114" fmla="*/ 847898 h 2618509"/>
              <a:gd name="connsiteX115" fmla="*/ 1363288 w 1695797"/>
              <a:gd name="connsiteY115" fmla="*/ 731520 h 2618509"/>
              <a:gd name="connsiteX116" fmla="*/ 1346662 w 1695797"/>
              <a:gd name="connsiteY116" fmla="*/ 681644 h 2618509"/>
              <a:gd name="connsiteX117" fmla="*/ 1338349 w 1695797"/>
              <a:gd name="connsiteY117" fmla="*/ 640080 h 2618509"/>
              <a:gd name="connsiteX118" fmla="*/ 1346662 w 1695797"/>
              <a:gd name="connsiteY118" fmla="*/ 507076 h 2618509"/>
              <a:gd name="connsiteX119" fmla="*/ 1354975 w 1695797"/>
              <a:gd name="connsiteY119" fmla="*/ 473826 h 2618509"/>
              <a:gd name="connsiteX120" fmla="*/ 1371600 w 1695797"/>
              <a:gd name="connsiteY120" fmla="*/ 423949 h 2618509"/>
              <a:gd name="connsiteX121" fmla="*/ 1363288 w 1695797"/>
              <a:gd name="connsiteY121" fmla="*/ 399011 h 2618509"/>
              <a:gd name="connsiteX122" fmla="*/ 1338349 w 1695797"/>
              <a:gd name="connsiteY122" fmla="*/ 390698 h 2618509"/>
              <a:gd name="connsiteX123" fmla="*/ 1313411 w 1695797"/>
              <a:gd name="connsiteY123" fmla="*/ 374073 h 2618509"/>
              <a:gd name="connsiteX124" fmla="*/ 1305099 w 1695797"/>
              <a:gd name="connsiteY124" fmla="*/ 349135 h 2618509"/>
              <a:gd name="connsiteX125" fmla="*/ 1288473 w 1695797"/>
              <a:gd name="connsiteY125" fmla="*/ 332509 h 2618509"/>
              <a:gd name="connsiteX126" fmla="*/ 1271848 w 1695797"/>
              <a:gd name="connsiteY126" fmla="*/ 282633 h 2618509"/>
              <a:gd name="connsiteX127" fmla="*/ 1230284 w 1695797"/>
              <a:gd name="connsiteY127" fmla="*/ 249382 h 2618509"/>
              <a:gd name="connsiteX128" fmla="*/ 1180408 w 1695797"/>
              <a:gd name="connsiteY128" fmla="*/ 191193 h 2618509"/>
              <a:gd name="connsiteX129" fmla="*/ 1163782 w 1695797"/>
              <a:gd name="connsiteY129" fmla="*/ 174567 h 2618509"/>
              <a:gd name="connsiteX130" fmla="*/ 1147157 w 1695797"/>
              <a:gd name="connsiteY130" fmla="*/ 149629 h 2618509"/>
              <a:gd name="connsiteX131" fmla="*/ 1097280 w 1695797"/>
              <a:gd name="connsiteY131" fmla="*/ 133004 h 2618509"/>
              <a:gd name="connsiteX132" fmla="*/ 1080655 w 1695797"/>
              <a:gd name="connsiteY132" fmla="*/ 116378 h 2618509"/>
              <a:gd name="connsiteX133" fmla="*/ 1030779 w 1695797"/>
              <a:gd name="connsiteY133" fmla="*/ 99753 h 2618509"/>
              <a:gd name="connsiteX134" fmla="*/ 964277 w 1695797"/>
              <a:gd name="connsiteY134" fmla="*/ 74815 h 2618509"/>
              <a:gd name="connsiteX135" fmla="*/ 889462 w 1695797"/>
              <a:gd name="connsiteY135" fmla="*/ 58189 h 2618509"/>
              <a:gd name="connsiteX136" fmla="*/ 831273 w 1695797"/>
              <a:gd name="connsiteY136" fmla="*/ 41564 h 2618509"/>
              <a:gd name="connsiteX137" fmla="*/ 764771 w 1695797"/>
              <a:gd name="connsiteY137" fmla="*/ 33251 h 2618509"/>
              <a:gd name="connsiteX138" fmla="*/ 706582 w 1695797"/>
              <a:gd name="connsiteY138" fmla="*/ 16626 h 2618509"/>
              <a:gd name="connsiteX139" fmla="*/ 648393 w 1695797"/>
              <a:gd name="connsiteY139" fmla="*/ 0 h 2618509"/>
              <a:gd name="connsiteX140" fmla="*/ 465513 w 1695797"/>
              <a:gd name="connsiteY140" fmla="*/ 8313 h 2618509"/>
              <a:gd name="connsiteX141" fmla="*/ 407324 w 1695797"/>
              <a:gd name="connsiteY141" fmla="*/ 16626 h 2618509"/>
              <a:gd name="connsiteX142" fmla="*/ 382386 w 1695797"/>
              <a:gd name="connsiteY142" fmla="*/ 24938 h 2618509"/>
              <a:gd name="connsiteX143" fmla="*/ 274320 w 1695797"/>
              <a:gd name="connsiteY143" fmla="*/ 33251 h 2618509"/>
              <a:gd name="connsiteX144" fmla="*/ 249382 w 1695797"/>
              <a:gd name="connsiteY144" fmla="*/ 41564 h 2618509"/>
              <a:gd name="connsiteX145" fmla="*/ 224444 w 1695797"/>
              <a:gd name="connsiteY145" fmla="*/ 58189 h 2618509"/>
              <a:gd name="connsiteX146" fmla="*/ 216131 w 1695797"/>
              <a:gd name="connsiteY146" fmla="*/ 49876 h 2618509"/>
              <a:gd name="connsiteX0" fmla="*/ 216131 w 1695797"/>
              <a:gd name="connsiteY0" fmla="*/ 49876 h 2618509"/>
              <a:gd name="connsiteX1" fmla="*/ 216131 w 1695797"/>
              <a:gd name="connsiteY1" fmla="*/ 49876 h 2618509"/>
              <a:gd name="connsiteX2" fmla="*/ 149629 w 1695797"/>
              <a:gd name="connsiteY2" fmla="*/ 74815 h 2618509"/>
              <a:gd name="connsiteX3" fmla="*/ 91440 w 1695797"/>
              <a:gd name="connsiteY3" fmla="*/ 124691 h 2618509"/>
              <a:gd name="connsiteX4" fmla="*/ 66502 w 1695797"/>
              <a:gd name="connsiteY4" fmla="*/ 141316 h 2618509"/>
              <a:gd name="connsiteX5" fmla="*/ 58189 w 1695797"/>
              <a:gd name="connsiteY5" fmla="*/ 166255 h 2618509"/>
              <a:gd name="connsiteX6" fmla="*/ 24939 w 1695797"/>
              <a:gd name="connsiteY6" fmla="*/ 216131 h 2618509"/>
              <a:gd name="connsiteX7" fmla="*/ 8313 w 1695797"/>
              <a:gd name="connsiteY7" fmla="*/ 266007 h 2618509"/>
              <a:gd name="connsiteX8" fmla="*/ 0 w 1695797"/>
              <a:gd name="connsiteY8" fmla="*/ 290946 h 2618509"/>
              <a:gd name="connsiteX9" fmla="*/ 8313 w 1695797"/>
              <a:gd name="connsiteY9" fmla="*/ 490451 h 2618509"/>
              <a:gd name="connsiteX10" fmla="*/ 41564 w 1695797"/>
              <a:gd name="connsiteY10" fmla="*/ 523702 h 2618509"/>
              <a:gd name="connsiteX11" fmla="*/ 91440 w 1695797"/>
              <a:gd name="connsiteY11" fmla="*/ 565266 h 2618509"/>
              <a:gd name="connsiteX12" fmla="*/ 116379 w 1695797"/>
              <a:gd name="connsiteY12" fmla="*/ 573578 h 2618509"/>
              <a:gd name="connsiteX13" fmla="*/ 133004 w 1695797"/>
              <a:gd name="connsiteY13" fmla="*/ 590204 h 2618509"/>
              <a:gd name="connsiteX14" fmla="*/ 166255 w 1695797"/>
              <a:gd name="connsiteY14" fmla="*/ 598516 h 2618509"/>
              <a:gd name="connsiteX15" fmla="*/ 191193 w 1695797"/>
              <a:gd name="connsiteY15" fmla="*/ 606829 h 2618509"/>
              <a:gd name="connsiteX16" fmla="*/ 207819 w 1695797"/>
              <a:gd name="connsiteY16" fmla="*/ 623455 h 2618509"/>
              <a:gd name="connsiteX17" fmla="*/ 232757 w 1695797"/>
              <a:gd name="connsiteY17" fmla="*/ 640080 h 2618509"/>
              <a:gd name="connsiteX18" fmla="*/ 249382 w 1695797"/>
              <a:gd name="connsiteY18" fmla="*/ 665018 h 2618509"/>
              <a:gd name="connsiteX19" fmla="*/ 290946 w 1695797"/>
              <a:gd name="connsiteY19" fmla="*/ 698269 h 2618509"/>
              <a:gd name="connsiteX20" fmla="*/ 324197 w 1695797"/>
              <a:gd name="connsiteY20" fmla="*/ 731520 h 2618509"/>
              <a:gd name="connsiteX21" fmla="*/ 374073 w 1695797"/>
              <a:gd name="connsiteY21" fmla="*/ 764771 h 2618509"/>
              <a:gd name="connsiteX22" fmla="*/ 415637 w 1695797"/>
              <a:gd name="connsiteY22" fmla="*/ 789709 h 2618509"/>
              <a:gd name="connsiteX23" fmla="*/ 446775 w 1695797"/>
              <a:gd name="connsiteY23" fmla="*/ 839586 h 2618509"/>
              <a:gd name="connsiteX24" fmla="*/ 452159 w 1695797"/>
              <a:gd name="connsiteY24" fmla="*/ 871201 h 2618509"/>
              <a:gd name="connsiteX25" fmla="*/ 483774 w 1695797"/>
              <a:gd name="connsiteY25" fmla="*/ 926120 h 2618509"/>
              <a:gd name="connsiteX26" fmla="*/ 524520 w 1695797"/>
              <a:gd name="connsiteY26" fmla="*/ 966866 h 2618509"/>
              <a:gd name="connsiteX27" fmla="*/ 544893 w 1695797"/>
              <a:gd name="connsiteY27" fmla="*/ 968501 h 2618509"/>
              <a:gd name="connsiteX28" fmla="*/ 561519 w 1695797"/>
              <a:gd name="connsiteY28" fmla="*/ 1000116 h 2618509"/>
              <a:gd name="connsiteX29" fmla="*/ 591022 w 1695797"/>
              <a:gd name="connsiteY29" fmla="*/ 1015448 h 2618509"/>
              <a:gd name="connsiteX30" fmla="*/ 611395 w 1695797"/>
              <a:gd name="connsiteY30" fmla="*/ 1032891 h 2618509"/>
              <a:gd name="connsiteX31" fmla="*/ 646281 w 1695797"/>
              <a:gd name="connsiteY31" fmla="*/ 1071524 h 2618509"/>
              <a:gd name="connsiteX32" fmla="*/ 666654 w 1695797"/>
              <a:gd name="connsiteY32" fmla="*/ 1099393 h 2618509"/>
              <a:gd name="connsiteX33" fmla="*/ 687844 w 1695797"/>
              <a:gd name="connsiteY33" fmla="*/ 1107705 h 2618509"/>
              <a:gd name="connsiteX34" fmla="*/ 696976 w 1695797"/>
              <a:gd name="connsiteY34" fmla="*/ 1139321 h 2618509"/>
              <a:gd name="connsiteX35" fmla="*/ 739833 w 1695797"/>
              <a:gd name="connsiteY35" fmla="*/ 1155469 h 2618509"/>
              <a:gd name="connsiteX36" fmla="*/ 756459 w 1695797"/>
              <a:gd name="connsiteY36" fmla="*/ 1221971 h 2618509"/>
              <a:gd name="connsiteX37" fmla="*/ 789709 w 1695797"/>
              <a:gd name="connsiteY37" fmla="*/ 1263535 h 2618509"/>
              <a:gd name="connsiteX38" fmla="*/ 798022 w 1695797"/>
              <a:gd name="connsiteY38" fmla="*/ 1305098 h 2618509"/>
              <a:gd name="connsiteX39" fmla="*/ 806335 w 1695797"/>
              <a:gd name="connsiteY39" fmla="*/ 1354975 h 2618509"/>
              <a:gd name="connsiteX40" fmla="*/ 822960 w 1695797"/>
              <a:gd name="connsiteY40" fmla="*/ 1404851 h 2618509"/>
              <a:gd name="connsiteX41" fmla="*/ 839586 w 1695797"/>
              <a:gd name="connsiteY41" fmla="*/ 1421476 h 2618509"/>
              <a:gd name="connsiteX42" fmla="*/ 856211 w 1695797"/>
              <a:gd name="connsiteY42" fmla="*/ 1612669 h 2618509"/>
              <a:gd name="connsiteX43" fmla="*/ 864524 w 1695797"/>
              <a:gd name="connsiteY43" fmla="*/ 1637607 h 2618509"/>
              <a:gd name="connsiteX44" fmla="*/ 872837 w 1695797"/>
              <a:gd name="connsiteY44" fmla="*/ 1670858 h 2618509"/>
              <a:gd name="connsiteX45" fmla="*/ 889462 w 1695797"/>
              <a:gd name="connsiteY45" fmla="*/ 1720735 h 2618509"/>
              <a:gd name="connsiteX46" fmla="*/ 881149 w 1695797"/>
              <a:gd name="connsiteY46" fmla="*/ 1828800 h 2618509"/>
              <a:gd name="connsiteX47" fmla="*/ 864524 w 1695797"/>
              <a:gd name="connsiteY47" fmla="*/ 1878676 h 2618509"/>
              <a:gd name="connsiteX48" fmla="*/ 856211 w 1695797"/>
              <a:gd name="connsiteY48" fmla="*/ 1903615 h 2618509"/>
              <a:gd name="connsiteX49" fmla="*/ 864524 w 1695797"/>
              <a:gd name="connsiteY49" fmla="*/ 1936866 h 2618509"/>
              <a:gd name="connsiteX50" fmla="*/ 881149 w 1695797"/>
              <a:gd name="connsiteY50" fmla="*/ 1986742 h 2618509"/>
              <a:gd name="connsiteX51" fmla="*/ 897775 w 1695797"/>
              <a:gd name="connsiteY51" fmla="*/ 2036618 h 2618509"/>
              <a:gd name="connsiteX52" fmla="*/ 906088 w 1695797"/>
              <a:gd name="connsiteY52" fmla="*/ 2061556 h 2618509"/>
              <a:gd name="connsiteX53" fmla="*/ 914400 w 1695797"/>
              <a:gd name="connsiteY53" fmla="*/ 2086495 h 2618509"/>
              <a:gd name="connsiteX54" fmla="*/ 931026 w 1695797"/>
              <a:gd name="connsiteY54" fmla="*/ 2111433 h 2618509"/>
              <a:gd name="connsiteX55" fmla="*/ 964277 w 1695797"/>
              <a:gd name="connsiteY55" fmla="*/ 2186247 h 2618509"/>
              <a:gd name="connsiteX56" fmla="*/ 972589 w 1695797"/>
              <a:gd name="connsiteY56" fmla="*/ 2211186 h 2618509"/>
              <a:gd name="connsiteX57" fmla="*/ 989215 w 1695797"/>
              <a:gd name="connsiteY57" fmla="*/ 2227811 h 2618509"/>
              <a:gd name="connsiteX58" fmla="*/ 1022466 w 1695797"/>
              <a:gd name="connsiteY58" fmla="*/ 2269375 h 2618509"/>
              <a:gd name="connsiteX59" fmla="*/ 1047404 w 1695797"/>
              <a:gd name="connsiteY59" fmla="*/ 2319251 h 2618509"/>
              <a:gd name="connsiteX60" fmla="*/ 1072342 w 1695797"/>
              <a:gd name="connsiteY60" fmla="*/ 2360815 h 2618509"/>
              <a:gd name="connsiteX61" fmla="*/ 1080655 w 1695797"/>
              <a:gd name="connsiteY61" fmla="*/ 2385753 h 2618509"/>
              <a:gd name="connsiteX62" fmla="*/ 1113906 w 1695797"/>
              <a:gd name="connsiteY62" fmla="*/ 2427316 h 2618509"/>
              <a:gd name="connsiteX63" fmla="*/ 1147157 w 1695797"/>
              <a:gd name="connsiteY63" fmla="*/ 2468880 h 2618509"/>
              <a:gd name="connsiteX64" fmla="*/ 1172095 w 1695797"/>
              <a:gd name="connsiteY64" fmla="*/ 2510444 h 2618509"/>
              <a:gd name="connsiteX65" fmla="*/ 1213659 w 1695797"/>
              <a:gd name="connsiteY65" fmla="*/ 2543695 h 2618509"/>
              <a:gd name="connsiteX66" fmla="*/ 1263535 w 1695797"/>
              <a:gd name="connsiteY66" fmla="*/ 2610196 h 2618509"/>
              <a:gd name="connsiteX67" fmla="*/ 1288473 w 1695797"/>
              <a:gd name="connsiteY67" fmla="*/ 2618509 h 2618509"/>
              <a:gd name="connsiteX68" fmla="*/ 1305099 w 1695797"/>
              <a:gd name="connsiteY68" fmla="*/ 2601884 h 2618509"/>
              <a:gd name="connsiteX69" fmla="*/ 1313411 w 1695797"/>
              <a:gd name="connsiteY69" fmla="*/ 2576946 h 2618509"/>
              <a:gd name="connsiteX70" fmla="*/ 1338349 w 1695797"/>
              <a:gd name="connsiteY70" fmla="*/ 2568633 h 2618509"/>
              <a:gd name="connsiteX71" fmla="*/ 1354975 w 1695797"/>
              <a:gd name="connsiteY71" fmla="*/ 2552007 h 2618509"/>
              <a:gd name="connsiteX72" fmla="*/ 1396539 w 1695797"/>
              <a:gd name="connsiteY72" fmla="*/ 2518756 h 2618509"/>
              <a:gd name="connsiteX73" fmla="*/ 1388226 w 1695797"/>
              <a:gd name="connsiteY73" fmla="*/ 2427316 h 2618509"/>
              <a:gd name="connsiteX74" fmla="*/ 1379913 w 1695797"/>
              <a:gd name="connsiteY74" fmla="*/ 2402378 h 2618509"/>
              <a:gd name="connsiteX75" fmla="*/ 1354975 w 1695797"/>
              <a:gd name="connsiteY75" fmla="*/ 2385753 h 2618509"/>
              <a:gd name="connsiteX76" fmla="*/ 1346662 w 1695797"/>
              <a:gd name="connsiteY76" fmla="*/ 2319251 h 2618509"/>
              <a:gd name="connsiteX77" fmla="*/ 1338349 w 1695797"/>
              <a:gd name="connsiteY77" fmla="*/ 2294313 h 2618509"/>
              <a:gd name="connsiteX78" fmla="*/ 1363288 w 1695797"/>
              <a:gd name="connsiteY78" fmla="*/ 2128058 h 2618509"/>
              <a:gd name="connsiteX79" fmla="*/ 1379913 w 1695797"/>
              <a:gd name="connsiteY79" fmla="*/ 2103120 h 2618509"/>
              <a:gd name="connsiteX80" fmla="*/ 1404851 w 1695797"/>
              <a:gd name="connsiteY80" fmla="*/ 2061556 h 2618509"/>
              <a:gd name="connsiteX81" fmla="*/ 1413164 w 1695797"/>
              <a:gd name="connsiteY81" fmla="*/ 2036618 h 2618509"/>
              <a:gd name="connsiteX82" fmla="*/ 1463040 w 1695797"/>
              <a:gd name="connsiteY82" fmla="*/ 1978429 h 2618509"/>
              <a:gd name="connsiteX83" fmla="*/ 1479666 w 1695797"/>
              <a:gd name="connsiteY83" fmla="*/ 1961804 h 2618509"/>
              <a:gd name="connsiteX84" fmla="*/ 1512917 w 1695797"/>
              <a:gd name="connsiteY84" fmla="*/ 1928553 h 2618509"/>
              <a:gd name="connsiteX85" fmla="*/ 1529542 w 1695797"/>
              <a:gd name="connsiteY85" fmla="*/ 1911927 h 2618509"/>
              <a:gd name="connsiteX86" fmla="*/ 1537855 w 1695797"/>
              <a:gd name="connsiteY86" fmla="*/ 1886989 h 2618509"/>
              <a:gd name="connsiteX87" fmla="*/ 1579419 w 1695797"/>
              <a:gd name="connsiteY87" fmla="*/ 1845426 h 2618509"/>
              <a:gd name="connsiteX88" fmla="*/ 1587731 w 1695797"/>
              <a:gd name="connsiteY88" fmla="*/ 1820487 h 2618509"/>
              <a:gd name="connsiteX89" fmla="*/ 1645920 w 1695797"/>
              <a:gd name="connsiteY89" fmla="*/ 1778924 h 2618509"/>
              <a:gd name="connsiteX90" fmla="*/ 1662546 w 1695797"/>
              <a:gd name="connsiteY90" fmla="*/ 1762298 h 2618509"/>
              <a:gd name="connsiteX91" fmla="*/ 1687484 w 1695797"/>
              <a:gd name="connsiteY91" fmla="*/ 1753986 h 2618509"/>
              <a:gd name="connsiteX92" fmla="*/ 1695797 w 1695797"/>
              <a:gd name="connsiteY92" fmla="*/ 1729047 h 2618509"/>
              <a:gd name="connsiteX93" fmla="*/ 1645920 w 1695797"/>
              <a:gd name="connsiteY93" fmla="*/ 1712422 h 2618509"/>
              <a:gd name="connsiteX94" fmla="*/ 1612669 w 1695797"/>
              <a:gd name="connsiteY94" fmla="*/ 1679171 h 2618509"/>
              <a:gd name="connsiteX95" fmla="*/ 1604357 w 1695797"/>
              <a:gd name="connsiteY95" fmla="*/ 1654233 h 2618509"/>
              <a:gd name="connsiteX96" fmla="*/ 1587731 w 1695797"/>
              <a:gd name="connsiteY96" fmla="*/ 1637607 h 2618509"/>
              <a:gd name="connsiteX97" fmla="*/ 1571106 w 1695797"/>
              <a:gd name="connsiteY97" fmla="*/ 1587731 h 2618509"/>
              <a:gd name="connsiteX98" fmla="*/ 1551550 w 1695797"/>
              <a:gd name="connsiteY98" fmla="*/ 1491590 h 2618509"/>
              <a:gd name="connsiteX99" fmla="*/ 1587731 w 1695797"/>
              <a:gd name="connsiteY99" fmla="*/ 1438102 h 2618509"/>
              <a:gd name="connsiteX100" fmla="*/ 1604357 w 1695797"/>
              <a:gd name="connsiteY100" fmla="*/ 1421476 h 2618509"/>
              <a:gd name="connsiteX101" fmla="*/ 1596044 w 1695797"/>
              <a:gd name="connsiteY101" fmla="*/ 1371600 h 2618509"/>
              <a:gd name="connsiteX102" fmla="*/ 1587731 w 1695797"/>
              <a:gd name="connsiteY102" fmla="*/ 1346662 h 2618509"/>
              <a:gd name="connsiteX103" fmla="*/ 1554480 w 1695797"/>
              <a:gd name="connsiteY103" fmla="*/ 1313411 h 2618509"/>
              <a:gd name="connsiteX104" fmla="*/ 1546168 w 1695797"/>
              <a:gd name="connsiteY104" fmla="*/ 1288473 h 2618509"/>
              <a:gd name="connsiteX105" fmla="*/ 1529542 w 1695797"/>
              <a:gd name="connsiteY105" fmla="*/ 1263535 h 2618509"/>
              <a:gd name="connsiteX106" fmla="*/ 1521229 w 1695797"/>
              <a:gd name="connsiteY106" fmla="*/ 1230284 h 2618509"/>
              <a:gd name="connsiteX107" fmla="*/ 1504604 w 1695797"/>
              <a:gd name="connsiteY107" fmla="*/ 1205346 h 2618509"/>
              <a:gd name="connsiteX108" fmla="*/ 1490091 w 1695797"/>
              <a:gd name="connsiteY108" fmla="*/ 1138844 h 2618509"/>
              <a:gd name="connsiteX109" fmla="*/ 1465153 w 1695797"/>
              <a:gd name="connsiteY109" fmla="*/ 1101028 h 2618509"/>
              <a:gd name="connsiteX110" fmla="*/ 1452274 w 1695797"/>
              <a:gd name="connsiteY110" fmla="*/ 1064029 h 2618509"/>
              <a:gd name="connsiteX111" fmla="*/ 1415277 w 1695797"/>
              <a:gd name="connsiteY111" fmla="*/ 1006658 h 2618509"/>
              <a:gd name="connsiteX112" fmla="*/ 1388226 w 1695797"/>
              <a:gd name="connsiteY112" fmla="*/ 922713 h 2618509"/>
              <a:gd name="connsiteX113" fmla="*/ 1379913 w 1695797"/>
              <a:gd name="connsiteY113" fmla="*/ 897775 h 2618509"/>
              <a:gd name="connsiteX114" fmla="*/ 1371600 w 1695797"/>
              <a:gd name="connsiteY114" fmla="*/ 847898 h 2618509"/>
              <a:gd name="connsiteX115" fmla="*/ 1363288 w 1695797"/>
              <a:gd name="connsiteY115" fmla="*/ 731520 h 2618509"/>
              <a:gd name="connsiteX116" fmla="*/ 1346662 w 1695797"/>
              <a:gd name="connsiteY116" fmla="*/ 681644 h 2618509"/>
              <a:gd name="connsiteX117" fmla="*/ 1338349 w 1695797"/>
              <a:gd name="connsiteY117" fmla="*/ 640080 h 2618509"/>
              <a:gd name="connsiteX118" fmla="*/ 1346662 w 1695797"/>
              <a:gd name="connsiteY118" fmla="*/ 507076 h 2618509"/>
              <a:gd name="connsiteX119" fmla="*/ 1354975 w 1695797"/>
              <a:gd name="connsiteY119" fmla="*/ 473826 h 2618509"/>
              <a:gd name="connsiteX120" fmla="*/ 1371600 w 1695797"/>
              <a:gd name="connsiteY120" fmla="*/ 423949 h 2618509"/>
              <a:gd name="connsiteX121" fmla="*/ 1363288 w 1695797"/>
              <a:gd name="connsiteY121" fmla="*/ 399011 h 2618509"/>
              <a:gd name="connsiteX122" fmla="*/ 1338349 w 1695797"/>
              <a:gd name="connsiteY122" fmla="*/ 390698 h 2618509"/>
              <a:gd name="connsiteX123" fmla="*/ 1313411 w 1695797"/>
              <a:gd name="connsiteY123" fmla="*/ 374073 h 2618509"/>
              <a:gd name="connsiteX124" fmla="*/ 1305099 w 1695797"/>
              <a:gd name="connsiteY124" fmla="*/ 349135 h 2618509"/>
              <a:gd name="connsiteX125" fmla="*/ 1288473 w 1695797"/>
              <a:gd name="connsiteY125" fmla="*/ 332509 h 2618509"/>
              <a:gd name="connsiteX126" fmla="*/ 1271848 w 1695797"/>
              <a:gd name="connsiteY126" fmla="*/ 282633 h 2618509"/>
              <a:gd name="connsiteX127" fmla="*/ 1230284 w 1695797"/>
              <a:gd name="connsiteY127" fmla="*/ 249382 h 2618509"/>
              <a:gd name="connsiteX128" fmla="*/ 1180408 w 1695797"/>
              <a:gd name="connsiteY128" fmla="*/ 191193 h 2618509"/>
              <a:gd name="connsiteX129" fmla="*/ 1163782 w 1695797"/>
              <a:gd name="connsiteY129" fmla="*/ 174567 h 2618509"/>
              <a:gd name="connsiteX130" fmla="*/ 1147157 w 1695797"/>
              <a:gd name="connsiteY130" fmla="*/ 149629 h 2618509"/>
              <a:gd name="connsiteX131" fmla="*/ 1097280 w 1695797"/>
              <a:gd name="connsiteY131" fmla="*/ 133004 h 2618509"/>
              <a:gd name="connsiteX132" fmla="*/ 1080655 w 1695797"/>
              <a:gd name="connsiteY132" fmla="*/ 116378 h 2618509"/>
              <a:gd name="connsiteX133" fmla="*/ 1030779 w 1695797"/>
              <a:gd name="connsiteY133" fmla="*/ 99753 h 2618509"/>
              <a:gd name="connsiteX134" fmla="*/ 964277 w 1695797"/>
              <a:gd name="connsiteY134" fmla="*/ 74815 h 2618509"/>
              <a:gd name="connsiteX135" fmla="*/ 889462 w 1695797"/>
              <a:gd name="connsiteY135" fmla="*/ 58189 h 2618509"/>
              <a:gd name="connsiteX136" fmla="*/ 831273 w 1695797"/>
              <a:gd name="connsiteY136" fmla="*/ 41564 h 2618509"/>
              <a:gd name="connsiteX137" fmla="*/ 764771 w 1695797"/>
              <a:gd name="connsiteY137" fmla="*/ 33251 h 2618509"/>
              <a:gd name="connsiteX138" fmla="*/ 706582 w 1695797"/>
              <a:gd name="connsiteY138" fmla="*/ 16626 h 2618509"/>
              <a:gd name="connsiteX139" fmla="*/ 648393 w 1695797"/>
              <a:gd name="connsiteY139" fmla="*/ 0 h 2618509"/>
              <a:gd name="connsiteX140" fmla="*/ 465513 w 1695797"/>
              <a:gd name="connsiteY140" fmla="*/ 8313 h 2618509"/>
              <a:gd name="connsiteX141" fmla="*/ 407324 w 1695797"/>
              <a:gd name="connsiteY141" fmla="*/ 16626 h 2618509"/>
              <a:gd name="connsiteX142" fmla="*/ 382386 w 1695797"/>
              <a:gd name="connsiteY142" fmla="*/ 24938 h 2618509"/>
              <a:gd name="connsiteX143" fmla="*/ 274320 w 1695797"/>
              <a:gd name="connsiteY143" fmla="*/ 33251 h 2618509"/>
              <a:gd name="connsiteX144" fmla="*/ 249382 w 1695797"/>
              <a:gd name="connsiteY144" fmla="*/ 41564 h 2618509"/>
              <a:gd name="connsiteX145" fmla="*/ 224444 w 1695797"/>
              <a:gd name="connsiteY145" fmla="*/ 58189 h 2618509"/>
              <a:gd name="connsiteX146" fmla="*/ 216131 w 1695797"/>
              <a:gd name="connsiteY146" fmla="*/ 49876 h 2618509"/>
              <a:gd name="connsiteX0" fmla="*/ 216131 w 1695797"/>
              <a:gd name="connsiteY0" fmla="*/ 49876 h 2618509"/>
              <a:gd name="connsiteX1" fmla="*/ 216131 w 1695797"/>
              <a:gd name="connsiteY1" fmla="*/ 49876 h 2618509"/>
              <a:gd name="connsiteX2" fmla="*/ 149629 w 1695797"/>
              <a:gd name="connsiteY2" fmla="*/ 74815 h 2618509"/>
              <a:gd name="connsiteX3" fmla="*/ 91440 w 1695797"/>
              <a:gd name="connsiteY3" fmla="*/ 124691 h 2618509"/>
              <a:gd name="connsiteX4" fmla="*/ 66502 w 1695797"/>
              <a:gd name="connsiteY4" fmla="*/ 141316 h 2618509"/>
              <a:gd name="connsiteX5" fmla="*/ 58189 w 1695797"/>
              <a:gd name="connsiteY5" fmla="*/ 166255 h 2618509"/>
              <a:gd name="connsiteX6" fmla="*/ 24939 w 1695797"/>
              <a:gd name="connsiteY6" fmla="*/ 216131 h 2618509"/>
              <a:gd name="connsiteX7" fmla="*/ 8313 w 1695797"/>
              <a:gd name="connsiteY7" fmla="*/ 266007 h 2618509"/>
              <a:gd name="connsiteX8" fmla="*/ 0 w 1695797"/>
              <a:gd name="connsiteY8" fmla="*/ 290946 h 2618509"/>
              <a:gd name="connsiteX9" fmla="*/ 8313 w 1695797"/>
              <a:gd name="connsiteY9" fmla="*/ 490451 h 2618509"/>
              <a:gd name="connsiteX10" fmla="*/ 41564 w 1695797"/>
              <a:gd name="connsiteY10" fmla="*/ 523702 h 2618509"/>
              <a:gd name="connsiteX11" fmla="*/ 91440 w 1695797"/>
              <a:gd name="connsiteY11" fmla="*/ 565266 h 2618509"/>
              <a:gd name="connsiteX12" fmla="*/ 116379 w 1695797"/>
              <a:gd name="connsiteY12" fmla="*/ 573578 h 2618509"/>
              <a:gd name="connsiteX13" fmla="*/ 133004 w 1695797"/>
              <a:gd name="connsiteY13" fmla="*/ 590204 h 2618509"/>
              <a:gd name="connsiteX14" fmla="*/ 166255 w 1695797"/>
              <a:gd name="connsiteY14" fmla="*/ 598516 h 2618509"/>
              <a:gd name="connsiteX15" fmla="*/ 191193 w 1695797"/>
              <a:gd name="connsiteY15" fmla="*/ 606829 h 2618509"/>
              <a:gd name="connsiteX16" fmla="*/ 207819 w 1695797"/>
              <a:gd name="connsiteY16" fmla="*/ 623455 h 2618509"/>
              <a:gd name="connsiteX17" fmla="*/ 232757 w 1695797"/>
              <a:gd name="connsiteY17" fmla="*/ 640080 h 2618509"/>
              <a:gd name="connsiteX18" fmla="*/ 249382 w 1695797"/>
              <a:gd name="connsiteY18" fmla="*/ 665018 h 2618509"/>
              <a:gd name="connsiteX19" fmla="*/ 290946 w 1695797"/>
              <a:gd name="connsiteY19" fmla="*/ 698269 h 2618509"/>
              <a:gd name="connsiteX20" fmla="*/ 324197 w 1695797"/>
              <a:gd name="connsiteY20" fmla="*/ 731520 h 2618509"/>
              <a:gd name="connsiteX21" fmla="*/ 374073 w 1695797"/>
              <a:gd name="connsiteY21" fmla="*/ 764771 h 2618509"/>
              <a:gd name="connsiteX22" fmla="*/ 415637 w 1695797"/>
              <a:gd name="connsiteY22" fmla="*/ 789709 h 2618509"/>
              <a:gd name="connsiteX23" fmla="*/ 446775 w 1695797"/>
              <a:gd name="connsiteY23" fmla="*/ 839586 h 2618509"/>
              <a:gd name="connsiteX24" fmla="*/ 452159 w 1695797"/>
              <a:gd name="connsiteY24" fmla="*/ 871201 h 2618509"/>
              <a:gd name="connsiteX25" fmla="*/ 483774 w 1695797"/>
              <a:gd name="connsiteY25" fmla="*/ 926120 h 2618509"/>
              <a:gd name="connsiteX26" fmla="*/ 524520 w 1695797"/>
              <a:gd name="connsiteY26" fmla="*/ 966866 h 2618509"/>
              <a:gd name="connsiteX27" fmla="*/ 544893 w 1695797"/>
              <a:gd name="connsiteY27" fmla="*/ 968501 h 2618509"/>
              <a:gd name="connsiteX28" fmla="*/ 561519 w 1695797"/>
              <a:gd name="connsiteY28" fmla="*/ 1000116 h 2618509"/>
              <a:gd name="connsiteX29" fmla="*/ 591022 w 1695797"/>
              <a:gd name="connsiteY29" fmla="*/ 1015448 h 2618509"/>
              <a:gd name="connsiteX30" fmla="*/ 611395 w 1695797"/>
              <a:gd name="connsiteY30" fmla="*/ 1032891 h 2618509"/>
              <a:gd name="connsiteX31" fmla="*/ 646281 w 1695797"/>
              <a:gd name="connsiteY31" fmla="*/ 1071524 h 2618509"/>
              <a:gd name="connsiteX32" fmla="*/ 666654 w 1695797"/>
              <a:gd name="connsiteY32" fmla="*/ 1099393 h 2618509"/>
              <a:gd name="connsiteX33" fmla="*/ 687844 w 1695797"/>
              <a:gd name="connsiteY33" fmla="*/ 1107705 h 2618509"/>
              <a:gd name="connsiteX34" fmla="*/ 696976 w 1695797"/>
              <a:gd name="connsiteY34" fmla="*/ 1139321 h 2618509"/>
              <a:gd name="connsiteX35" fmla="*/ 739833 w 1695797"/>
              <a:gd name="connsiteY35" fmla="*/ 1155469 h 2618509"/>
              <a:gd name="connsiteX36" fmla="*/ 756459 w 1695797"/>
              <a:gd name="connsiteY36" fmla="*/ 1221971 h 2618509"/>
              <a:gd name="connsiteX37" fmla="*/ 789709 w 1695797"/>
              <a:gd name="connsiteY37" fmla="*/ 1263535 h 2618509"/>
              <a:gd name="connsiteX38" fmla="*/ 798022 w 1695797"/>
              <a:gd name="connsiteY38" fmla="*/ 1305098 h 2618509"/>
              <a:gd name="connsiteX39" fmla="*/ 806335 w 1695797"/>
              <a:gd name="connsiteY39" fmla="*/ 1354975 h 2618509"/>
              <a:gd name="connsiteX40" fmla="*/ 822960 w 1695797"/>
              <a:gd name="connsiteY40" fmla="*/ 1404851 h 2618509"/>
              <a:gd name="connsiteX41" fmla="*/ 839586 w 1695797"/>
              <a:gd name="connsiteY41" fmla="*/ 1421476 h 2618509"/>
              <a:gd name="connsiteX42" fmla="*/ 856211 w 1695797"/>
              <a:gd name="connsiteY42" fmla="*/ 1612669 h 2618509"/>
              <a:gd name="connsiteX43" fmla="*/ 864524 w 1695797"/>
              <a:gd name="connsiteY43" fmla="*/ 1637607 h 2618509"/>
              <a:gd name="connsiteX44" fmla="*/ 872837 w 1695797"/>
              <a:gd name="connsiteY44" fmla="*/ 1670858 h 2618509"/>
              <a:gd name="connsiteX45" fmla="*/ 889462 w 1695797"/>
              <a:gd name="connsiteY45" fmla="*/ 1720735 h 2618509"/>
              <a:gd name="connsiteX46" fmla="*/ 881149 w 1695797"/>
              <a:gd name="connsiteY46" fmla="*/ 1828800 h 2618509"/>
              <a:gd name="connsiteX47" fmla="*/ 864524 w 1695797"/>
              <a:gd name="connsiteY47" fmla="*/ 1878676 h 2618509"/>
              <a:gd name="connsiteX48" fmla="*/ 856211 w 1695797"/>
              <a:gd name="connsiteY48" fmla="*/ 1903615 h 2618509"/>
              <a:gd name="connsiteX49" fmla="*/ 864524 w 1695797"/>
              <a:gd name="connsiteY49" fmla="*/ 1936866 h 2618509"/>
              <a:gd name="connsiteX50" fmla="*/ 881149 w 1695797"/>
              <a:gd name="connsiteY50" fmla="*/ 1986742 h 2618509"/>
              <a:gd name="connsiteX51" fmla="*/ 897775 w 1695797"/>
              <a:gd name="connsiteY51" fmla="*/ 2036618 h 2618509"/>
              <a:gd name="connsiteX52" fmla="*/ 906088 w 1695797"/>
              <a:gd name="connsiteY52" fmla="*/ 2061556 h 2618509"/>
              <a:gd name="connsiteX53" fmla="*/ 914400 w 1695797"/>
              <a:gd name="connsiteY53" fmla="*/ 2086495 h 2618509"/>
              <a:gd name="connsiteX54" fmla="*/ 931026 w 1695797"/>
              <a:gd name="connsiteY54" fmla="*/ 2111433 h 2618509"/>
              <a:gd name="connsiteX55" fmla="*/ 964277 w 1695797"/>
              <a:gd name="connsiteY55" fmla="*/ 2186247 h 2618509"/>
              <a:gd name="connsiteX56" fmla="*/ 972589 w 1695797"/>
              <a:gd name="connsiteY56" fmla="*/ 2211186 h 2618509"/>
              <a:gd name="connsiteX57" fmla="*/ 989215 w 1695797"/>
              <a:gd name="connsiteY57" fmla="*/ 2227811 h 2618509"/>
              <a:gd name="connsiteX58" fmla="*/ 1022466 w 1695797"/>
              <a:gd name="connsiteY58" fmla="*/ 2269375 h 2618509"/>
              <a:gd name="connsiteX59" fmla="*/ 1047404 w 1695797"/>
              <a:gd name="connsiteY59" fmla="*/ 2319251 h 2618509"/>
              <a:gd name="connsiteX60" fmla="*/ 1072342 w 1695797"/>
              <a:gd name="connsiteY60" fmla="*/ 2360815 h 2618509"/>
              <a:gd name="connsiteX61" fmla="*/ 1080655 w 1695797"/>
              <a:gd name="connsiteY61" fmla="*/ 2385753 h 2618509"/>
              <a:gd name="connsiteX62" fmla="*/ 1113906 w 1695797"/>
              <a:gd name="connsiteY62" fmla="*/ 2427316 h 2618509"/>
              <a:gd name="connsiteX63" fmla="*/ 1147157 w 1695797"/>
              <a:gd name="connsiteY63" fmla="*/ 2468880 h 2618509"/>
              <a:gd name="connsiteX64" fmla="*/ 1172095 w 1695797"/>
              <a:gd name="connsiteY64" fmla="*/ 2510444 h 2618509"/>
              <a:gd name="connsiteX65" fmla="*/ 1213659 w 1695797"/>
              <a:gd name="connsiteY65" fmla="*/ 2543695 h 2618509"/>
              <a:gd name="connsiteX66" fmla="*/ 1263535 w 1695797"/>
              <a:gd name="connsiteY66" fmla="*/ 2610196 h 2618509"/>
              <a:gd name="connsiteX67" fmla="*/ 1288473 w 1695797"/>
              <a:gd name="connsiteY67" fmla="*/ 2618509 h 2618509"/>
              <a:gd name="connsiteX68" fmla="*/ 1305099 w 1695797"/>
              <a:gd name="connsiteY68" fmla="*/ 2601884 h 2618509"/>
              <a:gd name="connsiteX69" fmla="*/ 1313411 w 1695797"/>
              <a:gd name="connsiteY69" fmla="*/ 2576946 h 2618509"/>
              <a:gd name="connsiteX70" fmla="*/ 1338349 w 1695797"/>
              <a:gd name="connsiteY70" fmla="*/ 2568633 h 2618509"/>
              <a:gd name="connsiteX71" fmla="*/ 1354975 w 1695797"/>
              <a:gd name="connsiteY71" fmla="*/ 2552007 h 2618509"/>
              <a:gd name="connsiteX72" fmla="*/ 1396539 w 1695797"/>
              <a:gd name="connsiteY72" fmla="*/ 2518756 h 2618509"/>
              <a:gd name="connsiteX73" fmla="*/ 1388226 w 1695797"/>
              <a:gd name="connsiteY73" fmla="*/ 2427316 h 2618509"/>
              <a:gd name="connsiteX74" fmla="*/ 1379913 w 1695797"/>
              <a:gd name="connsiteY74" fmla="*/ 2402378 h 2618509"/>
              <a:gd name="connsiteX75" fmla="*/ 1354975 w 1695797"/>
              <a:gd name="connsiteY75" fmla="*/ 2385753 h 2618509"/>
              <a:gd name="connsiteX76" fmla="*/ 1346662 w 1695797"/>
              <a:gd name="connsiteY76" fmla="*/ 2319251 h 2618509"/>
              <a:gd name="connsiteX77" fmla="*/ 1338349 w 1695797"/>
              <a:gd name="connsiteY77" fmla="*/ 2294313 h 2618509"/>
              <a:gd name="connsiteX78" fmla="*/ 1363288 w 1695797"/>
              <a:gd name="connsiteY78" fmla="*/ 2128058 h 2618509"/>
              <a:gd name="connsiteX79" fmla="*/ 1379913 w 1695797"/>
              <a:gd name="connsiteY79" fmla="*/ 2103120 h 2618509"/>
              <a:gd name="connsiteX80" fmla="*/ 1404851 w 1695797"/>
              <a:gd name="connsiteY80" fmla="*/ 2061556 h 2618509"/>
              <a:gd name="connsiteX81" fmla="*/ 1413164 w 1695797"/>
              <a:gd name="connsiteY81" fmla="*/ 2036618 h 2618509"/>
              <a:gd name="connsiteX82" fmla="*/ 1463040 w 1695797"/>
              <a:gd name="connsiteY82" fmla="*/ 1978429 h 2618509"/>
              <a:gd name="connsiteX83" fmla="*/ 1479666 w 1695797"/>
              <a:gd name="connsiteY83" fmla="*/ 1961804 h 2618509"/>
              <a:gd name="connsiteX84" fmla="*/ 1512917 w 1695797"/>
              <a:gd name="connsiteY84" fmla="*/ 1928553 h 2618509"/>
              <a:gd name="connsiteX85" fmla="*/ 1529542 w 1695797"/>
              <a:gd name="connsiteY85" fmla="*/ 1911927 h 2618509"/>
              <a:gd name="connsiteX86" fmla="*/ 1537855 w 1695797"/>
              <a:gd name="connsiteY86" fmla="*/ 1886989 h 2618509"/>
              <a:gd name="connsiteX87" fmla="*/ 1579419 w 1695797"/>
              <a:gd name="connsiteY87" fmla="*/ 1845426 h 2618509"/>
              <a:gd name="connsiteX88" fmla="*/ 1587731 w 1695797"/>
              <a:gd name="connsiteY88" fmla="*/ 1820487 h 2618509"/>
              <a:gd name="connsiteX89" fmla="*/ 1645920 w 1695797"/>
              <a:gd name="connsiteY89" fmla="*/ 1778924 h 2618509"/>
              <a:gd name="connsiteX90" fmla="*/ 1662546 w 1695797"/>
              <a:gd name="connsiteY90" fmla="*/ 1762298 h 2618509"/>
              <a:gd name="connsiteX91" fmla="*/ 1687484 w 1695797"/>
              <a:gd name="connsiteY91" fmla="*/ 1753986 h 2618509"/>
              <a:gd name="connsiteX92" fmla="*/ 1695797 w 1695797"/>
              <a:gd name="connsiteY92" fmla="*/ 1729047 h 2618509"/>
              <a:gd name="connsiteX93" fmla="*/ 1645920 w 1695797"/>
              <a:gd name="connsiteY93" fmla="*/ 1712422 h 2618509"/>
              <a:gd name="connsiteX94" fmla="*/ 1612669 w 1695797"/>
              <a:gd name="connsiteY94" fmla="*/ 1679171 h 2618509"/>
              <a:gd name="connsiteX95" fmla="*/ 1604357 w 1695797"/>
              <a:gd name="connsiteY95" fmla="*/ 1654233 h 2618509"/>
              <a:gd name="connsiteX96" fmla="*/ 1587731 w 1695797"/>
              <a:gd name="connsiteY96" fmla="*/ 1637607 h 2618509"/>
              <a:gd name="connsiteX97" fmla="*/ 1604834 w 1695797"/>
              <a:gd name="connsiteY97" fmla="*/ 1591479 h 2618509"/>
              <a:gd name="connsiteX98" fmla="*/ 1551550 w 1695797"/>
              <a:gd name="connsiteY98" fmla="*/ 1491590 h 2618509"/>
              <a:gd name="connsiteX99" fmla="*/ 1587731 w 1695797"/>
              <a:gd name="connsiteY99" fmla="*/ 1438102 h 2618509"/>
              <a:gd name="connsiteX100" fmla="*/ 1604357 w 1695797"/>
              <a:gd name="connsiteY100" fmla="*/ 1421476 h 2618509"/>
              <a:gd name="connsiteX101" fmla="*/ 1596044 w 1695797"/>
              <a:gd name="connsiteY101" fmla="*/ 1371600 h 2618509"/>
              <a:gd name="connsiteX102" fmla="*/ 1587731 w 1695797"/>
              <a:gd name="connsiteY102" fmla="*/ 1346662 h 2618509"/>
              <a:gd name="connsiteX103" fmla="*/ 1554480 w 1695797"/>
              <a:gd name="connsiteY103" fmla="*/ 1313411 h 2618509"/>
              <a:gd name="connsiteX104" fmla="*/ 1546168 w 1695797"/>
              <a:gd name="connsiteY104" fmla="*/ 1288473 h 2618509"/>
              <a:gd name="connsiteX105" fmla="*/ 1529542 w 1695797"/>
              <a:gd name="connsiteY105" fmla="*/ 1263535 h 2618509"/>
              <a:gd name="connsiteX106" fmla="*/ 1521229 w 1695797"/>
              <a:gd name="connsiteY106" fmla="*/ 1230284 h 2618509"/>
              <a:gd name="connsiteX107" fmla="*/ 1504604 w 1695797"/>
              <a:gd name="connsiteY107" fmla="*/ 1205346 h 2618509"/>
              <a:gd name="connsiteX108" fmla="*/ 1490091 w 1695797"/>
              <a:gd name="connsiteY108" fmla="*/ 1138844 h 2618509"/>
              <a:gd name="connsiteX109" fmla="*/ 1465153 w 1695797"/>
              <a:gd name="connsiteY109" fmla="*/ 1101028 h 2618509"/>
              <a:gd name="connsiteX110" fmla="*/ 1452274 w 1695797"/>
              <a:gd name="connsiteY110" fmla="*/ 1064029 h 2618509"/>
              <a:gd name="connsiteX111" fmla="*/ 1415277 w 1695797"/>
              <a:gd name="connsiteY111" fmla="*/ 1006658 h 2618509"/>
              <a:gd name="connsiteX112" fmla="*/ 1388226 w 1695797"/>
              <a:gd name="connsiteY112" fmla="*/ 922713 h 2618509"/>
              <a:gd name="connsiteX113" fmla="*/ 1379913 w 1695797"/>
              <a:gd name="connsiteY113" fmla="*/ 897775 h 2618509"/>
              <a:gd name="connsiteX114" fmla="*/ 1371600 w 1695797"/>
              <a:gd name="connsiteY114" fmla="*/ 847898 h 2618509"/>
              <a:gd name="connsiteX115" fmla="*/ 1363288 w 1695797"/>
              <a:gd name="connsiteY115" fmla="*/ 731520 h 2618509"/>
              <a:gd name="connsiteX116" fmla="*/ 1346662 w 1695797"/>
              <a:gd name="connsiteY116" fmla="*/ 681644 h 2618509"/>
              <a:gd name="connsiteX117" fmla="*/ 1338349 w 1695797"/>
              <a:gd name="connsiteY117" fmla="*/ 640080 h 2618509"/>
              <a:gd name="connsiteX118" fmla="*/ 1346662 w 1695797"/>
              <a:gd name="connsiteY118" fmla="*/ 507076 h 2618509"/>
              <a:gd name="connsiteX119" fmla="*/ 1354975 w 1695797"/>
              <a:gd name="connsiteY119" fmla="*/ 473826 h 2618509"/>
              <a:gd name="connsiteX120" fmla="*/ 1371600 w 1695797"/>
              <a:gd name="connsiteY120" fmla="*/ 423949 h 2618509"/>
              <a:gd name="connsiteX121" fmla="*/ 1363288 w 1695797"/>
              <a:gd name="connsiteY121" fmla="*/ 399011 h 2618509"/>
              <a:gd name="connsiteX122" fmla="*/ 1338349 w 1695797"/>
              <a:gd name="connsiteY122" fmla="*/ 390698 h 2618509"/>
              <a:gd name="connsiteX123" fmla="*/ 1313411 w 1695797"/>
              <a:gd name="connsiteY123" fmla="*/ 374073 h 2618509"/>
              <a:gd name="connsiteX124" fmla="*/ 1305099 w 1695797"/>
              <a:gd name="connsiteY124" fmla="*/ 349135 h 2618509"/>
              <a:gd name="connsiteX125" fmla="*/ 1288473 w 1695797"/>
              <a:gd name="connsiteY125" fmla="*/ 332509 h 2618509"/>
              <a:gd name="connsiteX126" fmla="*/ 1271848 w 1695797"/>
              <a:gd name="connsiteY126" fmla="*/ 282633 h 2618509"/>
              <a:gd name="connsiteX127" fmla="*/ 1230284 w 1695797"/>
              <a:gd name="connsiteY127" fmla="*/ 249382 h 2618509"/>
              <a:gd name="connsiteX128" fmla="*/ 1180408 w 1695797"/>
              <a:gd name="connsiteY128" fmla="*/ 191193 h 2618509"/>
              <a:gd name="connsiteX129" fmla="*/ 1163782 w 1695797"/>
              <a:gd name="connsiteY129" fmla="*/ 174567 h 2618509"/>
              <a:gd name="connsiteX130" fmla="*/ 1147157 w 1695797"/>
              <a:gd name="connsiteY130" fmla="*/ 149629 h 2618509"/>
              <a:gd name="connsiteX131" fmla="*/ 1097280 w 1695797"/>
              <a:gd name="connsiteY131" fmla="*/ 133004 h 2618509"/>
              <a:gd name="connsiteX132" fmla="*/ 1080655 w 1695797"/>
              <a:gd name="connsiteY132" fmla="*/ 116378 h 2618509"/>
              <a:gd name="connsiteX133" fmla="*/ 1030779 w 1695797"/>
              <a:gd name="connsiteY133" fmla="*/ 99753 h 2618509"/>
              <a:gd name="connsiteX134" fmla="*/ 964277 w 1695797"/>
              <a:gd name="connsiteY134" fmla="*/ 74815 h 2618509"/>
              <a:gd name="connsiteX135" fmla="*/ 889462 w 1695797"/>
              <a:gd name="connsiteY135" fmla="*/ 58189 h 2618509"/>
              <a:gd name="connsiteX136" fmla="*/ 831273 w 1695797"/>
              <a:gd name="connsiteY136" fmla="*/ 41564 h 2618509"/>
              <a:gd name="connsiteX137" fmla="*/ 764771 w 1695797"/>
              <a:gd name="connsiteY137" fmla="*/ 33251 h 2618509"/>
              <a:gd name="connsiteX138" fmla="*/ 706582 w 1695797"/>
              <a:gd name="connsiteY138" fmla="*/ 16626 h 2618509"/>
              <a:gd name="connsiteX139" fmla="*/ 648393 w 1695797"/>
              <a:gd name="connsiteY139" fmla="*/ 0 h 2618509"/>
              <a:gd name="connsiteX140" fmla="*/ 465513 w 1695797"/>
              <a:gd name="connsiteY140" fmla="*/ 8313 h 2618509"/>
              <a:gd name="connsiteX141" fmla="*/ 407324 w 1695797"/>
              <a:gd name="connsiteY141" fmla="*/ 16626 h 2618509"/>
              <a:gd name="connsiteX142" fmla="*/ 382386 w 1695797"/>
              <a:gd name="connsiteY142" fmla="*/ 24938 h 2618509"/>
              <a:gd name="connsiteX143" fmla="*/ 274320 w 1695797"/>
              <a:gd name="connsiteY143" fmla="*/ 33251 h 2618509"/>
              <a:gd name="connsiteX144" fmla="*/ 249382 w 1695797"/>
              <a:gd name="connsiteY144" fmla="*/ 41564 h 2618509"/>
              <a:gd name="connsiteX145" fmla="*/ 224444 w 1695797"/>
              <a:gd name="connsiteY145" fmla="*/ 58189 h 2618509"/>
              <a:gd name="connsiteX146" fmla="*/ 216131 w 1695797"/>
              <a:gd name="connsiteY146" fmla="*/ 49876 h 2618509"/>
              <a:gd name="connsiteX0" fmla="*/ 216131 w 1695797"/>
              <a:gd name="connsiteY0" fmla="*/ 49876 h 2618509"/>
              <a:gd name="connsiteX1" fmla="*/ 216131 w 1695797"/>
              <a:gd name="connsiteY1" fmla="*/ 49876 h 2618509"/>
              <a:gd name="connsiteX2" fmla="*/ 149629 w 1695797"/>
              <a:gd name="connsiteY2" fmla="*/ 74815 h 2618509"/>
              <a:gd name="connsiteX3" fmla="*/ 91440 w 1695797"/>
              <a:gd name="connsiteY3" fmla="*/ 124691 h 2618509"/>
              <a:gd name="connsiteX4" fmla="*/ 66502 w 1695797"/>
              <a:gd name="connsiteY4" fmla="*/ 141316 h 2618509"/>
              <a:gd name="connsiteX5" fmla="*/ 58189 w 1695797"/>
              <a:gd name="connsiteY5" fmla="*/ 166255 h 2618509"/>
              <a:gd name="connsiteX6" fmla="*/ 24939 w 1695797"/>
              <a:gd name="connsiteY6" fmla="*/ 216131 h 2618509"/>
              <a:gd name="connsiteX7" fmla="*/ 8313 w 1695797"/>
              <a:gd name="connsiteY7" fmla="*/ 266007 h 2618509"/>
              <a:gd name="connsiteX8" fmla="*/ 0 w 1695797"/>
              <a:gd name="connsiteY8" fmla="*/ 290946 h 2618509"/>
              <a:gd name="connsiteX9" fmla="*/ 8313 w 1695797"/>
              <a:gd name="connsiteY9" fmla="*/ 490451 h 2618509"/>
              <a:gd name="connsiteX10" fmla="*/ 41564 w 1695797"/>
              <a:gd name="connsiteY10" fmla="*/ 523702 h 2618509"/>
              <a:gd name="connsiteX11" fmla="*/ 91440 w 1695797"/>
              <a:gd name="connsiteY11" fmla="*/ 565266 h 2618509"/>
              <a:gd name="connsiteX12" fmla="*/ 116379 w 1695797"/>
              <a:gd name="connsiteY12" fmla="*/ 573578 h 2618509"/>
              <a:gd name="connsiteX13" fmla="*/ 133004 w 1695797"/>
              <a:gd name="connsiteY13" fmla="*/ 590204 h 2618509"/>
              <a:gd name="connsiteX14" fmla="*/ 166255 w 1695797"/>
              <a:gd name="connsiteY14" fmla="*/ 598516 h 2618509"/>
              <a:gd name="connsiteX15" fmla="*/ 191193 w 1695797"/>
              <a:gd name="connsiteY15" fmla="*/ 606829 h 2618509"/>
              <a:gd name="connsiteX16" fmla="*/ 207819 w 1695797"/>
              <a:gd name="connsiteY16" fmla="*/ 623455 h 2618509"/>
              <a:gd name="connsiteX17" fmla="*/ 232757 w 1695797"/>
              <a:gd name="connsiteY17" fmla="*/ 640080 h 2618509"/>
              <a:gd name="connsiteX18" fmla="*/ 249382 w 1695797"/>
              <a:gd name="connsiteY18" fmla="*/ 665018 h 2618509"/>
              <a:gd name="connsiteX19" fmla="*/ 290946 w 1695797"/>
              <a:gd name="connsiteY19" fmla="*/ 698269 h 2618509"/>
              <a:gd name="connsiteX20" fmla="*/ 324197 w 1695797"/>
              <a:gd name="connsiteY20" fmla="*/ 731520 h 2618509"/>
              <a:gd name="connsiteX21" fmla="*/ 374073 w 1695797"/>
              <a:gd name="connsiteY21" fmla="*/ 764771 h 2618509"/>
              <a:gd name="connsiteX22" fmla="*/ 415637 w 1695797"/>
              <a:gd name="connsiteY22" fmla="*/ 789709 h 2618509"/>
              <a:gd name="connsiteX23" fmla="*/ 446775 w 1695797"/>
              <a:gd name="connsiteY23" fmla="*/ 839586 h 2618509"/>
              <a:gd name="connsiteX24" fmla="*/ 452159 w 1695797"/>
              <a:gd name="connsiteY24" fmla="*/ 871201 h 2618509"/>
              <a:gd name="connsiteX25" fmla="*/ 483774 w 1695797"/>
              <a:gd name="connsiteY25" fmla="*/ 926120 h 2618509"/>
              <a:gd name="connsiteX26" fmla="*/ 524520 w 1695797"/>
              <a:gd name="connsiteY26" fmla="*/ 966866 h 2618509"/>
              <a:gd name="connsiteX27" fmla="*/ 544893 w 1695797"/>
              <a:gd name="connsiteY27" fmla="*/ 968501 h 2618509"/>
              <a:gd name="connsiteX28" fmla="*/ 561519 w 1695797"/>
              <a:gd name="connsiteY28" fmla="*/ 1000116 h 2618509"/>
              <a:gd name="connsiteX29" fmla="*/ 591022 w 1695797"/>
              <a:gd name="connsiteY29" fmla="*/ 1015448 h 2618509"/>
              <a:gd name="connsiteX30" fmla="*/ 611395 w 1695797"/>
              <a:gd name="connsiteY30" fmla="*/ 1032891 h 2618509"/>
              <a:gd name="connsiteX31" fmla="*/ 646281 w 1695797"/>
              <a:gd name="connsiteY31" fmla="*/ 1071524 h 2618509"/>
              <a:gd name="connsiteX32" fmla="*/ 666654 w 1695797"/>
              <a:gd name="connsiteY32" fmla="*/ 1099393 h 2618509"/>
              <a:gd name="connsiteX33" fmla="*/ 687844 w 1695797"/>
              <a:gd name="connsiteY33" fmla="*/ 1107705 h 2618509"/>
              <a:gd name="connsiteX34" fmla="*/ 696976 w 1695797"/>
              <a:gd name="connsiteY34" fmla="*/ 1139321 h 2618509"/>
              <a:gd name="connsiteX35" fmla="*/ 739833 w 1695797"/>
              <a:gd name="connsiteY35" fmla="*/ 1155469 h 2618509"/>
              <a:gd name="connsiteX36" fmla="*/ 756459 w 1695797"/>
              <a:gd name="connsiteY36" fmla="*/ 1221971 h 2618509"/>
              <a:gd name="connsiteX37" fmla="*/ 789709 w 1695797"/>
              <a:gd name="connsiteY37" fmla="*/ 1263535 h 2618509"/>
              <a:gd name="connsiteX38" fmla="*/ 798022 w 1695797"/>
              <a:gd name="connsiteY38" fmla="*/ 1305098 h 2618509"/>
              <a:gd name="connsiteX39" fmla="*/ 806335 w 1695797"/>
              <a:gd name="connsiteY39" fmla="*/ 1354975 h 2618509"/>
              <a:gd name="connsiteX40" fmla="*/ 822960 w 1695797"/>
              <a:gd name="connsiteY40" fmla="*/ 1404851 h 2618509"/>
              <a:gd name="connsiteX41" fmla="*/ 839586 w 1695797"/>
              <a:gd name="connsiteY41" fmla="*/ 1421476 h 2618509"/>
              <a:gd name="connsiteX42" fmla="*/ 856211 w 1695797"/>
              <a:gd name="connsiteY42" fmla="*/ 1612669 h 2618509"/>
              <a:gd name="connsiteX43" fmla="*/ 864524 w 1695797"/>
              <a:gd name="connsiteY43" fmla="*/ 1637607 h 2618509"/>
              <a:gd name="connsiteX44" fmla="*/ 872837 w 1695797"/>
              <a:gd name="connsiteY44" fmla="*/ 1670858 h 2618509"/>
              <a:gd name="connsiteX45" fmla="*/ 889462 w 1695797"/>
              <a:gd name="connsiteY45" fmla="*/ 1720735 h 2618509"/>
              <a:gd name="connsiteX46" fmla="*/ 881149 w 1695797"/>
              <a:gd name="connsiteY46" fmla="*/ 1828800 h 2618509"/>
              <a:gd name="connsiteX47" fmla="*/ 864524 w 1695797"/>
              <a:gd name="connsiteY47" fmla="*/ 1878676 h 2618509"/>
              <a:gd name="connsiteX48" fmla="*/ 856211 w 1695797"/>
              <a:gd name="connsiteY48" fmla="*/ 1903615 h 2618509"/>
              <a:gd name="connsiteX49" fmla="*/ 864524 w 1695797"/>
              <a:gd name="connsiteY49" fmla="*/ 1936866 h 2618509"/>
              <a:gd name="connsiteX50" fmla="*/ 881149 w 1695797"/>
              <a:gd name="connsiteY50" fmla="*/ 1986742 h 2618509"/>
              <a:gd name="connsiteX51" fmla="*/ 897775 w 1695797"/>
              <a:gd name="connsiteY51" fmla="*/ 2036618 h 2618509"/>
              <a:gd name="connsiteX52" fmla="*/ 906088 w 1695797"/>
              <a:gd name="connsiteY52" fmla="*/ 2061556 h 2618509"/>
              <a:gd name="connsiteX53" fmla="*/ 914400 w 1695797"/>
              <a:gd name="connsiteY53" fmla="*/ 2086495 h 2618509"/>
              <a:gd name="connsiteX54" fmla="*/ 931026 w 1695797"/>
              <a:gd name="connsiteY54" fmla="*/ 2111433 h 2618509"/>
              <a:gd name="connsiteX55" fmla="*/ 964277 w 1695797"/>
              <a:gd name="connsiteY55" fmla="*/ 2186247 h 2618509"/>
              <a:gd name="connsiteX56" fmla="*/ 972589 w 1695797"/>
              <a:gd name="connsiteY56" fmla="*/ 2211186 h 2618509"/>
              <a:gd name="connsiteX57" fmla="*/ 989215 w 1695797"/>
              <a:gd name="connsiteY57" fmla="*/ 2227811 h 2618509"/>
              <a:gd name="connsiteX58" fmla="*/ 1022466 w 1695797"/>
              <a:gd name="connsiteY58" fmla="*/ 2269375 h 2618509"/>
              <a:gd name="connsiteX59" fmla="*/ 1047404 w 1695797"/>
              <a:gd name="connsiteY59" fmla="*/ 2319251 h 2618509"/>
              <a:gd name="connsiteX60" fmla="*/ 1072342 w 1695797"/>
              <a:gd name="connsiteY60" fmla="*/ 2360815 h 2618509"/>
              <a:gd name="connsiteX61" fmla="*/ 1080655 w 1695797"/>
              <a:gd name="connsiteY61" fmla="*/ 2385753 h 2618509"/>
              <a:gd name="connsiteX62" fmla="*/ 1113906 w 1695797"/>
              <a:gd name="connsiteY62" fmla="*/ 2427316 h 2618509"/>
              <a:gd name="connsiteX63" fmla="*/ 1147157 w 1695797"/>
              <a:gd name="connsiteY63" fmla="*/ 2468880 h 2618509"/>
              <a:gd name="connsiteX64" fmla="*/ 1172095 w 1695797"/>
              <a:gd name="connsiteY64" fmla="*/ 2510444 h 2618509"/>
              <a:gd name="connsiteX65" fmla="*/ 1213659 w 1695797"/>
              <a:gd name="connsiteY65" fmla="*/ 2543695 h 2618509"/>
              <a:gd name="connsiteX66" fmla="*/ 1263535 w 1695797"/>
              <a:gd name="connsiteY66" fmla="*/ 2610196 h 2618509"/>
              <a:gd name="connsiteX67" fmla="*/ 1288473 w 1695797"/>
              <a:gd name="connsiteY67" fmla="*/ 2618509 h 2618509"/>
              <a:gd name="connsiteX68" fmla="*/ 1305099 w 1695797"/>
              <a:gd name="connsiteY68" fmla="*/ 2601884 h 2618509"/>
              <a:gd name="connsiteX69" fmla="*/ 1313411 w 1695797"/>
              <a:gd name="connsiteY69" fmla="*/ 2576946 h 2618509"/>
              <a:gd name="connsiteX70" fmla="*/ 1338349 w 1695797"/>
              <a:gd name="connsiteY70" fmla="*/ 2568633 h 2618509"/>
              <a:gd name="connsiteX71" fmla="*/ 1354975 w 1695797"/>
              <a:gd name="connsiteY71" fmla="*/ 2552007 h 2618509"/>
              <a:gd name="connsiteX72" fmla="*/ 1396539 w 1695797"/>
              <a:gd name="connsiteY72" fmla="*/ 2518756 h 2618509"/>
              <a:gd name="connsiteX73" fmla="*/ 1388226 w 1695797"/>
              <a:gd name="connsiteY73" fmla="*/ 2427316 h 2618509"/>
              <a:gd name="connsiteX74" fmla="*/ 1379913 w 1695797"/>
              <a:gd name="connsiteY74" fmla="*/ 2402378 h 2618509"/>
              <a:gd name="connsiteX75" fmla="*/ 1354975 w 1695797"/>
              <a:gd name="connsiteY75" fmla="*/ 2385753 h 2618509"/>
              <a:gd name="connsiteX76" fmla="*/ 1346662 w 1695797"/>
              <a:gd name="connsiteY76" fmla="*/ 2319251 h 2618509"/>
              <a:gd name="connsiteX77" fmla="*/ 1338349 w 1695797"/>
              <a:gd name="connsiteY77" fmla="*/ 2294313 h 2618509"/>
              <a:gd name="connsiteX78" fmla="*/ 1363288 w 1695797"/>
              <a:gd name="connsiteY78" fmla="*/ 2128058 h 2618509"/>
              <a:gd name="connsiteX79" fmla="*/ 1379913 w 1695797"/>
              <a:gd name="connsiteY79" fmla="*/ 2103120 h 2618509"/>
              <a:gd name="connsiteX80" fmla="*/ 1404851 w 1695797"/>
              <a:gd name="connsiteY80" fmla="*/ 2061556 h 2618509"/>
              <a:gd name="connsiteX81" fmla="*/ 1413164 w 1695797"/>
              <a:gd name="connsiteY81" fmla="*/ 2036618 h 2618509"/>
              <a:gd name="connsiteX82" fmla="*/ 1463040 w 1695797"/>
              <a:gd name="connsiteY82" fmla="*/ 1978429 h 2618509"/>
              <a:gd name="connsiteX83" fmla="*/ 1479666 w 1695797"/>
              <a:gd name="connsiteY83" fmla="*/ 1961804 h 2618509"/>
              <a:gd name="connsiteX84" fmla="*/ 1512917 w 1695797"/>
              <a:gd name="connsiteY84" fmla="*/ 1928553 h 2618509"/>
              <a:gd name="connsiteX85" fmla="*/ 1529542 w 1695797"/>
              <a:gd name="connsiteY85" fmla="*/ 1911927 h 2618509"/>
              <a:gd name="connsiteX86" fmla="*/ 1537855 w 1695797"/>
              <a:gd name="connsiteY86" fmla="*/ 1886989 h 2618509"/>
              <a:gd name="connsiteX87" fmla="*/ 1579419 w 1695797"/>
              <a:gd name="connsiteY87" fmla="*/ 1845426 h 2618509"/>
              <a:gd name="connsiteX88" fmla="*/ 1587731 w 1695797"/>
              <a:gd name="connsiteY88" fmla="*/ 1820487 h 2618509"/>
              <a:gd name="connsiteX89" fmla="*/ 1645920 w 1695797"/>
              <a:gd name="connsiteY89" fmla="*/ 1778924 h 2618509"/>
              <a:gd name="connsiteX90" fmla="*/ 1662546 w 1695797"/>
              <a:gd name="connsiteY90" fmla="*/ 1762298 h 2618509"/>
              <a:gd name="connsiteX91" fmla="*/ 1687484 w 1695797"/>
              <a:gd name="connsiteY91" fmla="*/ 1753986 h 2618509"/>
              <a:gd name="connsiteX92" fmla="*/ 1695797 w 1695797"/>
              <a:gd name="connsiteY92" fmla="*/ 1729047 h 2618509"/>
              <a:gd name="connsiteX93" fmla="*/ 1645920 w 1695797"/>
              <a:gd name="connsiteY93" fmla="*/ 1712422 h 2618509"/>
              <a:gd name="connsiteX94" fmla="*/ 1612669 w 1695797"/>
              <a:gd name="connsiteY94" fmla="*/ 1679171 h 2618509"/>
              <a:gd name="connsiteX95" fmla="*/ 1604357 w 1695797"/>
              <a:gd name="connsiteY95" fmla="*/ 1654233 h 2618509"/>
              <a:gd name="connsiteX96" fmla="*/ 1636449 w 1695797"/>
              <a:gd name="connsiteY96" fmla="*/ 1641355 h 2618509"/>
              <a:gd name="connsiteX97" fmla="*/ 1604834 w 1695797"/>
              <a:gd name="connsiteY97" fmla="*/ 1591479 h 2618509"/>
              <a:gd name="connsiteX98" fmla="*/ 1551550 w 1695797"/>
              <a:gd name="connsiteY98" fmla="*/ 1491590 h 2618509"/>
              <a:gd name="connsiteX99" fmla="*/ 1587731 w 1695797"/>
              <a:gd name="connsiteY99" fmla="*/ 1438102 h 2618509"/>
              <a:gd name="connsiteX100" fmla="*/ 1604357 w 1695797"/>
              <a:gd name="connsiteY100" fmla="*/ 1421476 h 2618509"/>
              <a:gd name="connsiteX101" fmla="*/ 1596044 w 1695797"/>
              <a:gd name="connsiteY101" fmla="*/ 1371600 h 2618509"/>
              <a:gd name="connsiteX102" fmla="*/ 1587731 w 1695797"/>
              <a:gd name="connsiteY102" fmla="*/ 1346662 h 2618509"/>
              <a:gd name="connsiteX103" fmla="*/ 1554480 w 1695797"/>
              <a:gd name="connsiteY103" fmla="*/ 1313411 h 2618509"/>
              <a:gd name="connsiteX104" fmla="*/ 1546168 w 1695797"/>
              <a:gd name="connsiteY104" fmla="*/ 1288473 h 2618509"/>
              <a:gd name="connsiteX105" fmla="*/ 1529542 w 1695797"/>
              <a:gd name="connsiteY105" fmla="*/ 1263535 h 2618509"/>
              <a:gd name="connsiteX106" fmla="*/ 1521229 w 1695797"/>
              <a:gd name="connsiteY106" fmla="*/ 1230284 h 2618509"/>
              <a:gd name="connsiteX107" fmla="*/ 1504604 w 1695797"/>
              <a:gd name="connsiteY107" fmla="*/ 1205346 h 2618509"/>
              <a:gd name="connsiteX108" fmla="*/ 1490091 w 1695797"/>
              <a:gd name="connsiteY108" fmla="*/ 1138844 h 2618509"/>
              <a:gd name="connsiteX109" fmla="*/ 1465153 w 1695797"/>
              <a:gd name="connsiteY109" fmla="*/ 1101028 h 2618509"/>
              <a:gd name="connsiteX110" fmla="*/ 1452274 w 1695797"/>
              <a:gd name="connsiteY110" fmla="*/ 1064029 h 2618509"/>
              <a:gd name="connsiteX111" fmla="*/ 1415277 w 1695797"/>
              <a:gd name="connsiteY111" fmla="*/ 1006658 h 2618509"/>
              <a:gd name="connsiteX112" fmla="*/ 1388226 w 1695797"/>
              <a:gd name="connsiteY112" fmla="*/ 922713 h 2618509"/>
              <a:gd name="connsiteX113" fmla="*/ 1379913 w 1695797"/>
              <a:gd name="connsiteY113" fmla="*/ 897775 h 2618509"/>
              <a:gd name="connsiteX114" fmla="*/ 1371600 w 1695797"/>
              <a:gd name="connsiteY114" fmla="*/ 847898 h 2618509"/>
              <a:gd name="connsiteX115" fmla="*/ 1363288 w 1695797"/>
              <a:gd name="connsiteY115" fmla="*/ 731520 h 2618509"/>
              <a:gd name="connsiteX116" fmla="*/ 1346662 w 1695797"/>
              <a:gd name="connsiteY116" fmla="*/ 681644 h 2618509"/>
              <a:gd name="connsiteX117" fmla="*/ 1338349 w 1695797"/>
              <a:gd name="connsiteY117" fmla="*/ 640080 h 2618509"/>
              <a:gd name="connsiteX118" fmla="*/ 1346662 w 1695797"/>
              <a:gd name="connsiteY118" fmla="*/ 507076 h 2618509"/>
              <a:gd name="connsiteX119" fmla="*/ 1354975 w 1695797"/>
              <a:gd name="connsiteY119" fmla="*/ 473826 h 2618509"/>
              <a:gd name="connsiteX120" fmla="*/ 1371600 w 1695797"/>
              <a:gd name="connsiteY120" fmla="*/ 423949 h 2618509"/>
              <a:gd name="connsiteX121" fmla="*/ 1363288 w 1695797"/>
              <a:gd name="connsiteY121" fmla="*/ 399011 h 2618509"/>
              <a:gd name="connsiteX122" fmla="*/ 1338349 w 1695797"/>
              <a:gd name="connsiteY122" fmla="*/ 390698 h 2618509"/>
              <a:gd name="connsiteX123" fmla="*/ 1313411 w 1695797"/>
              <a:gd name="connsiteY123" fmla="*/ 374073 h 2618509"/>
              <a:gd name="connsiteX124" fmla="*/ 1305099 w 1695797"/>
              <a:gd name="connsiteY124" fmla="*/ 349135 h 2618509"/>
              <a:gd name="connsiteX125" fmla="*/ 1288473 w 1695797"/>
              <a:gd name="connsiteY125" fmla="*/ 332509 h 2618509"/>
              <a:gd name="connsiteX126" fmla="*/ 1271848 w 1695797"/>
              <a:gd name="connsiteY126" fmla="*/ 282633 h 2618509"/>
              <a:gd name="connsiteX127" fmla="*/ 1230284 w 1695797"/>
              <a:gd name="connsiteY127" fmla="*/ 249382 h 2618509"/>
              <a:gd name="connsiteX128" fmla="*/ 1180408 w 1695797"/>
              <a:gd name="connsiteY128" fmla="*/ 191193 h 2618509"/>
              <a:gd name="connsiteX129" fmla="*/ 1163782 w 1695797"/>
              <a:gd name="connsiteY129" fmla="*/ 174567 h 2618509"/>
              <a:gd name="connsiteX130" fmla="*/ 1147157 w 1695797"/>
              <a:gd name="connsiteY130" fmla="*/ 149629 h 2618509"/>
              <a:gd name="connsiteX131" fmla="*/ 1097280 w 1695797"/>
              <a:gd name="connsiteY131" fmla="*/ 133004 h 2618509"/>
              <a:gd name="connsiteX132" fmla="*/ 1080655 w 1695797"/>
              <a:gd name="connsiteY132" fmla="*/ 116378 h 2618509"/>
              <a:gd name="connsiteX133" fmla="*/ 1030779 w 1695797"/>
              <a:gd name="connsiteY133" fmla="*/ 99753 h 2618509"/>
              <a:gd name="connsiteX134" fmla="*/ 964277 w 1695797"/>
              <a:gd name="connsiteY134" fmla="*/ 74815 h 2618509"/>
              <a:gd name="connsiteX135" fmla="*/ 889462 w 1695797"/>
              <a:gd name="connsiteY135" fmla="*/ 58189 h 2618509"/>
              <a:gd name="connsiteX136" fmla="*/ 831273 w 1695797"/>
              <a:gd name="connsiteY136" fmla="*/ 41564 h 2618509"/>
              <a:gd name="connsiteX137" fmla="*/ 764771 w 1695797"/>
              <a:gd name="connsiteY137" fmla="*/ 33251 h 2618509"/>
              <a:gd name="connsiteX138" fmla="*/ 706582 w 1695797"/>
              <a:gd name="connsiteY138" fmla="*/ 16626 h 2618509"/>
              <a:gd name="connsiteX139" fmla="*/ 648393 w 1695797"/>
              <a:gd name="connsiteY139" fmla="*/ 0 h 2618509"/>
              <a:gd name="connsiteX140" fmla="*/ 465513 w 1695797"/>
              <a:gd name="connsiteY140" fmla="*/ 8313 h 2618509"/>
              <a:gd name="connsiteX141" fmla="*/ 407324 w 1695797"/>
              <a:gd name="connsiteY141" fmla="*/ 16626 h 2618509"/>
              <a:gd name="connsiteX142" fmla="*/ 382386 w 1695797"/>
              <a:gd name="connsiteY142" fmla="*/ 24938 h 2618509"/>
              <a:gd name="connsiteX143" fmla="*/ 274320 w 1695797"/>
              <a:gd name="connsiteY143" fmla="*/ 33251 h 2618509"/>
              <a:gd name="connsiteX144" fmla="*/ 249382 w 1695797"/>
              <a:gd name="connsiteY144" fmla="*/ 41564 h 2618509"/>
              <a:gd name="connsiteX145" fmla="*/ 224444 w 1695797"/>
              <a:gd name="connsiteY145" fmla="*/ 58189 h 2618509"/>
              <a:gd name="connsiteX146" fmla="*/ 216131 w 1695797"/>
              <a:gd name="connsiteY146" fmla="*/ 49876 h 2618509"/>
              <a:gd name="connsiteX0" fmla="*/ 216131 w 1695797"/>
              <a:gd name="connsiteY0" fmla="*/ 49876 h 2618509"/>
              <a:gd name="connsiteX1" fmla="*/ 216131 w 1695797"/>
              <a:gd name="connsiteY1" fmla="*/ 49876 h 2618509"/>
              <a:gd name="connsiteX2" fmla="*/ 149629 w 1695797"/>
              <a:gd name="connsiteY2" fmla="*/ 74815 h 2618509"/>
              <a:gd name="connsiteX3" fmla="*/ 91440 w 1695797"/>
              <a:gd name="connsiteY3" fmla="*/ 124691 h 2618509"/>
              <a:gd name="connsiteX4" fmla="*/ 66502 w 1695797"/>
              <a:gd name="connsiteY4" fmla="*/ 141316 h 2618509"/>
              <a:gd name="connsiteX5" fmla="*/ 58189 w 1695797"/>
              <a:gd name="connsiteY5" fmla="*/ 166255 h 2618509"/>
              <a:gd name="connsiteX6" fmla="*/ 24939 w 1695797"/>
              <a:gd name="connsiteY6" fmla="*/ 216131 h 2618509"/>
              <a:gd name="connsiteX7" fmla="*/ 8313 w 1695797"/>
              <a:gd name="connsiteY7" fmla="*/ 266007 h 2618509"/>
              <a:gd name="connsiteX8" fmla="*/ 0 w 1695797"/>
              <a:gd name="connsiteY8" fmla="*/ 290946 h 2618509"/>
              <a:gd name="connsiteX9" fmla="*/ 8313 w 1695797"/>
              <a:gd name="connsiteY9" fmla="*/ 490451 h 2618509"/>
              <a:gd name="connsiteX10" fmla="*/ 41564 w 1695797"/>
              <a:gd name="connsiteY10" fmla="*/ 523702 h 2618509"/>
              <a:gd name="connsiteX11" fmla="*/ 91440 w 1695797"/>
              <a:gd name="connsiteY11" fmla="*/ 565266 h 2618509"/>
              <a:gd name="connsiteX12" fmla="*/ 116379 w 1695797"/>
              <a:gd name="connsiteY12" fmla="*/ 573578 h 2618509"/>
              <a:gd name="connsiteX13" fmla="*/ 133004 w 1695797"/>
              <a:gd name="connsiteY13" fmla="*/ 590204 h 2618509"/>
              <a:gd name="connsiteX14" fmla="*/ 166255 w 1695797"/>
              <a:gd name="connsiteY14" fmla="*/ 598516 h 2618509"/>
              <a:gd name="connsiteX15" fmla="*/ 191193 w 1695797"/>
              <a:gd name="connsiteY15" fmla="*/ 606829 h 2618509"/>
              <a:gd name="connsiteX16" fmla="*/ 207819 w 1695797"/>
              <a:gd name="connsiteY16" fmla="*/ 623455 h 2618509"/>
              <a:gd name="connsiteX17" fmla="*/ 232757 w 1695797"/>
              <a:gd name="connsiteY17" fmla="*/ 640080 h 2618509"/>
              <a:gd name="connsiteX18" fmla="*/ 249382 w 1695797"/>
              <a:gd name="connsiteY18" fmla="*/ 665018 h 2618509"/>
              <a:gd name="connsiteX19" fmla="*/ 290946 w 1695797"/>
              <a:gd name="connsiteY19" fmla="*/ 698269 h 2618509"/>
              <a:gd name="connsiteX20" fmla="*/ 324197 w 1695797"/>
              <a:gd name="connsiteY20" fmla="*/ 731520 h 2618509"/>
              <a:gd name="connsiteX21" fmla="*/ 374073 w 1695797"/>
              <a:gd name="connsiteY21" fmla="*/ 764771 h 2618509"/>
              <a:gd name="connsiteX22" fmla="*/ 415637 w 1695797"/>
              <a:gd name="connsiteY22" fmla="*/ 789709 h 2618509"/>
              <a:gd name="connsiteX23" fmla="*/ 446775 w 1695797"/>
              <a:gd name="connsiteY23" fmla="*/ 839586 h 2618509"/>
              <a:gd name="connsiteX24" fmla="*/ 452159 w 1695797"/>
              <a:gd name="connsiteY24" fmla="*/ 871201 h 2618509"/>
              <a:gd name="connsiteX25" fmla="*/ 483774 w 1695797"/>
              <a:gd name="connsiteY25" fmla="*/ 926120 h 2618509"/>
              <a:gd name="connsiteX26" fmla="*/ 524520 w 1695797"/>
              <a:gd name="connsiteY26" fmla="*/ 966866 h 2618509"/>
              <a:gd name="connsiteX27" fmla="*/ 544893 w 1695797"/>
              <a:gd name="connsiteY27" fmla="*/ 968501 h 2618509"/>
              <a:gd name="connsiteX28" fmla="*/ 561519 w 1695797"/>
              <a:gd name="connsiteY28" fmla="*/ 1000116 h 2618509"/>
              <a:gd name="connsiteX29" fmla="*/ 591022 w 1695797"/>
              <a:gd name="connsiteY29" fmla="*/ 1015448 h 2618509"/>
              <a:gd name="connsiteX30" fmla="*/ 611395 w 1695797"/>
              <a:gd name="connsiteY30" fmla="*/ 1032891 h 2618509"/>
              <a:gd name="connsiteX31" fmla="*/ 646281 w 1695797"/>
              <a:gd name="connsiteY31" fmla="*/ 1071524 h 2618509"/>
              <a:gd name="connsiteX32" fmla="*/ 666654 w 1695797"/>
              <a:gd name="connsiteY32" fmla="*/ 1099393 h 2618509"/>
              <a:gd name="connsiteX33" fmla="*/ 687844 w 1695797"/>
              <a:gd name="connsiteY33" fmla="*/ 1107705 h 2618509"/>
              <a:gd name="connsiteX34" fmla="*/ 696976 w 1695797"/>
              <a:gd name="connsiteY34" fmla="*/ 1139321 h 2618509"/>
              <a:gd name="connsiteX35" fmla="*/ 739833 w 1695797"/>
              <a:gd name="connsiteY35" fmla="*/ 1155469 h 2618509"/>
              <a:gd name="connsiteX36" fmla="*/ 756459 w 1695797"/>
              <a:gd name="connsiteY36" fmla="*/ 1221971 h 2618509"/>
              <a:gd name="connsiteX37" fmla="*/ 789709 w 1695797"/>
              <a:gd name="connsiteY37" fmla="*/ 1263535 h 2618509"/>
              <a:gd name="connsiteX38" fmla="*/ 798022 w 1695797"/>
              <a:gd name="connsiteY38" fmla="*/ 1305098 h 2618509"/>
              <a:gd name="connsiteX39" fmla="*/ 806335 w 1695797"/>
              <a:gd name="connsiteY39" fmla="*/ 1354975 h 2618509"/>
              <a:gd name="connsiteX40" fmla="*/ 822960 w 1695797"/>
              <a:gd name="connsiteY40" fmla="*/ 1404851 h 2618509"/>
              <a:gd name="connsiteX41" fmla="*/ 839586 w 1695797"/>
              <a:gd name="connsiteY41" fmla="*/ 1421476 h 2618509"/>
              <a:gd name="connsiteX42" fmla="*/ 856211 w 1695797"/>
              <a:gd name="connsiteY42" fmla="*/ 1612669 h 2618509"/>
              <a:gd name="connsiteX43" fmla="*/ 864524 w 1695797"/>
              <a:gd name="connsiteY43" fmla="*/ 1637607 h 2618509"/>
              <a:gd name="connsiteX44" fmla="*/ 872837 w 1695797"/>
              <a:gd name="connsiteY44" fmla="*/ 1670858 h 2618509"/>
              <a:gd name="connsiteX45" fmla="*/ 889462 w 1695797"/>
              <a:gd name="connsiteY45" fmla="*/ 1720735 h 2618509"/>
              <a:gd name="connsiteX46" fmla="*/ 881149 w 1695797"/>
              <a:gd name="connsiteY46" fmla="*/ 1828800 h 2618509"/>
              <a:gd name="connsiteX47" fmla="*/ 864524 w 1695797"/>
              <a:gd name="connsiteY47" fmla="*/ 1878676 h 2618509"/>
              <a:gd name="connsiteX48" fmla="*/ 856211 w 1695797"/>
              <a:gd name="connsiteY48" fmla="*/ 1903615 h 2618509"/>
              <a:gd name="connsiteX49" fmla="*/ 864524 w 1695797"/>
              <a:gd name="connsiteY49" fmla="*/ 1936866 h 2618509"/>
              <a:gd name="connsiteX50" fmla="*/ 881149 w 1695797"/>
              <a:gd name="connsiteY50" fmla="*/ 1986742 h 2618509"/>
              <a:gd name="connsiteX51" fmla="*/ 897775 w 1695797"/>
              <a:gd name="connsiteY51" fmla="*/ 2036618 h 2618509"/>
              <a:gd name="connsiteX52" fmla="*/ 906088 w 1695797"/>
              <a:gd name="connsiteY52" fmla="*/ 2061556 h 2618509"/>
              <a:gd name="connsiteX53" fmla="*/ 914400 w 1695797"/>
              <a:gd name="connsiteY53" fmla="*/ 2086495 h 2618509"/>
              <a:gd name="connsiteX54" fmla="*/ 931026 w 1695797"/>
              <a:gd name="connsiteY54" fmla="*/ 2111433 h 2618509"/>
              <a:gd name="connsiteX55" fmla="*/ 964277 w 1695797"/>
              <a:gd name="connsiteY55" fmla="*/ 2186247 h 2618509"/>
              <a:gd name="connsiteX56" fmla="*/ 972589 w 1695797"/>
              <a:gd name="connsiteY56" fmla="*/ 2211186 h 2618509"/>
              <a:gd name="connsiteX57" fmla="*/ 989215 w 1695797"/>
              <a:gd name="connsiteY57" fmla="*/ 2227811 h 2618509"/>
              <a:gd name="connsiteX58" fmla="*/ 1022466 w 1695797"/>
              <a:gd name="connsiteY58" fmla="*/ 2269375 h 2618509"/>
              <a:gd name="connsiteX59" fmla="*/ 1047404 w 1695797"/>
              <a:gd name="connsiteY59" fmla="*/ 2319251 h 2618509"/>
              <a:gd name="connsiteX60" fmla="*/ 1072342 w 1695797"/>
              <a:gd name="connsiteY60" fmla="*/ 2360815 h 2618509"/>
              <a:gd name="connsiteX61" fmla="*/ 1080655 w 1695797"/>
              <a:gd name="connsiteY61" fmla="*/ 2385753 h 2618509"/>
              <a:gd name="connsiteX62" fmla="*/ 1113906 w 1695797"/>
              <a:gd name="connsiteY62" fmla="*/ 2427316 h 2618509"/>
              <a:gd name="connsiteX63" fmla="*/ 1147157 w 1695797"/>
              <a:gd name="connsiteY63" fmla="*/ 2468880 h 2618509"/>
              <a:gd name="connsiteX64" fmla="*/ 1172095 w 1695797"/>
              <a:gd name="connsiteY64" fmla="*/ 2510444 h 2618509"/>
              <a:gd name="connsiteX65" fmla="*/ 1213659 w 1695797"/>
              <a:gd name="connsiteY65" fmla="*/ 2543695 h 2618509"/>
              <a:gd name="connsiteX66" fmla="*/ 1263535 w 1695797"/>
              <a:gd name="connsiteY66" fmla="*/ 2610196 h 2618509"/>
              <a:gd name="connsiteX67" fmla="*/ 1288473 w 1695797"/>
              <a:gd name="connsiteY67" fmla="*/ 2618509 h 2618509"/>
              <a:gd name="connsiteX68" fmla="*/ 1305099 w 1695797"/>
              <a:gd name="connsiteY68" fmla="*/ 2601884 h 2618509"/>
              <a:gd name="connsiteX69" fmla="*/ 1313411 w 1695797"/>
              <a:gd name="connsiteY69" fmla="*/ 2576946 h 2618509"/>
              <a:gd name="connsiteX70" fmla="*/ 1338349 w 1695797"/>
              <a:gd name="connsiteY70" fmla="*/ 2568633 h 2618509"/>
              <a:gd name="connsiteX71" fmla="*/ 1354975 w 1695797"/>
              <a:gd name="connsiteY71" fmla="*/ 2552007 h 2618509"/>
              <a:gd name="connsiteX72" fmla="*/ 1396539 w 1695797"/>
              <a:gd name="connsiteY72" fmla="*/ 2518756 h 2618509"/>
              <a:gd name="connsiteX73" fmla="*/ 1388226 w 1695797"/>
              <a:gd name="connsiteY73" fmla="*/ 2427316 h 2618509"/>
              <a:gd name="connsiteX74" fmla="*/ 1379913 w 1695797"/>
              <a:gd name="connsiteY74" fmla="*/ 2402378 h 2618509"/>
              <a:gd name="connsiteX75" fmla="*/ 1354975 w 1695797"/>
              <a:gd name="connsiteY75" fmla="*/ 2385753 h 2618509"/>
              <a:gd name="connsiteX76" fmla="*/ 1346662 w 1695797"/>
              <a:gd name="connsiteY76" fmla="*/ 2319251 h 2618509"/>
              <a:gd name="connsiteX77" fmla="*/ 1338349 w 1695797"/>
              <a:gd name="connsiteY77" fmla="*/ 2294313 h 2618509"/>
              <a:gd name="connsiteX78" fmla="*/ 1363288 w 1695797"/>
              <a:gd name="connsiteY78" fmla="*/ 2128058 h 2618509"/>
              <a:gd name="connsiteX79" fmla="*/ 1379913 w 1695797"/>
              <a:gd name="connsiteY79" fmla="*/ 2103120 h 2618509"/>
              <a:gd name="connsiteX80" fmla="*/ 1404851 w 1695797"/>
              <a:gd name="connsiteY80" fmla="*/ 2061556 h 2618509"/>
              <a:gd name="connsiteX81" fmla="*/ 1413164 w 1695797"/>
              <a:gd name="connsiteY81" fmla="*/ 2036618 h 2618509"/>
              <a:gd name="connsiteX82" fmla="*/ 1463040 w 1695797"/>
              <a:gd name="connsiteY82" fmla="*/ 1978429 h 2618509"/>
              <a:gd name="connsiteX83" fmla="*/ 1479666 w 1695797"/>
              <a:gd name="connsiteY83" fmla="*/ 1961804 h 2618509"/>
              <a:gd name="connsiteX84" fmla="*/ 1512917 w 1695797"/>
              <a:gd name="connsiteY84" fmla="*/ 1928553 h 2618509"/>
              <a:gd name="connsiteX85" fmla="*/ 1529542 w 1695797"/>
              <a:gd name="connsiteY85" fmla="*/ 1911927 h 2618509"/>
              <a:gd name="connsiteX86" fmla="*/ 1537855 w 1695797"/>
              <a:gd name="connsiteY86" fmla="*/ 1886989 h 2618509"/>
              <a:gd name="connsiteX87" fmla="*/ 1579419 w 1695797"/>
              <a:gd name="connsiteY87" fmla="*/ 1845426 h 2618509"/>
              <a:gd name="connsiteX88" fmla="*/ 1587731 w 1695797"/>
              <a:gd name="connsiteY88" fmla="*/ 1820487 h 2618509"/>
              <a:gd name="connsiteX89" fmla="*/ 1645920 w 1695797"/>
              <a:gd name="connsiteY89" fmla="*/ 1778924 h 2618509"/>
              <a:gd name="connsiteX90" fmla="*/ 1662546 w 1695797"/>
              <a:gd name="connsiteY90" fmla="*/ 1762298 h 2618509"/>
              <a:gd name="connsiteX91" fmla="*/ 1687484 w 1695797"/>
              <a:gd name="connsiteY91" fmla="*/ 1753986 h 2618509"/>
              <a:gd name="connsiteX92" fmla="*/ 1695797 w 1695797"/>
              <a:gd name="connsiteY92" fmla="*/ 1729047 h 2618509"/>
              <a:gd name="connsiteX93" fmla="*/ 1645920 w 1695797"/>
              <a:gd name="connsiteY93" fmla="*/ 1712422 h 2618509"/>
              <a:gd name="connsiteX94" fmla="*/ 1612669 w 1695797"/>
              <a:gd name="connsiteY94" fmla="*/ 1679171 h 2618509"/>
              <a:gd name="connsiteX95" fmla="*/ 1656822 w 1695797"/>
              <a:gd name="connsiteY95" fmla="*/ 1657981 h 2618509"/>
              <a:gd name="connsiteX96" fmla="*/ 1636449 w 1695797"/>
              <a:gd name="connsiteY96" fmla="*/ 1641355 h 2618509"/>
              <a:gd name="connsiteX97" fmla="*/ 1604834 w 1695797"/>
              <a:gd name="connsiteY97" fmla="*/ 1591479 h 2618509"/>
              <a:gd name="connsiteX98" fmla="*/ 1551550 w 1695797"/>
              <a:gd name="connsiteY98" fmla="*/ 1491590 h 2618509"/>
              <a:gd name="connsiteX99" fmla="*/ 1587731 w 1695797"/>
              <a:gd name="connsiteY99" fmla="*/ 1438102 h 2618509"/>
              <a:gd name="connsiteX100" fmla="*/ 1604357 w 1695797"/>
              <a:gd name="connsiteY100" fmla="*/ 1421476 h 2618509"/>
              <a:gd name="connsiteX101" fmla="*/ 1596044 w 1695797"/>
              <a:gd name="connsiteY101" fmla="*/ 1371600 h 2618509"/>
              <a:gd name="connsiteX102" fmla="*/ 1587731 w 1695797"/>
              <a:gd name="connsiteY102" fmla="*/ 1346662 h 2618509"/>
              <a:gd name="connsiteX103" fmla="*/ 1554480 w 1695797"/>
              <a:gd name="connsiteY103" fmla="*/ 1313411 h 2618509"/>
              <a:gd name="connsiteX104" fmla="*/ 1546168 w 1695797"/>
              <a:gd name="connsiteY104" fmla="*/ 1288473 h 2618509"/>
              <a:gd name="connsiteX105" fmla="*/ 1529542 w 1695797"/>
              <a:gd name="connsiteY105" fmla="*/ 1263535 h 2618509"/>
              <a:gd name="connsiteX106" fmla="*/ 1521229 w 1695797"/>
              <a:gd name="connsiteY106" fmla="*/ 1230284 h 2618509"/>
              <a:gd name="connsiteX107" fmla="*/ 1504604 w 1695797"/>
              <a:gd name="connsiteY107" fmla="*/ 1205346 h 2618509"/>
              <a:gd name="connsiteX108" fmla="*/ 1490091 w 1695797"/>
              <a:gd name="connsiteY108" fmla="*/ 1138844 h 2618509"/>
              <a:gd name="connsiteX109" fmla="*/ 1465153 w 1695797"/>
              <a:gd name="connsiteY109" fmla="*/ 1101028 h 2618509"/>
              <a:gd name="connsiteX110" fmla="*/ 1452274 w 1695797"/>
              <a:gd name="connsiteY110" fmla="*/ 1064029 h 2618509"/>
              <a:gd name="connsiteX111" fmla="*/ 1415277 w 1695797"/>
              <a:gd name="connsiteY111" fmla="*/ 1006658 h 2618509"/>
              <a:gd name="connsiteX112" fmla="*/ 1388226 w 1695797"/>
              <a:gd name="connsiteY112" fmla="*/ 922713 h 2618509"/>
              <a:gd name="connsiteX113" fmla="*/ 1379913 w 1695797"/>
              <a:gd name="connsiteY113" fmla="*/ 897775 h 2618509"/>
              <a:gd name="connsiteX114" fmla="*/ 1371600 w 1695797"/>
              <a:gd name="connsiteY114" fmla="*/ 847898 h 2618509"/>
              <a:gd name="connsiteX115" fmla="*/ 1363288 w 1695797"/>
              <a:gd name="connsiteY115" fmla="*/ 731520 h 2618509"/>
              <a:gd name="connsiteX116" fmla="*/ 1346662 w 1695797"/>
              <a:gd name="connsiteY116" fmla="*/ 681644 h 2618509"/>
              <a:gd name="connsiteX117" fmla="*/ 1338349 w 1695797"/>
              <a:gd name="connsiteY117" fmla="*/ 640080 h 2618509"/>
              <a:gd name="connsiteX118" fmla="*/ 1346662 w 1695797"/>
              <a:gd name="connsiteY118" fmla="*/ 507076 h 2618509"/>
              <a:gd name="connsiteX119" fmla="*/ 1354975 w 1695797"/>
              <a:gd name="connsiteY119" fmla="*/ 473826 h 2618509"/>
              <a:gd name="connsiteX120" fmla="*/ 1371600 w 1695797"/>
              <a:gd name="connsiteY120" fmla="*/ 423949 h 2618509"/>
              <a:gd name="connsiteX121" fmla="*/ 1363288 w 1695797"/>
              <a:gd name="connsiteY121" fmla="*/ 399011 h 2618509"/>
              <a:gd name="connsiteX122" fmla="*/ 1338349 w 1695797"/>
              <a:gd name="connsiteY122" fmla="*/ 390698 h 2618509"/>
              <a:gd name="connsiteX123" fmla="*/ 1313411 w 1695797"/>
              <a:gd name="connsiteY123" fmla="*/ 374073 h 2618509"/>
              <a:gd name="connsiteX124" fmla="*/ 1305099 w 1695797"/>
              <a:gd name="connsiteY124" fmla="*/ 349135 h 2618509"/>
              <a:gd name="connsiteX125" fmla="*/ 1288473 w 1695797"/>
              <a:gd name="connsiteY125" fmla="*/ 332509 h 2618509"/>
              <a:gd name="connsiteX126" fmla="*/ 1271848 w 1695797"/>
              <a:gd name="connsiteY126" fmla="*/ 282633 h 2618509"/>
              <a:gd name="connsiteX127" fmla="*/ 1230284 w 1695797"/>
              <a:gd name="connsiteY127" fmla="*/ 249382 h 2618509"/>
              <a:gd name="connsiteX128" fmla="*/ 1180408 w 1695797"/>
              <a:gd name="connsiteY128" fmla="*/ 191193 h 2618509"/>
              <a:gd name="connsiteX129" fmla="*/ 1163782 w 1695797"/>
              <a:gd name="connsiteY129" fmla="*/ 174567 h 2618509"/>
              <a:gd name="connsiteX130" fmla="*/ 1147157 w 1695797"/>
              <a:gd name="connsiteY130" fmla="*/ 149629 h 2618509"/>
              <a:gd name="connsiteX131" fmla="*/ 1097280 w 1695797"/>
              <a:gd name="connsiteY131" fmla="*/ 133004 h 2618509"/>
              <a:gd name="connsiteX132" fmla="*/ 1080655 w 1695797"/>
              <a:gd name="connsiteY132" fmla="*/ 116378 h 2618509"/>
              <a:gd name="connsiteX133" fmla="*/ 1030779 w 1695797"/>
              <a:gd name="connsiteY133" fmla="*/ 99753 h 2618509"/>
              <a:gd name="connsiteX134" fmla="*/ 964277 w 1695797"/>
              <a:gd name="connsiteY134" fmla="*/ 74815 h 2618509"/>
              <a:gd name="connsiteX135" fmla="*/ 889462 w 1695797"/>
              <a:gd name="connsiteY135" fmla="*/ 58189 h 2618509"/>
              <a:gd name="connsiteX136" fmla="*/ 831273 w 1695797"/>
              <a:gd name="connsiteY136" fmla="*/ 41564 h 2618509"/>
              <a:gd name="connsiteX137" fmla="*/ 764771 w 1695797"/>
              <a:gd name="connsiteY137" fmla="*/ 33251 h 2618509"/>
              <a:gd name="connsiteX138" fmla="*/ 706582 w 1695797"/>
              <a:gd name="connsiteY138" fmla="*/ 16626 h 2618509"/>
              <a:gd name="connsiteX139" fmla="*/ 648393 w 1695797"/>
              <a:gd name="connsiteY139" fmla="*/ 0 h 2618509"/>
              <a:gd name="connsiteX140" fmla="*/ 465513 w 1695797"/>
              <a:gd name="connsiteY140" fmla="*/ 8313 h 2618509"/>
              <a:gd name="connsiteX141" fmla="*/ 407324 w 1695797"/>
              <a:gd name="connsiteY141" fmla="*/ 16626 h 2618509"/>
              <a:gd name="connsiteX142" fmla="*/ 382386 w 1695797"/>
              <a:gd name="connsiteY142" fmla="*/ 24938 h 2618509"/>
              <a:gd name="connsiteX143" fmla="*/ 274320 w 1695797"/>
              <a:gd name="connsiteY143" fmla="*/ 33251 h 2618509"/>
              <a:gd name="connsiteX144" fmla="*/ 249382 w 1695797"/>
              <a:gd name="connsiteY144" fmla="*/ 41564 h 2618509"/>
              <a:gd name="connsiteX145" fmla="*/ 224444 w 1695797"/>
              <a:gd name="connsiteY145" fmla="*/ 58189 h 2618509"/>
              <a:gd name="connsiteX146" fmla="*/ 216131 w 1695797"/>
              <a:gd name="connsiteY146" fmla="*/ 49876 h 2618509"/>
              <a:gd name="connsiteX0" fmla="*/ 216131 w 1695797"/>
              <a:gd name="connsiteY0" fmla="*/ 49876 h 2618509"/>
              <a:gd name="connsiteX1" fmla="*/ 216131 w 1695797"/>
              <a:gd name="connsiteY1" fmla="*/ 49876 h 2618509"/>
              <a:gd name="connsiteX2" fmla="*/ 149629 w 1695797"/>
              <a:gd name="connsiteY2" fmla="*/ 74815 h 2618509"/>
              <a:gd name="connsiteX3" fmla="*/ 91440 w 1695797"/>
              <a:gd name="connsiteY3" fmla="*/ 124691 h 2618509"/>
              <a:gd name="connsiteX4" fmla="*/ 66502 w 1695797"/>
              <a:gd name="connsiteY4" fmla="*/ 141316 h 2618509"/>
              <a:gd name="connsiteX5" fmla="*/ 58189 w 1695797"/>
              <a:gd name="connsiteY5" fmla="*/ 166255 h 2618509"/>
              <a:gd name="connsiteX6" fmla="*/ 24939 w 1695797"/>
              <a:gd name="connsiteY6" fmla="*/ 216131 h 2618509"/>
              <a:gd name="connsiteX7" fmla="*/ 8313 w 1695797"/>
              <a:gd name="connsiteY7" fmla="*/ 266007 h 2618509"/>
              <a:gd name="connsiteX8" fmla="*/ 0 w 1695797"/>
              <a:gd name="connsiteY8" fmla="*/ 290946 h 2618509"/>
              <a:gd name="connsiteX9" fmla="*/ 8313 w 1695797"/>
              <a:gd name="connsiteY9" fmla="*/ 490451 h 2618509"/>
              <a:gd name="connsiteX10" fmla="*/ 41564 w 1695797"/>
              <a:gd name="connsiteY10" fmla="*/ 523702 h 2618509"/>
              <a:gd name="connsiteX11" fmla="*/ 91440 w 1695797"/>
              <a:gd name="connsiteY11" fmla="*/ 565266 h 2618509"/>
              <a:gd name="connsiteX12" fmla="*/ 116379 w 1695797"/>
              <a:gd name="connsiteY12" fmla="*/ 573578 h 2618509"/>
              <a:gd name="connsiteX13" fmla="*/ 133004 w 1695797"/>
              <a:gd name="connsiteY13" fmla="*/ 590204 h 2618509"/>
              <a:gd name="connsiteX14" fmla="*/ 166255 w 1695797"/>
              <a:gd name="connsiteY14" fmla="*/ 598516 h 2618509"/>
              <a:gd name="connsiteX15" fmla="*/ 191193 w 1695797"/>
              <a:gd name="connsiteY15" fmla="*/ 606829 h 2618509"/>
              <a:gd name="connsiteX16" fmla="*/ 207819 w 1695797"/>
              <a:gd name="connsiteY16" fmla="*/ 623455 h 2618509"/>
              <a:gd name="connsiteX17" fmla="*/ 232757 w 1695797"/>
              <a:gd name="connsiteY17" fmla="*/ 640080 h 2618509"/>
              <a:gd name="connsiteX18" fmla="*/ 249382 w 1695797"/>
              <a:gd name="connsiteY18" fmla="*/ 665018 h 2618509"/>
              <a:gd name="connsiteX19" fmla="*/ 290946 w 1695797"/>
              <a:gd name="connsiteY19" fmla="*/ 698269 h 2618509"/>
              <a:gd name="connsiteX20" fmla="*/ 324197 w 1695797"/>
              <a:gd name="connsiteY20" fmla="*/ 731520 h 2618509"/>
              <a:gd name="connsiteX21" fmla="*/ 374073 w 1695797"/>
              <a:gd name="connsiteY21" fmla="*/ 764771 h 2618509"/>
              <a:gd name="connsiteX22" fmla="*/ 415637 w 1695797"/>
              <a:gd name="connsiteY22" fmla="*/ 789709 h 2618509"/>
              <a:gd name="connsiteX23" fmla="*/ 446775 w 1695797"/>
              <a:gd name="connsiteY23" fmla="*/ 839586 h 2618509"/>
              <a:gd name="connsiteX24" fmla="*/ 452159 w 1695797"/>
              <a:gd name="connsiteY24" fmla="*/ 871201 h 2618509"/>
              <a:gd name="connsiteX25" fmla="*/ 483774 w 1695797"/>
              <a:gd name="connsiteY25" fmla="*/ 926120 h 2618509"/>
              <a:gd name="connsiteX26" fmla="*/ 524520 w 1695797"/>
              <a:gd name="connsiteY26" fmla="*/ 966866 h 2618509"/>
              <a:gd name="connsiteX27" fmla="*/ 544893 w 1695797"/>
              <a:gd name="connsiteY27" fmla="*/ 968501 h 2618509"/>
              <a:gd name="connsiteX28" fmla="*/ 561519 w 1695797"/>
              <a:gd name="connsiteY28" fmla="*/ 1000116 h 2618509"/>
              <a:gd name="connsiteX29" fmla="*/ 591022 w 1695797"/>
              <a:gd name="connsiteY29" fmla="*/ 1015448 h 2618509"/>
              <a:gd name="connsiteX30" fmla="*/ 611395 w 1695797"/>
              <a:gd name="connsiteY30" fmla="*/ 1032891 h 2618509"/>
              <a:gd name="connsiteX31" fmla="*/ 646281 w 1695797"/>
              <a:gd name="connsiteY31" fmla="*/ 1071524 h 2618509"/>
              <a:gd name="connsiteX32" fmla="*/ 666654 w 1695797"/>
              <a:gd name="connsiteY32" fmla="*/ 1099393 h 2618509"/>
              <a:gd name="connsiteX33" fmla="*/ 687844 w 1695797"/>
              <a:gd name="connsiteY33" fmla="*/ 1107705 h 2618509"/>
              <a:gd name="connsiteX34" fmla="*/ 696976 w 1695797"/>
              <a:gd name="connsiteY34" fmla="*/ 1139321 h 2618509"/>
              <a:gd name="connsiteX35" fmla="*/ 739833 w 1695797"/>
              <a:gd name="connsiteY35" fmla="*/ 1155469 h 2618509"/>
              <a:gd name="connsiteX36" fmla="*/ 756459 w 1695797"/>
              <a:gd name="connsiteY36" fmla="*/ 1221971 h 2618509"/>
              <a:gd name="connsiteX37" fmla="*/ 789709 w 1695797"/>
              <a:gd name="connsiteY37" fmla="*/ 1263535 h 2618509"/>
              <a:gd name="connsiteX38" fmla="*/ 798022 w 1695797"/>
              <a:gd name="connsiteY38" fmla="*/ 1305098 h 2618509"/>
              <a:gd name="connsiteX39" fmla="*/ 806335 w 1695797"/>
              <a:gd name="connsiteY39" fmla="*/ 1354975 h 2618509"/>
              <a:gd name="connsiteX40" fmla="*/ 822960 w 1695797"/>
              <a:gd name="connsiteY40" fmla="*/ 1404851 h 2618509"/>
              <a:gd name="connsiteX41" fmla="*/ 839586 w 1695797"/>
              <a:gd name="connsiteY41" fmla="*/ 1421476 h 2618509"/>
              <a:gd name="connsiteX42" fmla="*/ 856211 w 1695797"/>
              <a:gd name="connsiteY42" fmla="*/ 1612669 h 2618509"/>
              <a:gd name="connsiteX43" fmla="*/ 864524 w 1695797"/>
              <a:gd name="connsiteY43" fmla="*/ 1637607 h 2618509"/>
              <a:gd name="connsiteX44" fmla="*/ 872837 w 1695797"/>
              <a:gd name="connsiteY44" fmla="*/ 1670858 h 2618509"/>
              <a:gd name="connsiteX45" fmla="*/ 889462 w 1695797"/>
              <a:gd name="connsiteY45" fmla="*/ 1720735 h 2618509"/>
              <a:gd name="connsiteX46" fmla="*/ 881149 w 1695797"/>
              <a:gd name="connsiteY46" fmla="*/ 1828800 h 2618509"/>
              <a:gd name="connsiteX47" fmla="*/ 864524 w 1695797"/>
              <a:gd name="connsiteY47" fmla="*/ 1878676 h 2618509"/>
              <a:gd name="connsiteX48" fmla="*/ 856211 w 1695797"/>
              <a:gd name="connsiteY48" fmla="*/ 1903615 h 2618509"/>
              <a:gd name="connsiteX49" fmla="*/ 864524 w 1695797"/>
              <a:gd name="connsiteY49" fmla="*/ 1936866 h 2618509"/>
              <a:gd name="connsiteX50" fmla="*/ 881149 w 1695797"/>
              <a:gd name="connsiteY50" fmla="*/ 1986742 h 2618509"/>
              <a:gd name="connsiteX51" fmla="*/ 897775 w 1695797"/>
              <a:gd name="connsiteY51" fmla="*/ 2036618 h 2618509"/>
              <a:gd name="connsiteX52" fmla="*/ 906088 w 1695797"/>
              <a:gd name="connsiteY52" fmla="*/ 2061556 h 2618509"/>
              <a:gd name="connsiteX53" fmla="*/ 914400 w 1695797"/>
              <a:gd name="connsiteY53" fmla="*/ 2086495 h 2618509"/>
              <a:gd name="connsiteX54" fmla="*/ 931026 w 1695797"/>
              <a:gd name="connsiteY54" fmla="*/ 2111433 h 2618509"/>
              <a:gd name="connsiteX55" fmla="*/ 964277 w 1695797"/>
              <a:gd name="connsiteY55" fmla="*/ 2186247 h 2618509"/>
              <a:gd name="connsiteX56" fmla="*/ 972589 w 1695797"/>
              <a:gd name="connsiteY56" fmla="*/ 2211186 h 2618509"/>
              <a:gd name="connsiteX57" fmla="*/ 989215 w 1695797"/>
              <a:gd name="connsiteY57" fmla="*/ 2227811 h 2618509"/>
              <a:gd name="connsiteX58" fmla="*/ 1022466 w 1695797"/>
              <a:gd name="connsiteY58" fmla="*/ 2269375 h 2618509"/>
              <a:gd name="connsiteX59" fmla="*/ 1047404 w 1695797"/>
              <a:gd name="connsiteY59" fmla="*/ 2319251 h 2618509"/>
              <a:gd name="connsiteX60" fmla="*/ 1072342 w 1695797"/>
              <a:gd name="connsiteY60" fmla="*/ 2360815 h 2618509"/>
              <a:gd name="connsiteX61" fmla="*/ 1080655 w 1695797"/>
              <a:gd name="connsiteY61" fmla="*/ 2385753 h 2618509"/>
              <a:gd name="connsiteX62" fmla="*/ 1113906 w 1695797"/>
              <a:gd name="connsiteY62" fmla="*/ 2427316 h 2618509"/>
              <a:gd name="connsiteX63" fmla="*/ 1147157 w 1695797"/>
              <a:gd name="connsiteY63" fmla="*/ 2468880 h 2618509"/>
              <a:gd name="connsiteX64" fmla="*/ 1172095 w 1695797"/>
              <a:gd name="connsiteY64" fmla="*/ 2510444 h 2618509"/>
              <a:gd name="connsiteX65" fmla="*/ 1213659 w 1695797"/>
              <a:gd name="connsiteY65" fmla="*/ 2543695 h 2618509"/>
              <a:gd name="connsiteX66" fmla="*/ 1263535 w 1695797"/>
              <a:gd name="connsiteY66" fmla="*/ 2610196 h 2618509"/>
              <a:gd name="connsiteX67" fmla="*/ 1288473 w 1695797"/>
              <a:gd name="connsiteY67" fmla="*/ 2618509 h 2618509"/>
              <a:gd name="connsiteX68" fmla="*/ 1305099 w 1695797"/>
              <a:gd name="connsiteY68" fmla="*/ 2601884 h 2618509"/>
              <a:gd name="connsiteX69" fmla="*/ 1313411 w 1695797"/>
              <a:gd name="connsiteY69" fmla="*/ 2576946 h 2618509"/>
              <a:gd name="connsiteX70" fmla="*/ 1338349 w 1695797"/>
              <a:gd name="connsiteY70" fmla="*/ 2568633 h 2618509"/>
              <a:gd name="connsiteX71" fmla="*/ 1354975 w 1695797"/>
              <a:gd name="connsiteY71" fmla="*/ 2552007 h 2618509"/>
              <a:gd name="connsiteX72" fmla="*/ 1396539 w 1695797"/>
              <a:gd name="connsiteY72" fmla="*/ 2518756 h 2618509"/>
              <a:gd name="connsiteX73" fmla="*/ 1388226 w 1695797"/>
              <a:gd name="connsiteY73" fmla="*/ 2427316 h 2618509"/>
              <a:gd name="connsiteX74" fmla="*/ 1379913 w 1695797"/>
              <a:gd name="connsiteY74" fmla="*/ 2402378 h 2618509"/>
              <a:gd name="connsiteX75" fmla="*/ 1354975 w 1695797"/>
              <a:gd name="connsiteY75" fmla="*/ 2385753 h 2618509"/>
              <a:gd name="connsiteX76" fmla="*/ 1346662 w 1695797"/>
              <a:gd name="connsiteY76" fmla="*/ 2319251 h 2618509"/>
              <a:gd name="connsiteX77" fmla="*/ 1338349 w 1695797"/>
              <a:gd name="connsiteY77" fmla="*/ 2294313 h 2618509"/>
              <a:gd name="connsiteX78" fmla="*/ 1363288 w 1695797"/>
              <a:gd name="connsiteY78" fmla="*/ 2128058 h 2618509"/>
              <a:gd name="connsiteX79" fmla="*/ 1379913 w 1695797"/>
              <a:gd name="connsiteY79" fmla="*/ 2103120 h 2618509"/>
              <a:gd name="connsiteX80" fmla="*/ 1404851 w 1695797"/>
              <a:gd name="connsiteY80" fmla="*/ 2061556 h 2618509"/>
              <a:gd name="connsiteX81" fmla="*/ 1413164 w 1695797"/>
              <a:gd name="connsiteY81" fmla="*/ 2036618 h 2618509"/>
              <a:gd name="connsiteX82" fmla="*/ 1463040 w 1695797"/>
              <a:gd name="connsiteY82" fmla="*/ 1978429 h 2618509"/>
              <a:gd name="connsiteX83" fmla="*/ 1479666 w 1695797"/>
              <a:gd name="connsiteY83" fmla="*/ 1961804 h 2618509"/>
              <a:gd name="connsiteX84" fmla="*/ 1512917 w 1695797"/>
              <a:gd name="connsiteY84" fmla="*/ 1928553 h 2618509"/>
              <a:gd name="connsiteX85" fmla="*/ 1529542 w 1695797"/>
              <a:gd name="connsiteY85" fmla="*/ 1911927 h 2618509"/>
              <a:gd name="connsiteX86" fmla="*/ 1537855 w 1695797"/>
              <a:gd name="connsiteY86" fmla="*/ 1886989 h 2618509"/>
              <a:gd name="connsiteX87" fmla="*/ 1579419 w 1695797"/>
              <a:gd name="connsiteY87" fmla="*/ 1845426 h 2618509"/>
              <a:gd name="connsiteX88" fmla="*/ 1587731 w 1695797"/>
              <a:gd name="connsiteY88" fmla="*/ 1820487 h 2618509"/>
              <a:gd name="connsiteX89" fmla="*/ 1645920 w 1695797"/>
              <a:gd name="connsiteY89" fmla="*/ 1778924 h 2618509"/>
              <a:gd name="connsiteX90" fmla="*/ 1662546 w 1695797"/>
              <a:gd name="connsiteY90" fmla="*/ 1762298 h 2618509"/>
              <a:gd name="connsiteX91" fmla="*/ 1687484 w 1695797"/>
              <a:gd name="connsiteY91" fmla="*/ 1753986 h 2618509"/>
              <a:gd name="connsiteX92" fmla="*/ 1695797 w 1695797"/>
              <a:gd name="connsiteY92" fmla="*/ 1729047 h 2618509"/>
              <a:gd name="connsiteX93" fmla="*/ 1645920 w 1695797"/>
              <a:gd name="connsiteY93" fmla="*/ 1712422 h 2618509"/>
              <a:gd name="connsiteX94" fmla="*/ 1680125 w 1695797"/>
              <a:gd name="connsiteY94" fmla="*/ 1675423 h 2618509"/>
              <a:gd name="connsiteX95" fmla="*/ 1656822 w 1695797"/>
              <a:gd name="connsiteY95" fmla="*/ 1657981 h 2618509"/>
              <a:gd name="connsiteX96" fmla="*/ 1636449 w 1695797"/>
              <a:gd name="connsiteY96" fmla="*/ 1641355 h 2618509"/>
              <a:gd name="connsiteX97" fmla="*/ 1604834 w 1695797"/>
              <a:gd name="connsiteY97" fmla="*/ 1591479 h 2618509"/>
              <a:gd name="connsiteX98" fmla="*/ 1551550 w 1695797"/>
              <a:gd name="connsiteY98" fmla="*/ 1491590 h 2618509"/>
              <a:gd name="connsiteX99" fmla="*/ 1587731 w 1695797"/>
              <a:gd name="connsiteY99" fmla="*/ 1438102 h 2618509"/>
              <a:gd name="connsiteX100" fmla="*/ 1604357 w 1695797"/>
              <a:gd name="connsiteY100" fmla="*/ 1421476 h 2618509"/>
              <a:gd name="connsiteX101" fmla="*/ 1596044 w 1695797"/>
              <a:gd name="connsiteY101" fmla="*/ 1371600 h 2618509"/>
              <a:gd name="connsiteX102" fmla="*/ 1587731 w 1695797"/>
              <a:gd name="connsiteY102" fmla="*/ 1346662 h 2618509"/>
              <a:gd name="connsiteX103" fmla="*/ 1554480 w 1695797"/>
              <a:gd name="connsiteY103" fmla="*/ 1313411 h 2618509"/>
              <a:gd name="connsiteX104" fmla="*/ 1546168 w 1695797"/>
              <a:gd name="connsiteY104" fmla="*/ 1288473 h 2618509"/>
              <a:gd name="connsiteX105" fmla="*/ 1529542 w 1695797"/>
              <a:gd name="connsiteY105" fmla="*/ 1263535 h 2618509"/>
              <a:gd name="connsiteX106" fmla="*/ 1521229 w 1695797"/>
              <a:gd name="connsiteY106" fmla="*/ 1230284 h 2618509"/>
              <a:gd name="connsiteX107" fmla="*/ 1504604 w 1695797"/>
              <a:gd name="connsiteY107" fmla="*/ 1205346 h 2618509"/>
              <a:gd name="connsiteX108" fmla="*/ 1490091 w 1695797"/>
              <a:gd name="connsiteY108" fmla="*/ 1138844 h 2618509"/>
              <a:gd name="connsiteX109" fmla="*/ 1465153 w 1695797"/>
              <a:gd name="connsiteY109" fmla="*/ 1101028 h 2618509"/>
              <a:gd name="connsiteX110" fmla="*/ 1452274 w 1695797"/>
              <a:gd name="connsiteY110" fmla="*/ 1064029 h 2618509"/>
              <a:gd name="connsiteX111" fmla="*/ 1415277 w 1695797"/>
              <a:gd name="connsiteY111" fmla="*/ 1006658 h 2618509"/>
              <a:gd name="connsiteX112" fmla="*/ 1388226 w 1695797"/>
              <a:gd name="connsiteY112" fmla="*/ 922713 h 2618509"/>
              <a:gd name="connsiteX113" fmla="*/ 1379913 w 1695797"/>
              <a:gd name="connsiteY113" fmla="*/ 897775 h 2618509"/>
              <a:gd name="connsiteX114" fmla="*/ 1371600 w 1695797"/>
              <a:gd name="connsiteY114" fmla="*/ 847898 h 2618509"/>
              <a:gd name="connsiteX115" fmla="*/ 1363288 w 1695797"/>
              <a:gd name="connsiteY115" fmla="*/ 731520 h 2618509"/>
              <a:gd name="connsiteX116" fmla="*/ 1346662 w 1695797"/>
              <a:gd name="connsiteY116" fmla="*/ 681644 h 2618509"/>
              <a:gd name="connsiteX117" fmla="*/ 1338349 w 1695797"/>
              <a:gd name="connsiteY117" fmla="*/ 640080 h 2618509"/>
              <a:gd name="connsiteX118" fmla="*/ 1346662 w 1695797"/>
              <a:gd name="connsiteY118" fmla="*/ 507076 h 2618509"/>
              <a:gd name="connsiteX119" fmla="*/ 1354975 w 1695797"/>
              <a:gd name="connsiteY119" fmla="*/ 473826 h 2618509"/>
              <a:gd name="connsiteX120" fmla="*/ 1371600 w 1695797"/>
              <a:gd name="connsiteY120" fmla="*/ 423949 h 2618509"/>
              <a:gd name="connsiteX121" fmla="*/ 1363288 w 1695797"/>
              <a:gd name="connsiteY121" fmla="*/ 399011 h 2618509"/>
              <a:gd name="connsiteX122" fmla="*/ 1338349 w 1695797"/>
              <a:gd name="connsiteY122" fmla="*/ 390698 h 2618509"/>
              <a:gd name="connsiteX123" fmla="*/ 1313411 w 1695797"/>
              <a:gd name="connsiteY123" fmla="*/ 374073 h 2618509"/>
              <a:gd name="connsiteX124" fmla="*/ 1305099 w 1695797"/>
              <a:gd name="connsiteY124" fmla="*/ 349135 h 2618509"/>
              <a:gd name="connsiteX125" fmla="*/ 1288473 w 1695797"/>
              <a:gd name="connsiteY125" fmla="*/ 332509 h 2618509"/>
              <a:gd name="connsiteX126" fmla="*/ 1271848 w 1695797"/>
              <a:gd name="connsiteY126" fmla="*/ 282633 h 2618509"/>
              <a:gd name="connsiteX127" fmla="*/ 1230284 w 1695797"/>
              <a:gd name="connsiteY127" fmla="*/ 249382 h 2618509"/>
              <a:gd name="connsiteX128" fmla="*/ 1180408 w 1695797"/>
              <a:gd name="connsiteY128" fmla="*/ 191193 h 2618509"/>
              <a:gd name="connsiteX129" fmla="*/ 1163782 w 1695797"/>
              <a:gd name="connsiteY129" fmla="*/ 174567 h 2618509"/>
              <a:gd name="connsiteX130" fmla="*/ 1147157 w 1695797"/>
              <a:gd name="connsiteY130" fmla="*/ 149629 h 2618509"/>
              <a:gd name="connsiteX131" fmla="*/ 1097280 w 1695797"/>
              <a:gd name="connsiteY131" fmla="*/ 133004 h 2618509"/>
              <a:gd name="connsiteX132" fmla="*/ 1080655 w 1695797"/>
              <a:gd name="connsiteY132" fmla="*/ 116378 h 2618509"/>
              <a:gd name="connsiteX133" fmla="*/ 1030779 w 1695797"/>
              <a:gd name="connsiteY133" fmla="*/ 99753 h 2618509"/>
              <a:gd name="connsiteX134" fmla="*/ 964277 w 1695797"/>
              <a:gd name="connsiteY134" fmla="*/ 74815 h 2618509"/>
              <a:gd name="connsiteX135" fmla="*/ 889462 w 1695797"/>
              <a:gd name="connsiteY135" fmla="*/ 58189 h 2618509"/>
              <a:gd name="connsiteX136" fmla="*/ 831273 w 1695797"/>
              <a:gd name="connsiteY136" fmla="*/ 41564 h 2618509"/>
              <a:gd name="connsiteX137" fmla="*/ 764771 w 1695797"/>
              <a:gd name="connsiteY137" fmla="*/ 33251 h 2618509"/>
              <a:gd name="connsiteX138" fmla="*/ 706582 w 1695797"/>
              <a:gd name="connsiteY138" fmla="*/ 16626 h 2618509"/>
              <a:gd name="connsiteX139" fmla="*/ 648393 w 1695797"/>
              <a:gd name="connsiteY139" fmla="*/ 0 h 2618509"/>
              <a:gd name="connsiteX140" fmla="*/ 465513 w 1695797"/>
              <a:gd name="connsiteY140" fmla="*/ 8313 h 2618509"/>
              <a:gd name="connsiteX141" fmla="*/ 407324 w 1695797"/>
              <a:gd name="connsiteY141" fmla="*/ 16626 h 2618509"/>
              <a:gd name="connsiteX142" fmla="*/ 382386 w 1695797"/>
              <a:gd name="connsiteY142" fmla="*/ 24938 h 2618509"/>
              <a:gd name="connsiteX143" fmla="*/ 274320 w 1695797"/>
              <a:gd name="connsiteY143" fmla="*/ 33251 h 2618509"/>
              <a:gd name="connsiteX144" fmla="*/ 249382 w 1695797"/>
              <a:gd name="connsiteY144" fmla="*/ 41564 h 2618509"/>
              <a:gd name="connsiteX145" fmla="*/ 224444 w 1695797"/>
              <a:gd name="connsiteY145" fmla="*/ 58189 h 2618509"/>
              <a:gd name="connsiteX146" fmla="*/ 216131 w 1695797"/>
              <a:gd name="connsiteY146" fmla="*/ 49876 h 2618509"/>
              <a:gd name="connsiteX0" fmla="*/ 216131 w 1715499"/>
              <a:gd name="connsiteY0" fmla="*/ 49876 h 2618509"/>
              <a:gd name="connsiteX1" fmla="*/ 216131 w 1715499"/>
              <a:gd name="connsiteY1" fmla="*/ 49876 h 2618509"/>
              <a:gd name="connsiteX2" fmla="*/ 149629 w 1715499"/>
              <a:gd name="connsiteY2" fmla="*/ 74815 h 2618509"/>
              <a:gd name="connsiteX3" fmla="*/ 91440 w 1715499"/>
              <a:gd name="connsiteY3" fmla="*/ 124691 h 2618509"/>
              <a:gd name="connsiteX4" fmla="*/ 66502 w 1715499"/>
              <a:gd name="connsiteY4" fmla="*/ 141316 h 2618509"/>
              <a:gd name="connsiteX5" fmla="*/ 58189 w 1715499"/>
              <a:gd name="connsiteY5" fmla="*/ 166255 h 2618509"/>
              <a:gd name="connsiteX6" fmla="*/ 24939 w 1715499"/>
              <a:gd name="connsiteY6" fmla="*/ 216131 h 2618509"/>
              <a:gd name="connsiteX7" fmla="*/ 8313 w 1715499"/>
              <a:gd name="connsiteY7" fmla="*/ 266007 h 2618509"/>
              <a:gd name="connsiteX8" fmla="*/ 0 w 1715499"/>
              <a:gd name="connsiteY8" fmla="*/ 290946 h 2618509"/>
              <a:gd name="connsiteX9" fmla="*/ 8313 w 1715499"/>
              <a:gd name="connsiteY9" fmla="*/ 490451 h 2618509"/>
              <a:gd name="connsiteX10" fmla="*/ 41564 w 1715499"/>
              <a:gd name="connsiteY10" fmla="*/ 523702 h 2618509"/>
              <a:gd name="connsiteX11" fmla="*/ 91440 w 1715499"/>
              <a:gd name="connsiteY11" fmla="*/ 565266 h 2618509"/>
              <a:gd name="connsiteX12" fmla="*/ 116379 w 1715499"/>
              <a:gd name="connsiteY12" fmla="*/ 573578 h 2618509"/>
              <a:gd name="connsiteX13" fmla="*/ 133004 w 1715499"/>
              <a:gd name="connsiteY13" fmla="*/ 590204 h 2618509"/>
              <a:gd name="connsiteX14" fmla="*/ 166255 w 1715499"/>
              <a:gd name="connsiteY14" fmla="*/ 598516 h 2618509"/>
              <a:gd name="connsiteX15" fmla="*/ 191193 w 1715499"/>
              <a:gd name="connsiteY15" fmla="*/ 606829 h 2618509"/>
              <a:gd name="connsiteX16" fmla="*/ 207819 w 1715499"/>
              <a:gd name="connsiteY16" fmla="*/ 623455 h 2618509"/>
              <a:gd name="connsiteX17" fmla="*/ 232757 w 1715499"/>
              <a:gd name="connsiteY17" fmla="*/ 640080 h 2618509"/>
              <a:gd name="connsiteX18" fmla="*/ 249382 w 1715499"/>
              <a:gd name="connsiteY18" fmla="*/ 665018 h 2618509"/>
              <a:gd name="connsiteX19" fmla="*/ 290946 w 1715499"/>
              <a:gd name="connsiteY19" fmla="*/ 698269 h 2618509"/>
              <a:gd name="connsiteX20" fmla="*/ 324197 w 1715499"/>
              <a:gd name="connsiteY20" fmla="*/ 731520 h 2618509"/>
              <a:gd name="connsiteX21" fmla="*/ 374073 w 1715499"/>
              <a:gd name="connsiteY21" fmla="*/ 764771 h 2618509"/>
              <a:gd name="connsiteX22" fmla="*/ 415637 w 1715499"/>
              <a:gd name="connsiteY22" fmla="*/ 789709 h 2618509"/>
              <a:gd name="connsiteX23" fmla="*/ 446775 w 1715499"/>
              <a:gd name="connsiteY23" fmla="*/ 839586 h 2618509"/>
              <a:gd name="connsiteX24" fmla="*/ 452159 w 1715499"/>
              <a:gd name="connsiteY24" fmla="*/ 871201 h 2618509"/>
              <a:gd name="connsiteX25" fmla="*/ 483774 w 1715499"/>
              <a:gd name="connsiteY25" fmla="*/ 926120 h 2618509"/>
              <a:gd name="connsiteX26" fmla="*/ 524520 w 1715499"/>
              <a:gd name="connsiteY26" fmla="*/ 966866 h 2618509"/>
              <a:gd name="connsiteX27" fmla="*/ 544893 w 1715499"/>
              <a:gd name="connsiteY27" fmla="*/ 968501 h 2618509"/>
              <a:gd name="connsiteX28" fmla="*/ 561519 w 1715499"/>
              <a:gd name="connsiteY28" fmla="*/ 1000116 h 2618509"/>
              <a:gd name="connsiteX29" fmla="*/ 591022 w 1715499"/>
              <a:gd name="connsiteY29" fmla="*/ 1015448 h 2618509"/>
              <a:gd name="connsiteX30" fmla="*/ 611395 w 1715499"/>
              <a:gd name="connsiteY30" fmla="*/ 1032891 h 2618509"/>
              <a:gd name="connsiteX31" fmla="*/ 646281 w 1715499"/>
              <a:gd name="connsiteY31" fmla="*/ 1071524 h 2618509"/>
              <a:gd name="connsiteX32" fmla="*/ 666654 w 1715499"/>
              <a:gd name="connsiteY32" fmla="*/ 1099393 h 2618509"/>
              <a:gd name="connsiteX33" fmla="*/ 687844 w 1715499"/>
              <a:gd name="connsiteY33" fmla="*/ 1107705 h 2618509"/>
              <a:gd name="connsiteX34" fmla="*/ 696976 w 1715499"/>
              <a:gd name="connsiteY34" fmla="*/ 1139321 h 2618509"/>
              <a:gd name="connsiteX35" fmla="*/ 739833 w 1715499"/>
              <a:gd name="connsiteY35" fmla="*/ 1155469 h 2618509"/>
              <a:gd name="connsiteX36" fmla="*/ 756459 w 1715499"/>
              <a:gd name="connsiteY36" fmla="*/ 1221971 h 2618509"/>
              <a:gd name="connsiteX37" fmla="*/ 789709 w 1715499"/>
              <a:gd name="connsiteY37" fmla="*/ 1263535 h 2618509"/>
              <a:gd name="connsiteX38" fmla="*/ 798022 w 1715499"/>
              <a:gd name="connsiteY38" fmla="*/ 1305098 h 2618509"/>
              <a:gd name="connsiteX39" fmla="*/ 806335 w 1715499"/>
              <a:gd name="connsiteY39" fmla="*/ 1354975 h 2618509"/>
              <a:gd name="connsiteX40" fmla="*/ 822960 w 1715499"/>
              <a:gd name="connsiteY40" fmla="*/ 1404851 h 2618509"/>
              <a:gd name="connsiteX41" fmla="*/ 839586 w 1715499"/>
              <a:gd name="connsiteY41" fmla="*/ 1421476 h 2618509"/>
              <a:gd name="connsiteX42" fmla="*/ 856211 w 1715499"/>
              <a:gd name="connsiteY42" fmla="*/ 1612669 h 2618509"/>
              <a:gd name="connsiteX43" fmla="*/ 864524 w 1715499"/>
              <a:gd name="connsiteY43" fmla="*/ 1637607 h 2618509"/>
              <a:gd name="connsiteX44" fmla="*/ 872837 w 1715499"/>
              <a:gd name="connsiteY44" fmla="*/ 1670858 h 2618509"/>
              <a:gd name="connsiteX45" fmla="*/ 889462 w 1715499"/>
              <a:gd name="connsiteY45" fmla="*/ 1720735 h 2618509"/>
              <a:gd name="connsiteX46" fmla="*/ 881149 w 1715499"/>
              <a:gd name="connsiteY46" fmla="*/ 1828800 h 2618509"/>
              <a:gd name="connsiteX47" fmla="*/ 864524 w 1715499"/>
              <a:gd name="connsiteY47" fmla="*/ 1878676 h 2618509"/>
              <a:gd name="connsiteX48" fmla="*/ 856211 w 1715499"/>
              <a:gd name="connsiteY48" fmla="*/ 1903615 h 2618509"/>
              <a:gd name="connsiteX49" fmla="*/ 864524 w 1715499"/>
              <a:gd name="connsiteY49" fmla="*/ 1936866 h 2618509"/>
              <a:gd name="connsiteX50" fmla="*/ 881149 w 1715499"/>
              <a:gd name="connsiteY50" fmla="*/ 1986742 h 2618509"/>
              <a:gd name="connsiteX51" fmla="*/ 897775 w 1715499"/>
              <a:gd name="connsiteY51" fmla="*/ 2036618 h 2618509"/>
              <a:gd name="connsiteX52" fmla="*/ 906088 w 1715499"/>
              <a:gd name="connsiteY52" fmla="*/ 2061556 h 2618509"/>
              <a:gd name="connsiteX53" fmla="*/ 914400 w 1715499"/>
              <a:gd name="connsiteY53" fmla="*/ 2086495 h 2618509"/>
              <a:gd name="connsiteX54" fmla="*/ 931026 w 1715499"/>
              <a:gd name="connsiteY54" fmla="*/ 2111433 h 2618509"/>
              <a:gd name="connsiteX55" fmla="*/ 964277 w 1715499"/>
              <a:gd name="connsiteY55" fmla="*/ 2186247 h 2618509"/>
              <a:gd name="connsiteX56" fmla="*/ 972589 w 1715499"/>
              <a:gd name="connsiteY56" fmla="*/ 2211186 h 2618509"/>
              <a:gd name="connsiteX57" fmla="*/ 989215 w 1715499"/>
              <a:gd name="connsiteY57" fmla="*/ 2227811 h 2618509"/>
              <a:gd name="connsiteX58" fmla="*/ 1022466 w 1715499"/>
              <a:gd name="connsiteY58" fmla="*/ 2269375 h 2618509"/>
              <a:gd name="connsiteX59" fmla="*/ 1047404 w 1715499"/>
              <a:gd name="connsiteY59" fmla="*/ 2319251 h 2618509"/>
              <a:gd name="connsiteX60" fmla="*/ 1072342 w 1715499"/>
              <a:gd name="connsiteY60" fmla="*/ 2360815 h 2618509"/>
              <a:gd name="connsiteX61" fmla="*/ 1080655 w 1715499"/>
              <a:gd name="connsiteY61" fmla="*/ 2385753 h 2618509"/>
              <a:gd name="connsiteX62" fmla="*/ 1113906 w 1715499"/>
              <a:gd name="connsiteY62" fmla="*/ 2427316 h 2618509"/>
              <a:gd name="connsiteX63" fmla="*/ 1147157 w 1715499"/>
              <a:gd name="connsiteY63" fmla="*/ 2468880 h 2618509"/>
              <a:gd name="connsiteX64" fmla="*/ 1172095 w 1715499"/>
              <a:gd name="connsiteY64" fmla="*/ 2510444 h 2618509"/>
              <a:gd name="connsiteX65" fmla="*/ 1213659 w 1715499"/>
              <a:gd name="connsiteY65" fmla="*/ 2543695 h 2618509"/>
              <a:gd name="connsiteX66" fmla="*/ 1263535 w 1715499"/>
              <a:gd name="connsiteY66" fmla="*/ 2610196 h 2618509"/>
              <a:gd name="connsiteX67" fmla="*/ 1288473 w 1715499"/>
              <a:gd name="connsiteY67" fmla="*/ 2618509 h 2618509"/>
              <a:gd name="connsiteX68" fmla="*/ 1305099 w 1715499"/>
              <a:gd name="connsiteY68" fmla="*/ 2601884 h 2618509"/>
              <a:gd name="connsiteX69" fmla="*/ 1313411 w 1715499"/>
              <a:gd name="connsiteY69" fmla="*/ 2576946 h 2618509"/>
              <a:gd name="connsiteX70" fmla="*/ 1338349 w 1715499"/>
              <a:gd name="connsiteY70" fmla="*/ 2568633 h 2618509"/>
              <a:gd name="connsiteX71" fmla="*/ 1354975 w 1715499"/>
              <a:gd name="connsiteY71" fmla="*/ 2552007 h 2618509"/>
              <a:gd name="connsiteX72" fmla="*/ 1396539 w 1715499"/>
              <a:gd name="connsiteY72" fmla="*/ 2518756 h 2618509"/>
              <a:gd name="connsiteX73" fmla="*/ 1388226 w 1715499"/>
              <a:gd name="connsiteY73" fmla="*/ 2427316 h 2618509"/>
              <a:gd name="connsiteX74" fmla="*/ 1379913 w 1715499"/>
              <a:gd name="connsiteY74" fmla="*/ 2402378 h 2618509"/>
              <a:gd name="connsiteX75" fmla="*/ 1354975 w 1715499"/>
              <a:gd name="connsiteY75" fmla="*/ 2385753 h 2618509"/>
              <a:gd name="connsiteX76" fmla="*/ 1346662 w 1715499"/>
              <a:gd name="connsiteY76" fmla="*/ 2319251 h 2618509"/>
              <a:gd name="connsiteX77" fmla="*/ 1338349 w 1715499"/>
              <a:gd name="connsiteY77" fmla="*/ 2294313 h 2618509"/>
              <a:gd name="connsiteX78" fmla="*/ 1363288 w 1715499"/>
              <a:gd name="connsiteY78" fmla="*/ 2128058 h 2618509"/>
              <a:gd name="connsiteX79" fmla="*/ 1379913 w 1715499"/>
              <a:gd name="connsiteY79" fmla="*/ 2103120 h 2618509"/>
              <a:gd name="connsiteX80" fmla="*/ 1404851 w 1715499"/>
              <a:gd name="connsiteY80" fmla="*/ 2061556 h 2618509"/>
              <a:gd name="connsiteX81" fmla="*/ 1413164 w 1715499"/>
              <a:gd name="connsiteY81" fmla="*/ 2036618 h 2618509"/>
              <a:gd name="connsiteX82" fmla="*/ 1463040 w 1715499"/>
              <a:gd name="connsiteY82" fmla="*/ 1978429 h 2618509"/>
              <a:gd name="connsiteX83" fmla="*/ 1479666 w 1715499"/>
              <a:gd name="connsiteY83" fmla="*/ 1961804 h 2618509"/>
              <a:gd name="connsiteX84" fmla="*/ 1512917 w 1715499"/>
              <a:gd name="connsiteY84" fmla="*/ 1928553 h 2618509"/>
              <a:gd name="connsiteX85" fmla="*/ 1529542 w 1715499"/>
              <a:gd name="connsiteY85" fmla="*/ 1911927 h 2618509"/>
              <a:gd name="connsiteX86" fmla="*/ 1537855 w 1715499"/>
              <a:gd name="connsiteY86" fmla="*/ 1886989 h 2618509"/>
              <a:gd name="connsiteX87" fmla="*/ 1579419 w 1715499"/>
              <a:gd name="connsiteY87" fmla="*/ 1845426 h 2618509"/>
              <a:gd name="connsiteX88" fmla="*/ 1587731 w 1715499"/>
              <a:gd name="connsiteY88" fmla="*/ 1820487 h 2618509"/>
              <a:gd name="connsiteX89" fmla="*/ 1645920 w 1715499"/>
              <a:gd name="connsiteY89" fmla="*/ 1778924 h 2618509"/>
              <a:gd name="connsiteX90" fmla="*/ 1662546 w 1715499"/>
              <a:gd name="connsiteY90" fmla="*/ 1762298 h 2618509"/>
              <a:gd name="connsiteX91" fmla="*/ 1687484 w 1715499"/>
              <a:gd name="connsiteY91" fmla="*/ 1753986 h 2618509"/>
              <a:gd name="connsiteX92" fmla="*/ 1695797 w 1715499"/>
              <a:gd name="connsiteY92" fmla="*/ 1729047 h 2618509"/>
              <a:gd name="connsiteX93" fmla="*/ 1713376 w 1715499"/>
              <a:gd name="connsiteY93" fmla="*/ 1712422 h 2618509"/>
              <a:gd name="connsiteX94" fmla="*/ 1680125 w 1715499"/>
              <a:gd name="connsiteY94" fmla="*/ 1675423 h 2618509"/>
              <a:gd name="connsiteX95" fmla="*/ 1656822 w 1715499"/>
              <a:gd name="connsiteY95" fmla="*/ 1657981 h 2618509"/>
              <a:gd name="connsiteX96" fmla="*/ 1636449 w 1715499"/>
              <a:gd name="connsiteY96" fmla="*/ 1641355 h 2618509"/>
              <a:gd name="connsiteX97" fmla="*/ 1604834 w 1715499"/>
              <a:gd name="connsiteY97" fmla="*/ 1591479 h 2618509"/>
              <a:gd name="connsiteX98" fmla="*/ 1551550 w 1715499"/>
              <a:gd name="connsiteY98" fmla="*/ 1491590 h 2618509"/>
              <a:gd name="connsiteX99" fmla="*/ 1587731 w 1715499"/>
              <a:gd name="connsiteY99" fmla="*/ 1438102 h 2618509"/>
              <a:gd name="connsiteX100" fmla="*/ 1604357 w 1715499"/>
              <a:gd name="connsiteY100" fmla="*/ 1421476 h 2618509"/>
              <a:gd name="connsiteX101" fmla="*/ 1596044 w 1715499"/>
              <a:gd name="connsiteY101" fmla="*/ 1371600 h 2618509"/>
              <a:gd name="connsiteX102" fmla="*/ 1587731 w 1715499"/>
              <a:gd name="connsiteY102" fmla="*/ 1346662 h 2618509"/>
              <a:gd name="connsiteX103" fmla="*/ 1554480 w 1715499"/>
              <a:gd name="connsiteY103" fmla="*/ 1313411 h 2618509"/>
              <a:gd name="connsiteX104" fmla="*/ 1546168 w 1715499"/>
              <a:gd name="connsiteY104" fmla="*/ 1288473 h 2618509"/>
              <a:gd name="connsiteX105" fmla="*/ 1529542 w 1715499"/>
              <a:gd name="connsiteY105" fmla="*/ 1263535 h 2618509"/>
              <a:gd name="connsiteX106" fmla="*/ 1521229 w 1715499"/>
              <a:gd name="connsiteY106" fmla="*/ 1230284 h 2618509"/>
              <a:gd name="connsiteX107" fmla="*/ 1504604 w 1715499"/>
              <a:gd name="connsiteY107" fmla="*/ 1205346 h 2618509"/>
              <a:gd name="connsiteX108" fmla="*/ 1490091 w 1715499"/>
              <a:gd name="connsiteY108" fmla="*/ 1138844 h 2618509"/>
              <a:gd name="connsiteX109" fmla="*/ 1465153 w 1715499"/>
              <a:gd name="connsiteY109" fmla="*/ 1101028 h 2618509"/>
              <a:gd name="connsiteX110" fmla="*/ 1452274 w 1715499"/>
              <a:gd name="connsiteY110" fmla="*/ 1064029 h 2618509"/>
              <a:gd name="connsiteX111" fmla="*/ 1415277 w 1715499"/>
              <a:gd name="connsiteY111" fmla="*/ 1006658 h 2618509"/>
              <a:gd name="connsiteX112" fmla="*/ 1388226 w 1715499"/>
              <a:gd name="connsiteY112" fmla="*/ 922713 h 2618509"/>
              <a:gd name="connsiteX113" fmla="*/ 1379913 w 1715499"/>
              <a:gd name="connsiteY113" fmla="*/ 897775 h 2618509"/>
              <a:gd name="connsiteX114" fmla="*/ 1371600 w 1715499"/>
              <a:gd name="connsiteY114" fmla="*/ 847898 h 2618509"/>
              <a:gd name="connsiteX115" fmla="*/ 1363288 w 1715499"/>
              <a:gd name="connsiteY115" fmla="*/ 731520 h 2618509"/>
              <a:gd name="connsiteX116" fmla="*/ 1346662 w 1715499"/>
              <a:gd name="connsiteY116" fmla="*/ 681644 h 2618509"/>
              <a:gd name="connsiteX117" fmla="*/ 1338349 w 1715499"/>
              <a:gd name="connsiteY117" fmla="*/ 640080 h 2618509"/>
              <a:gd name="connsiteX118" fmla="*/ 1346662 w 1715499"/>
              <a:gd name="connsiteY118" fmla="*/ 507076 h 2618509"/>
              <a:gd name="connsiteX119" fmla="*/ 1354975 w 1715499"/>
              <a:gd name="connsiteY119" fmla="*/ 473826 h 2618509"/>
              <a:gd name="connsiteX120" fmla="*/ 1371600 w 1715499"/>
              <a:gd name="connsiteY120" fmla="*/ 423949 h 2618509"/>
              <a:gd name="connsiteX121" fmla="*/ 1363288 w 1715499"/>
              <a:gd name="connsiteY121" fmla="*/ 399011 h 2618509"/>
              <a:gd name="connsiteX122" fmla="*/ 1338349 w 1715499"/>
              <a:gd name="connsiteY122" fmla="*/ 390698 h 2618509"/>
              <a:gd name="connsiteX123" fmla="*/ 1313411 w 1715499"/>
              <a:gd name="connsiteY123" fmla="*/ 374073 h 2618509"/>
              <a:gd name="connsiteX124" fmla="*/ 1305099 w 1715499"/>
              <a:gd name="connsiteY124" fmla="*/ 349135 h 2618509"/>
              <a:gd name="connsiteX125" fmla="*/ 1288473 w 1715499"/>
              <a:gd name="connsiteY125" fmla="*/ 332509 h 2618509"/>
              <a:gd name="connsiteX126" fmla="*/ 1271848 w 1715499"/>
              <a:gd name="connsiteY126" fmla="*/ 282633 h 2618509"/>
              <a:gd name="connsiteX127" fmla="*/ 1230284 w 1715499"/>
              <a:gd name="connsiteY127" fmla="*/ 249382 h 2618509"/>
              <a:gd name="connsiteX128" fmla="*/ 1180408 w 1715499"/>
              <a:gd name="connsiteY128" fmla="*/ 191193 h 2618509"/>
              <a:gd name="connsiteX129" fmla="*/ 1163782 w 1715499"/>
              <a:gd name="connsiteY129" fmla="*/ 174567 h 2618509"/>
              <a:gd name="connsiteX130" fmla="*/ 1147157 w 1715499"/>
              <a:gd name="connsiteY130" fmla="*/ 149629 h 2618509"/>
              <a:gd name="connsiteX131" fmla="*/ 1097280 w 1715499"/>
              <a:gd name="connsiteY131" fmla="*/ 133004 h 2618509"/>
              <a:gd name="connsiteX132" fmla="*/ 1080655 w 1715499"/>
              <a:gd name="connsiteY132" fmla="*/ 116378 h 2618509"/>
              <a:gd name="connsiteX133" fmla="*/ 1030779 w 1715499"/>
              <a:gd name="connsiteY133" fmla="*/ 99753 h 2618509"/>
              <a:gd name="connsiteX134" fmla="*/ 964277 w 1715499"/>
              <a:gd name="connsiteY134" fmla="*/ 74815 h 2618509"/>
              <a:gd name="connsiteX135" fmla="*/ 889462 w 1715499"/>
              <a:gd name="connsiteY135" fmla="*/ 58189 h 2618509"/>
              <a:gd name="connsiteX136" fmla="*/ 831273 w 1715499"/>
              <a:gd name="connsiteY136" fmla="*/ 41564 h 2618509"/>
              <a:gd name="connsiteX137" fmla="*/ 764771 w 1715499"/>
              <a:gd name="connsiteY137" fmla="*/ 33251 h 2618509"/>
              <a:gd name="connsiteX138" fmla="*/ 706582 w 1715499"/>
              <a:gd name="connsiteY138" fmla="*/ 16626 h 2618509"/>
              <a:gd name="connsiteX139" fmla="*/ 648393 w 1715499"/>
              <a:gd name="connsiteY139" fmla="*/ 0 h 2618509"/>
              <a:gd name="connsiteX140" fmla="*/ 465513 w 1715499"/>
              <a:gd name="connsiteY140" fmla="*/ 8313 h 2618509"/>
              <a:gd name="connsiteX141" fmla="*/ 407324 w 1715499"/>
              <a:gd name="connsiteY141" fmla="*/ 16626 h 2618509"/>
              <a:gd name="connsiteX142" fmla="*/ 382386 w 1715499"/>
              <a:gd name="connsiteY142" fmla="*/ 24938 h 2618509"/>
              <a:gd name="connsiteX143" fmla="*/ 274320 w 1715499"/>
              <a:gd name="connsiteY143" fmla="*/ 33251 h 2618509"/>
              <a:gd name="connsiteX144" fmla="*/ 249382 w 1715499"/>
              <a:gd name="connsiteY144" fmla="*/ 41564 h 2618509"/>
              <a:gd name="connsiteX145" fmla="*/ 224444 w 1715499"/>
              <a:gd name="connsiteY145" fmla="*/ 58189 h 2618509"/>
              <a:gd name="connsiteX146" fmla="*/ 216131 w 1715499"/>
              <a:gd name="connsiteY146" fmla="*/ 49876 h 2618509"/>
              <a:gd name="connsiteX0" fmla="*/ 216131 w 1733272"/>
              <a:gd name="connsiteY0" fmla="*/ 49876 h 2618509"/>
              <a:gd name="connsiteX1" fmla="*/ 216131 w 1733272"/>
              <a:gd name="connsiteY1" fmla="*/ 49876 h 2618509"/>
              <a:gd name="connsiteX2" fmla="*/ 149629 w 1733272"/>
              <a:gd name="connsiteY2" fmla="*/ 74815 h 2618509"/>
              <a:gd name="connsiteX3" fmla="*/ 91440 w 1733272"/>
              <a:gd name="connsiteY3" fmla="*/ 124691 h 2618509"/>
              <a:gd name="connsiteX4" fmla="*/ 66502 w 1733272"/>
              <a:gd name="connsiteY4" fmla="*/ 141316 h 2618509"/>
              <a:gd name="connsiteX5" fmla="*/ 58189 w 1733272"/>
              <a:gd name="connsiteY5" fmla="*/ 166255 h 2618509"/>
              <a:gd name="connsiteX6" fmla="*/ 24939 w 1733272"/>
              <a:gd name="connsiteY6" fmla="*/ 216131 h 2618509"/>
              <a:gd name="connsiteX7" fmla="*/ 8313 w 1733272"/>
              <a:gd name="connsiteY7" fmla="*/ 266007 h 2618509"/>
              <a:gd name="connsiteX8" fmla="*/ 0 w 1733272"/>
              <a:gd name="connsiteY8" fmla="*/ 290946 h 2618509"/>
              <a:gd name="connsiteX9" fmla="*/ 8313 w 1733272"/>
              <a:gd name="connsiteY9" fmla="*/ 490451 h 2618509"/>
              <a:gd name="connsiteX10" fmla="*/ 41564 w 1733272"/>
              <a:gd name="connsiteY10" fmla="*/ 523702 h 2618509"/>
              <a:gd name="connsiteX11" fmla="*/ 91440 w 1733272"/>
              <a:gd name="connsiteY11" fmla="*/ 565266 h 2618509"/>
              <a:gd name="connsiteX12" fmla="*/ 116379 w 1733272"/>
              <a:gd name="connsiteY12" fmla="*/ 573578 h 2618509"/>
              <a:gd name="connsiteX13" fmla="*/ 133004 w 1733272"/>
              <a:gd name="connsiteY13" fmla="*/ 590204 h 2618509"/>
              <a:gd name="connsiteX14" fmla="*/ 166255 w 1733272"/>
              <a:gd name="connsiteY14" fmla="*/ 598516 h 2618509"/>
              <a:gd name="connsiteX15" fmla="*/ 191193 w 1733272"/>
              <a:gd name="connsiteY15" fmla="*/ 606829 h 2618509"/>
              <a:gd name="connsiteX16" fmla="*/ 207819 w 1733272"/>
              <a:gd name="connsiteY16" fmla="*/ 623455 h 2618509"/>
              <a:gd name="connsiteX17" fmla="*/ 232757 w 1733272"/>
              <a:gd name="connsiteY17" fmla="*/ 640080 h 2618509"/>
              <a:gd name="connsiteX18" fmla="*/ 249382 w 1733272"/>
              <a:gd name="connsiteY18" fmla="*/ 665018 h 2618509"/>
              <a:gd name="connsiteX19" fmla="*/ 290946 w 1733272"/>
              <a:gd name="connsiteY19" fmla="*/ 698269 h 2618509"/>
              <a:gd name="connsiteX20" fmla="*/ 324197 w 1733272"/>
              <a:gd name="connsiteY20" fmla="*/ 731520 h 2618509"/>
              <a:gd name="connsiteX21" fmla="*/ 374073 w 1733272"/>
              <a:gd name="connsiteY21" fmla="*/ 764771 h 2618509"/>
              <a:gd name="connsiteX22" fmla="*/ 415637 w 1733272"/>
              <a:gd name="connsiteY22" fmla="*/ 789709 h 2618509"/>
              <a:gd name="connsiteX23" fmla="*/ 446775 w 1733272"/>
              <a:gd name="connsiteY23" fmla="*/ 839586 h 2618509"/>
              <a:gd name="connsiteX24" fmla="*/ 452159 w 1733272"/>
              <a:gd name="connsiteY24" fmla="*/ 871201 h 2618509"/>
              <a:gd name="connsiteX25" fmla="*/ 483774 w 1733272"/>
              <a:gd name="connsiteY25" fmla="*/ 926120 h 2618509"/>
              <a:gd name="connsiteX26" fmla="*/ 524520 w 1733272"/>
              <a:gd name="connsiteY26" fmla="*/ 966866 h 2618509"/>
              <a:gd name="connsiteX27" fmla="*/ 544893 w 1733272"/>
              <a:gd name="connsiteY27" fmla="*/ 968501 h 2618509"/>
              <a:gd name="connsiteX28" fmla="*/ 561519 w 1733272"/>
              <a:gd name="connsiteY28" fmla="*/ 1000116 h 2618509"/>
              <a:gd name="connsiteX29" fmla="*/ 591022 w 1733272"/>
              <a:gd name="connsiteY29" fmla="*/ 1015448 h 2618509"/>
              <a:gd name="connsiteX30" fmla="*/ 611395 w 1733272"/>
              <a:gd name="connsiteY30" fmla="*/ 1032891 h 2618509"/>
              <a:gd name="connsiteX31" fmla="*/ 646281 w 1733272"/>
              <a:gd name="connsiteY31" fmla="*/ 1071524 h 2618509"/>
              <a:gd name="connsiteX32" fmla="*/ 666654 w 1733272"/>
              <a:gd name="connsiteY32" fmla="*/ 1099393 h 2618509"/>
              <a:gd name="connsiteX33" fmla="*/ 687844 w 1733272"/>
              <a:gd name="connsiteY33" fmla="*/ 1107705 h 2618509"/>
              <a:gd name="connsiteX34" fmla="*/ 696976 w 1733272"/>
              <a:gd name="connsiteY34" fmla="*/ 1139321 h 2618509"/>
              <a:gd name="connsiteX35" fmla="*/ 739833 w 1733272"/>
              <a:gd name="connsiteY35" fmla="*/ 1155469 h 2618509"/>
              <a:gd name="connsiteX36" fmla="*/ 756459 w 1733272"/>
              <a:gd name="connsiteY36" fmla="*/ 1221971 h 2618509"/>
              <a:gd name="connsiteX37" fmla="*/ 789709 w 1733272"/>
              <a:gd name="connsiteY37" fmla="*/ 1263535 h 2618509"/>
              <a:gd name="connsiteX38" fmla="*/ 798022 w 1733272"/>
              <a:gd name="connsiteY38" fmla="*/ 1305098 h 2618509"/>
              <a:gd name="connsiteX39" fmla="*/ 806335 w 1733272"/>
              <a:gd name="connsiteY39" fmla="*/ 1354975 h 2618509"/>
              <a:gd name="connsiteX40" fmla="*/ 822960 w 1733272"/>
              <a:gd name="connsiteY40" fmla="*/ 1404851 h 2618509"/>
              <a:gd name="connsiteX41" fmla="*/ 839586 w 1733272"/>
              <a:gd name="connsiteY41" fmla="*/ 1421476 h 2618509"/>
              <a:gd name="connsiteX42" fmla="*/ 856211 w 1733272"/>
              <a:gd name="connsiteY42" fmla="*/ 1612669 h 2618509"/>
              <a:gd name="connsiteX43" fmla="*/ 864524 w 1733272"/>
              <a:gd name="connsiteY43" fmla="*/ 1637607 h 2618509"/>
              <a:gd name="connsiteX44" fmla="*/ 872837 w 1733272"/>
              <a:gd name="connsiteY44" fmla="*/ 1670858 h 2618509"/>
              <a:gd name="connsiteX45" fmla="*/ 889462 w 1733272"/>
              <a:gd name="connsiteY45" fmla="*/ 1720735 h 2618509"/>
              <a:gd name="connsiteX46" fmla="*/ 881149 w 1733272"/>
              <a:gd name="connsiteY46" fmla="*/ 1828800 h 2618509"/>
              <a:gd name="connsiteX47" fmla="*/ 864524 w 1733272"/>
              <a:gd name="connsiteY47" fmla="*/ 1878676 h 2618509"/>
              <a:gd name="connsiteX48" fmla="*/ 856211 w 1733272"/>
              <a:gd name="connsiteY48" fmla="*/ 1903615 h 2618509"/>
              <a:gd name="connsiteX49" fmla="*/ 864524 w 1733272"/>
              <a:gd name="connsiteY49" fmla="*/ 1936866 h 2618509"/>
              <a:gd name="connsiteX50" fmla="*/ 881149 w 1733272"/>
              <a:gd name="connsiteY50" fmla="*/ 1986742 h 2618509"/>
              <a:gd name="connsiteX51" fmla="*/ 897775 w 1733272"/>
              <a:gd name="connsiteY51" fmla="*/ 2036618 h 2618509"/>
              <a:gd name="connsiteX52" fmla="*/ 906088 w 1733272"/>
              <a:gd name="connsiteY52" fmla="*/ 2061556 h 2618509"/>
              <a:gd name="connsiteX53" fmla="*/ 914400 w 1733272"/>
              <a:gd name="connsiteY53" fmla="*/ 2086495 h 2618509"/>
              <a:gd name="connsiteX54" fmla="*/ 931026 w 1733272"/>
              <a:gd name="connsiteY54" fmla="*/ 2111433 h 2618509"/>
              <a:gd name="connsiteX55" fmla="*/ 964277 w 1733272"/>
              <a:gd name="connsiteY55" fmla="*/ 2186247 h 2618509"/>
              <a:gd name="connsiteX56" fmla="*/ 972589 w 1733272"/>
              <a:gd name="connsiteY56" fmla="*/ 2211186 h 2618509"/>
              <a:gd name="connsiteX57" fmla="*/ 989215 w 1733272"/>
              <a:gd name="connsiteY57" fmla="*/ 2227811 h 2618509"/>
              <a:gd name="connsiteX58" fmla="*/ 1022466 w 1733272"/>
              <a:gd name="connsiteY58" fmla="*/ 2269375 h 2618509"/>
              <a:gd name="connsiteX59" fmla="*/ 1047404 w 1733272"/>
              <a:gd name="connsiteY59" fmla="*/ 2319251 h 2618509"/>
              <a:gd name="connsiteX60" fmla="*/ 1072342 w 1733272"/>
              <a:gd name="connsiteY60" fmla="*/ 2360815 h 2618509"/>
              <a:gd name="connsiteX61" fmla="*/ 1080655 w 1733272"/>
              <a:gd name="connsiteY61" fmla="*/ 2385753 h 2618509"/>
              <a:gd name="connsiteX62" fmla="*/ 1113906 w 1733272"/>
              <a:gd name="connsiteY62" fmla="*/ 2427316 h 2618509"/>
              <a:gd name="connsiteX63" fmla="*/ 1147157 w 1733272"/>
              <a:gd name="connsiteY63" fmla="*/ 2468880 h 2618509"/>
              <a:gd name="connsiteX64" fmla="*/ 1172095 w 1733272"/>
              <a:gd name="connsiteY64" fmla="*/ 2510444 h 2618509"/>
              <a:gd name="connsiteX65" fmla="*/ 1213659 w 1733272"/>
              <a:gd name="connsiteY65" fmla="*/ 2543695 h 2618509"/>
              <a:gd name="connsiteX66" fmla="*/ 1263535 w 1733272"/>
              <a:gd name="connsiteY66" fmla="*/ 2610196 h 2618509"/>
              <a:gd name="connsiteX67" fmla="*/ 1288473 w 1733272"/>
              <a:gd name="connsiteY67" fmla="*/ 2618509 h 2618509"/>
              <a:gd name="connsiteX68" fmla="*/ 1305099 w 1733272"/>
              <a:gd name="connsiteY68" fmla="*/ 2601884 h 2618509"/>
              <a:gd name="connsiteX69" fmla="*/ 1313411 w 1733272"/>
              <a:gd name="connsiteY69" fmla="*/ 2576946 h 2618509"/>
              <a:gd name="connsiteX70" fmla="*/ 1338349 w 1733272"/>
              <a:gd name="connsiteY70" fmla="*/ 2568633 h 2618509"/>
              <a:gd name="connsiteX71" fmla="*/ 1354975 w 1733272"/>
              <a:gd name="connsiteY71" fmla="*/ 2552007 h 2618509"/>
              <a:gd name="connsiteX72" fmla="*/ 1396539 w 1733272"/>
              <a:gd name="connsiteY72" fmla="*/ 2518756 h 2618509"/>
              <a:gd name="connsiteX73" fmla="*/ 1388226 w 1733272"/>
              <a:gd name="connsiteY73" fmla="*/ 2427316 h 2618509"/>
              <a:gd name="connsiteX74" fmla="*/ 1379913 w 1733272"/>
              <a:gd name="connsiteY74" fmla="*/ 2402378 h 2618509"/>
              <a:gd name="connsiteX75" fmla="*/ 1354975 w 1733272"/>
              <a:gd name="connsiteY75" fmla="*/ 2385753 h 2618509"/>
              <a:gd name="connsiteX76" fmla="*/ 1346662 w 1733272"/>
              <a:gd name="connsiteY76" fmla="*/ 2319251 h 2618509"/>
              <a:gd name="connsiteX77" fmla="*/ 1338349 w 1733272"/>
              <a:gd name="connsiteY77" fmla="*/ 2294313 h 2618509"/>
              <a:gd name="connsiteX78" fmla="*/ 1363288 w 1733272"/>
              <a:gd name="connsiteY78" fmla="*/ 2128058 h 2618509"/>
              <a:gd name="connsiteX79" fmla="*/ 1379913 w 1733272"/>
              <a:gd name="connsiteY79" fmla="*/ 2103120 h 2618509"/>
              <a:gd name="connsiteX80" fmla="*/ 1404851 w 1733272"/>
              <a:gd name="connsiteY80" fmla="*/ 2061556 h 2618509"/>
              <a:gd name="connsiteX81" fmla="*/ 1413164 w 1733272"/>
              <a:gd name="connsiteY81" fmla="*/ 2036618 h 2618509"/>
              <a:gd name="connsiteX82" fmla="*/ 1463040 w 1733272"/>
              <a:gd name="connsiteY82" fmla="*/ 1978429 h 2618509"/>
              <a:gd name="connsiteX83" fmla="*/ 1479666 w 1733272"/>
              <a:gd name="connsiteY83" fmla="*/ 1961804 h 2618509"/>
              <a:gd name="connsiteX84" fmla="*/ 1512917 w 1733272"/>
              <a:gd name="connsiteY84" fmla="*/ 1928553 h 2618509"/>
              <a:gd name="connsiteX85" fmla="*/ 1529542 w 1733272"/>
              <a:gd name="connsiteY85" fmla="*/ 1911927 h 2618509"/>
              <a:gd name="connsiteX86" fmla="*/ 1537855 w 1733272"/>
              <a:gd name="connsiteY86" fmla="*/ 1886989 h 2618509"/>
              <a:gd name="connsiteX87" fmla="*/ 1579419 w 1733272"/>
              <a:gd name="connsiteY87" fmla="*/ 1845426 h 2618509"/>
              <a:gd name="connsiteX88" fmla="*/ 1587731 w 1733272"/>
              <a:gd name="connsiteY88" fmla="*/ 1820487 h 2618509"/>
              <a:gd name="connsiteX89" fmla="*/ 1645920 w 1733272"/>
              <a:gd name="connsiteY89" fmla="*/ 1778924 h 2618509"/>
              <a:gd name="connsiteX90" fmla="*/ 1662546 w 1733272"/>
              <a:gd name="connsiteY90" fmla="*/ 1762298 h 2618509"/>
              <a:gd name="connsiteX91" fmla="*/ 1687484 w 1733272"/>
              <a:gd name="connsiteY91" fmla="*/ 1753986 h 2618509"/>
              <a:gd name="connsiteX92" fmla="*/ 1733272 w 1733272"/>
              <a:gd name="connsiteY92" fmla="*/ 1732794 h 2618509"/>
              <a:gd name="connsiteX93" fmla="*/ 1713376 w 1733272"/>
              <a:gd name="connsiteY93" fmla="*/ 1712422 h 2618509"/>
              <a:gd name="connsiteX94" fmla="*/ 1680125 w 1733272"/>
              <a:gd name="connsiteY94" fmla="*/ 1675423 h 2618509"/>
              <a:gd name="connsiteX95" fmla="*/ 1656822 w 1733272"/>
              <a:gd name="connsiteY95" fmla="*/ 1657981 h 2618509"/>
              <a:gd name="connsiteX96" fmla="*/ 1636449 w 1733272"/>
              <a:gd name="connsiteY96" fmla="*/ 1641355 h 2618509"/>
              <a:gd name="connsiteX97" fmla="*/ 1604834 w 1733272"/>
              <a:gd name="connsiteY97" fmla="*/ 1591479 h 2618509"/>
              <a:gd name="connsiteX98" fmla="*/ 1551550 w 1733272"/>
              <a:gd name="connsiteY98" fmla="*/ 1491590 h 2618509"/>
              <a:gd name="connsiteX99" fmla="*/ 1587731 w 1733272"/>
              <a:gd name="connsiteY99" fmla="*/ 1438102 h 2618509"/>
              <a:gd name="connsiteX100" fmla="*/ 1604357 w 1733272"/>
              <a:gd name="connsiteY100" fmla="*/ 1421476 h 2618509"/>
              <a:gd name="connsiteX101" fmla="*/ 1596044 w 1733272"/>
              <a:gd name="connsiteY101" fmla="*/ 1371600 h 2618509"/>
              <a:gd name="connsiteX102" fmla="*/ 1587731 w 1733272"/>
              <a:gd name="connsiteY102" fmla="*/ 1346662 h 2618509"/>
              <a:gd name="connsiteX103" fmla="*/ 1554480 w 1733272"/>
              <a:gd name="connsiteY103" fmla="*/ 1313411 h 2618509"/>
              <a:gd name="connsiteX104" fmla="*/ 1546168 w 1733272"/>
              <a:gd name="connsiteY104" fmla="*/ 1288473 h 2618509"/>
              <a:gd name="connsiteX105" fmla="*/ 1529542 w 1733272"/>
              <a:gd name="connsiteY105" fmla="*/ 1263535 h 2618509"/>
              <a:gd name="connsiteX106" fmla="*/ 1521229 w 1733272"/>
              <a:gd name="connsiteY106" fmla="*/ 1230284 h 2618509"/>
              <a:gd name="connsiteX107" fmla="*/ 1504604 w 1733272"/>
              <a:gd name="connsiteY107" fmla="*/ 1205346 h 2618509"/>
              <a:gd name="connsiteX108" fmla="*/ 1490091 w 1733272"/>
              <a:gd name="connsiteY108" fmla="*/ 1138844 h 2618509"/>
              <a:gd name="connsiteX109" fmla="*/ 1465153 w 1733272"/>
              <a:gd name="connsiteY109" fmla="*/ 1101028 h 2618509"/>
              <a:gd name="connsiteX110" fmla="*/ 1452274 w 1733272"/>
              <a:gd name="connsiteY110" fmla="*/ 1064029 h 2618509"/>
              <a:gd name="connsiteX111" fmla="*/ 1415277 w 1733272"/>
              <a:gd name="connsiteY111" fmla="*/ 1006658 h 2618509"/>
              <a:gd name="connsiteX112" fmla="*/ 1388226 w 1733272"/>
              <a:gd name="connsiteY112" fmla="*/ 922713 h 2618509"/>
              <a:gd name="connsiteX113" fmla="*/ 1379913 w 1733272"/>
              <a:gd name="connsiteY113" fmla="*/ 897775 h 2618509"/>
              <a:gd name="connsiteX114" fmla="*/ 1371600 w 1733272"/>
              <a:gd name="connsiteY114" fmla="*/ 847898 h 2618509"/>
              <a:gd name="connsiteX115" fmla="*/ 1363288 w 1733272"/>
              <a:gd name="connsiteY115" fmla="*/ 731520 h 2618509"/>
              <a:gd name="connsiteX116" fmla="*/ 1346662 w 1733272"/>
              <a:gd name="connsiteY116" fmla="*/ 681644 h 2618509"/>
              <a:gd name="connsiteX117" fmla="*/ 1338349 w 1733272"/>
              <a:gd name="connsiteY117" fmla="*/ 640080 h 2618509"/>
              <a:gd name="connsiteX118" fmla="*/ 1346662 w 1733272"/>
              <a:gd name="connsiteY118" fmla="*/ 507076 h 2618509"/>
              <a:gd name="connsiteX119" fmla="*/ 1354975 w 1733272"/>
              <a:gd name="connsiteY119" fmla="*/ 473826 h 2618509"/>
              <a:gd name="connsiteX120" fmla="*/ 1371600 w 1733272"/>
              <a:gd name="connsiteY120" fmla="*/ 423949 h 2618509"/>
              <a:gd name="connsiteX121" fmla="*/ 1363288 w 1733272"/>
              <a:gd name="connsiteY121" fmla="*/ 399011 h 2618509"/>
              <a:gd name="connsiteX122" fmla="*/ 1338349 w 1733272"/>
              <a:gd name="connsiteY122" fmla="*/ 390698 h 2618509"/>
              <a:gd name="connsiteX123" fmla="*/ 1313411 w 1733272"/>
              <a:gd name="connsiteY123" fmla="*/ 374073 h 2618509"/>
              <a:gd name="connsiteX124" fmla="*/ 1305099 w 1733272"/>
              <a:gd name="connsiteY124" fmla="*/ 349135 h 2618509"/>
              <a:gd name="connsiteX125" fmla="*/ 1288473 w 1733272"/>
              <a:gd name="connsiteY125" fmla="*/ 332509 h 2618509"/>
              <a:gd name="connsiteX126" fmla="*/ 1271848 w 1733272"/>
              <a:gd name="connsiteY126" fmla="*/ 282633 h 2618509"/>
              <a:gd name="connsiteX127" fmla="*/ 1230284 w 1733272"/>
              <a:gd name="connsiteY127" fmla="*/ 249382 h 2618509"/>
              <a:gd name="connsiteX128" fmla="*/ 1180408 w 1733272"/>
              <a:gd name="connsiteY128" fmla="*/ 191193 h 2618509"/>
              <a:gd name="connsiteX129" fmla="*/ 1163782 w 1733272"/>
              <a:gd name="connsiteY129" fmla="*/ 174567 h 2618509"/>
              <a:gd name="connsiteX130" fmla="*/ 1147157 w 1733272"/>
              <a:gd name="connsiteY130" fmla="*/ 149629 h 2618509"/>
              <a:gd name="connsiteX131" fmla="*/ 1097280 w 1733272"/>
              <a:gd name="connsiteY131" fmla="*/ 133004 h 2618509"/>
              <a:gd name="connsiteX132" fmla="*/ 1080655 w 1733272"/>
              <a:gd name="connsiteY132" fmla="*/ 116378 h 2618509"/>
              <a:gd name="connsiteX133" fmla="*/ 1030779 w 1733272"/>
              <a:gd name="connsiteY133" fmla="*/ 99753 h 2618509"/>
              <a:gd name="connsiteX134" fmla="*/ 964277 w 1733272"/>
              <a:gd name="connsiteY134" fmla="*/ 74815 h 2618509"/>
              <a:gd name="connsiteX135" fmla="*/ 889462 w 1733272"/>
              <a:gd name="connsiteY135" fmla="*/ 58189 h 2618509"/>
              <a:gd name="connsiteX136" fmla="*/ 831273 w 1733272"/>
              <a:gd name="connsiteY136" fmla="*/ 41564 h 2618509"/>
              <a:gd name="connsiteX137" fmla="*/ 764771 w 1733272"/>
              <a:gd name="connsiteY137" fmla="*/ 33251 h 2618509"/>
              <a:gd name="connsiteX138" fmla="*/ 706582 w 1733272"/>
              <a:gd name="connsiteY138" fmla="*/ 16626 h 2618509"/>
              <a:gd name="connsiteX139" fmla="*/ 648393 w 1733272"/>
              <a:gd name="connsiteY139" fmla="*/ 0 h 2618509"/>
              <a:gd name="connsiteX140" fmla="*/ 465513 w 1733272"/>
              <a:gd name="connsiteY140" fmla="*/ 8313 h 2618509"/>
              <a:gd name="connsiteX141" fmla="*/ 407324 w 1733272"/>
              <a:gd name="connsiteY141" fmla="*/ 16626 h 2618509"/>
              <a:gd name="connsiteX142" fmla="*/ 382386 w 1733272"/>
              <a:gd name="connsiteY142" fmla="*/ 24938 h 2618509"/>
              <a:gd name="connsiteX143" fmla="*/ 274320 w 1733272"/>
              <a:gd name="connsiteY143" fmla="*/ 33251 h 2618509"/>
              <a:gd name="connsiteX144" fmla="*/ 249382 w 1733272"/>
              <a:gd name="connsiteY144" fmla="*/ 41564 h 2618509"/>
              <a:gd name="connsiteX145" fmla="*/ 224444 w 1733272"/>
              <a:gd name="connsiteY145" fmla="*/ 58189 h 2618509"/>
              <a:gd name="connsiteX146" fmla="*/ 216131 w 1733272"/>
              <a:gd name="connsiteY146" fmla="*/ 49876 h 2618509"/>
              <a:gd name="connsiteX0" fmla="*/ 216131 w 1733272"/>
              <a:gd name="connsiteY0" fmla="*/ 49876 h 2618509"/>
              <a:gd name="connsiteX1" fmla="*/ 216131 w 1733272"/>
              <a:gd name="connsiteY1" fmla="*/ 49876 h 2618509"/>
              <a:gd name="connsiteX2" fmla="*/ 149629 w 1733272"/>
              <a:gd name="connsiteY2" fmla="*/ 74815 h 2618509"/>
              <a:gd name="connsiteX3" fmla="*/ 91440 w 1733272"/>
              <a:gd name="connsiteY3" fmla="*/ 124691 h 2618509"/>
              <a:gd name="connsiteX4" fmla="*/ 66502 w 1733272"/>
              <a:gd name="connsiteY4" fmla="*/ 141316 h 2618509"/>
              <a:gd name="connsiteX5" fmla="*/ 58189 w 1733272"/>
              <a:gd name="connsiteY5" fmla="*/ 166255 h 2618509"/>
              <a:gd name="connsiteX6" fmla="*/ 24939 w 1733272"/>
              <a:gd name="connsiteY6" fmla="*/ 216131 h 2618509"/>
              <a:gd name="connsiteX7" fmla="*/ 8313 w 1733272"/>
              <a:gd name="connsiteY7" fmla="*/ 266007 h 2618509"/>
              <a:gd name="connsiteX8" fmla="*/ 0 w 1733272"/>
              <a:gd name="connsiteY8" fmla="*/ 290946 h 2618509"/>
              <a:gd name="connsiteX9" fmla="*/ 8313 w 1733272"/>
              <a:gd name="connsiteY9" fmla="*/ 490451 h 2618509"/>
              <a:gd name="connsiteX10" fmla="*/ 41564 w 1733272"/>
              <a:gd name="connsiteY10" fmla="*/ 523702 h 2618509"/>
              <a:gd name="connsiteX11" fmla="*/ 91440 w 1733272"/>
              <a:gd name="connsiteY11" fmla="*/ 565266 h 2618509"/>
              <a:gd name="connsiteX12" fmla="*/ 116379 w 1733272"/>
              <a:gd name="connsiteY12" fmla="*/ 573578 h 2618509"/>
              <a:gd name="connsiteX13" fmla="*/ 133004 w 1733272"/>
              <a:gd name="connsiteY13" fmla="*/ 590204 h 2618509"/>
              <a:gd name="connsiteX14" fmla="*/ 166255 w 1733272"/>
              <a:gd name="connsiteY14" fmla="*/ 598516 h 2618509"/>
              <a:gd name="connsiteX15" fmla="*/ 191193 w 1733272"/>
              <a:gd name="connsiteY15" fmla="*/ 606829 h 2618509"/>
              <a:gd name="connsiteX16" fmla="*/ 207819 w 1733272"/>
              <a:gd name="connsiteY16" fmla="*/ 623455 h 2618509"/>
              <a:gd name="connsiteX17" fmla="*/ 232757 w 1733272"/>
              <a:gd name="connsiteY17" fmla="*/ 640080 h 2618509"/>
              <a:gd name="connsiteX18" fmla="*/ 249382 w 1733272"/>
              <a:gd name="connsiteY18" fmla="*/ 665018 h 2618509"/>
              <a:gd name="connsiteX19" fmla="*/ 290946 w 1733272"/>
              <a:gd name="connsiteY19" fmla="*/ 698269 h 2618509"/>
              <a:gd name="connsiteX20" fmla="*/ 324197 w 1733272"/>
              <a:gd name="connsiteY20" fmla="*/ 731520 h 2618509"/>
              <a:gd name="connsiteX21" fmla="*/ 374073 w 1733272"/>
              <a:gd name="connsiteY21" fmla="*/ 764771 h 2618509"/>
              <a:gd name="connsiteX22" fmla="*/ 415637 w 1733272"/>
              <a:gd name="connsiteY22" fmla="*/ 789709 h 2618509"/>
              <a:gd name="connsiteX23" fmla="*/ 446775 w 1733272"/>
              <a:gd name="connsiteY23" fmla="*/ 839586 h 2618509"/>
              <a:gd name="connsiteX24" fmla="*/ 452159 w 1733272"/>
              <a:gd name="connsiteY24" fmla="*/ 871201 h 2618509"/>
              <a:gd name="connsiteX25" fmla="*/ 483774 w 1733272"/>
              <a:gd name="connsiteY25" fmla="*/ 926120 h 2618509"/>
              <a:gd name="connsiteX26" fmla="*/ 524520 w 1733272"/>
              <a:gd name="connsiteY26" fmla="*/ 966866 h 2618509"/>
              <a:gd name="connsiteX27" fmla="*/ 544893 w 1733272"/>
              <a:gd name="connsiteY27" fmla="*/ 968501 h 2618509"/>
              <a:gd name="connsiteX28" fmla="*/ 561519 w 1733272"/>
              <a:gd name="connsiteY28" fmla="*/ 1000116 h 2618509"/>
              <a:gd name="connsiteX29" fmla="*/ 591022 w 1733272"/>
              <a:gd name="connsiteY29" fmla="*/ 1015448 h 2618509"/>
              <a:gd name="connsiteX30" fmla="*/ 611395 w 1733272"/>
              <a:gd name="connsiteY30" fmla="*/ 1032891 h 2618509"/>
              <a:gd name="connsiteX31" fmla="*/ 646281 w 1733272"/>
              <a:gd name="connsiteY31" fmla="*/ 1071524 h 2618509"/>
              <a:gd name="connsiteX32" fmla="*/ 666654 w 1733272"/>
              <a:gd name="connsiteY32" fmla="*/ 1099393 h 2618509"/>
              <a:gd name="connsiteX33" fmla="*/ 687844 w 1733272"/>
              <a:gd name="connsiteY33" fmla="*/ 1107705 h 2618509"/>
              <a:gd name="connsiteX34" fmla="*/ 696976 w 1733272"/>
              <a:gd name="connsiteY34" fmla="*/ 1139321 h 2618509"/>
              <a:gd name="connsiteX35" fmla="*/ 739833 w 1733272"/>
              <a:gd name="connsiteY35" fmla="*/ 1155469 h 2618509"/>
              <a:gd name="connsiteX36" fmla="*/ 756459 w 1733272"/>
              <a:gd name="connsiteY36" fmla="*/ 1221971 h 2618509"/>
              <a:gd name="connsiteX37" fmla="*/ 789709 w 1733272"/>
              <a:gd name="connsiteY37" fmla="*/ 1263535 h 2618509"/>
              <a:gd name="connsiteX38" fmla="*/ 798022 w 1733272"/>
              <a:gd name="connsiteY38" fmla="*/ 1305098 h 2618509"/>
              <a:gd name="connsiteX39" fmla="*/ 806335 w 1733272"/>
              <a:gd name="connsiteY39" fmla="*/ 1354975 h 2618509"/>
              <a:gd name="connsiteX40" fmla="*/ 822960 w 1733272"/>
              <a:gd name="connsiteY40" fmla="*/ 1404851 h 2618509"/>
              <a:gd name="connsiteX41" fmla="*/ 839586 w 1733272"/>
              <a:gd name="connsiteY41" fmla="*/ 1421476 h 2618509"/>
              <a:gd name="connsiteX42" fmla="*/ 856211 w 1733272"/>
              <a:gd name="connsiteY42" fmla="*/ 1612669 h 2618509"/>
              <a:gd name="connsiteX43" fmla="*/ 864524 w 1733272"/>
              <a:gd name="connsiteY43" fmla="*/ 1637607 h 2618509"/>
              <a:gd name="connsiteX44" fmla="*/ 872837 w 1733272"/>
              <a:gd name="connsiteY44" fmla="*/ 1670858 h 2618509"/>
              <a:gd name="connsiteX45" fmla="*/ 889462 w 1733272"/>
              <a:gd name="connsiteY45" fmla="*/ 1720735 h 2618509"/>
              <a:gd name="connsiteX46" fmla="*/ 881149 w 1733272"/>
              <a:gd name="connsiteY46" fmla="*/ 1828800 h 2618509"/>
              <a:gd name="connsiteX47" fmla="*/ 864524 w 1733272"/>
              <a:gd name="connsiteY47" fmla="*/ 1878676 h 2618509"/>
              <a:gd name="connsiteX48" fmla="*/ 856211 w 1733272"/>
              <a:gd name="connsiteY48" fmla="*/ 1903615 h 2618509"/>
              <a:gd name="connsiteX49" fmla="*/ 864524 w 1733272"/>
              <a:gd name="connsiteY49" fmla="*/ 1936866 h 2618509"/>
              <a:gd name="connsiteX50" fmla="*/ 881149 w 1733272"/>
              <a:gd name="connsiteY50" fmla="*/ 1986742 h 2618509"/>
              <a:gd name="connsiteX51" fmla="*/ 897775 w 1733272"/>
              <a:gd name="connsiteY51" fmla="*/ 2036618 h 2618509"/>
              <a:gd name="connsiteX52" fmla="*/ 906088 w 1733272"/>
              <a:gd name="connsiteY52" fmla="*/ 2061556 h 2618509"/>
              <a:gd name="connsiteX53" fmla="*/ 914400 w 1733272"/>
              <a:gd name="connsiteY53" fmla="*/ 2086495 h 2618509"/>
              <a:gd name="connsiteX54" fmla="*/ 931026 w 1733272"/>
              <a:gd name="connsiteY54" fmla="*/ 2111433 h 2618509"/>
              <a:gd name="connsiteX55" fmla="*/ 964277 w 1733272"/>
              <a:gd name="connsiteY55" fmla="*/ 2186247 h 2618509"/>
              <a:gd name="connsiteX56" fmla="*/ 972589 w 1733272"/>
              <a:gd name="connsiteY56" fmla="*/ 2211186 h 2618509"/>
              <a:gd name="connsiteX57" fmla="*/ 989215 w 1733272"/>
              <a:gd name="connsiteY57" fmla="*/ 2227811 h 2618509"/>
              <a:gd name="connsiteX58" fmla="*/ 1022466 w 1733272"/>
              <a:gd name="connsiteY58" fmla="*/ 2269375 h 2618509"/>
              <a:gd name="connsiteX59" fmla="*/ 1047404 w 1733272"/>
              <a:gd name="connsiteY59" fmla="*/ 2319251 h 2618509"/>
              <a:gd name="connsiteX60" fmla="*/ 1072342 w 1733272"/>
              <a:gd name="connsiteY60" fmla="*/ 2360815 h 2618509"/>
              <a:gd name="connsiteX61" fmla="*/ 1080655 w 1733272"/>
              <a:gd name="connsiteY61" fmla="*/ 2385753 h 2618509"/>
              <a:gd name="connsiteX62" fmla="*/ 1113906 w 1733272"/>
              <a:gd name="connsiteY62" fmla="*/ 2427316 h 2618509"/>
              <a:gd name="connsiteX63" fmla="*/ 1147157 w 1733272"/>
              <a:gd name="connsiteY63" fmla="*/ 2468880 h 2618509"/>
              <a:gd name="connsiteX64" fmla="*/ 1172095 w 1733272"/>
              <a:gd name="connsiteY64" fmla="*/ 2510444 h 2618509"/>
              <a:gd name="connsiteX65" fmla="*/ 1213659 w 1733272"/>
              <a:gd name="connsiteY65" fmla="*/ 2543695 h 2618509"/>
              <a:gd name="connsiteX66" fmla="*/ 1263535 w 1733272"/>
              <a:gd name="connsiteY66" fmla="*/ 2610196 h 2618509"/>
              <a:gd name="connsiteX67" fmla="*/ 1288473 w 1733272"/>
              <a:gd name="connsiteY67" fmla="*/ 2618509 h 2618509"/>
              <a:gd name="connsiteX68" fmla="*/ 1305099 w 1733272"/>
              <a:gd name="connsiteY68" fmla="*/ 2601884 h 2618509"/>
              <a:gd name="connsiteX69" fmla="*/ 1313411 w 1733272"/>
              <a:gd name="connsiteY69" fmla="*/ 2576946 h 2618509"/>
              <a:gd name="connsiteX70" fmla="*/ 1338349 w 1733272"/>
              <a:gd name="connsiteY70" fmla="*/ 2568633 h 2618509"/>
              <a:gd name="connsiteX71" fmla="*/ 1354975 w 1733272"/>
              <a:gd name="connsiteY71" fmla="*/ 2552007 h 2618509"/>
              <a:gd name="connsiteX72" fmla="*/ 1396539 w 1733272"/>
              <a:gd name="connsiteY72" fmla="*/ 2518756 h 2618509"/>
              <a:gd name="connsiteX73" fmla="*/ 1388226 w 1733272"/>
              <a:gd name="connsiteY73" fmla="*/ 2427316 h 2618509"/>
              <a:gd name="connsiteX74" fmla="*/ 1379913 w 1733272"/>
              <a:gd name="connsiteY74" fmla="*/ 2402378 h 2618509"/>
              <a:gd name="connsiteX75" fmla="*/ 1354975 w 1733272"/>
              <a:gd name="connsiteY75" fmla="*/ 2385753 h 2618509"/>
              <a:gd name="connsiteX76" fmla="*/ 1346662 w 1733272"/>
              <a:gd name="connsiteY76" fmla="*/ 2319251 h 2618509"/>
              <a:gd name="connsiteX77" fmla="*/ 1338349 w 1733272"/>
              <a:gd name="connsiteY77" fmla="*/ 2294313 h 2618509"/>
              <a:gd name="connsiteX78" fmla="*/ 1363288 w 1733272"/>
              <a:gd name="connsiteY78" fmla="*/ 2128058 h 2618509"/>
              <a:gd name="connsiteX79" fmla="*/ 1379913 w 1733272"/>
              <a:gd name="connsiteY79" fmla="*/ 2103120 h 2618509"/>
              <a:gd name="connsiteX80" fmla="*/ 1404851 w 1733272"/>
              <a:gd name="connsiteY80" fmla="*/ 2061556 h 2618509"/>
              <a:gd name="connsiteX81" fmla="*/ 1413164 w 1733272"/>
              <a:gd name="connsiteY81" fmla="*/ 2036618 h 2618509"/>
              <a:gd name="connsiteX82" fmla="*/ 1463040 w 1733272"/>
              <a:gd name="connsiteY82" fmla="*/ 1978429 h 2618509"/>
              <a:gd name="connsiteX83" fmla="*/ 1479666 w 1733272"/>
              <a:gd name="connsiteY83" fmla="*/ 1961804 h 2618509"/>
              <a:gd name="connsiteX84" fmla="*/ 1512917 w 1733272"/>
              <a:gd name="connsiteY84" fmla="*/ 1928553 h 2618509"/>
              <a:gd name="connsiteX85" fmla="*/ 1529542 w 1733272"/>
              <a:gd name="connsiteY85" fmla="*/ 1911927 h 2618509"/>
              <a:gd name="connsiteX86" fmla="*/ 1537855 w 1733272"/>
              <a:gd name="connsiteY86" fmla="*/ 1886989 h 2618509"/>
              <a:gd name="connsiteX87" fmla="*/ 1579419 w 1733272"/>
              <a:gd name="connsiteY87" fmla="*/ 1845426 h 2618509"/>
              <a:gd name="connsiteX88" fmla="*/ 1587731 w 1733272"/>
              <a:gd name="connsiteY88" fmla="*/ 1820487 h 2618509"/>
              <a:gd name="connsiteX89" fmla="*/ 1645920 w 1733272"/>
              <a:gd name="connsiteY89" fmla="*/ 1778924 h 2618509"/>
              <a:gd name="connsiteX90" fmla="*/ 1677536 w 1733272"/>
              <a:gd name="connsiteY90" fmla="*/ 1781035 h 2618509"/>
              <a:gd name="connsiteX91" fmla="*/ 1687484 w 1733272"/>
              <a:gd name="connsiteY91" fmla="*/ 1753986 h 2618509"/>
              <a:gd name="connsiteX92" fmla="*/ 1733272 w 1733272"/>
              <a:gd name="connsiteY92" fmla="*/ 1732794 h 2618509"/>
              <a:gd name="connsiteX93" fmla="*/ 1713376 w 1733272"/>
              <a:gd name="connsiteY93" fmla="*/ 1712422 h 2618509"/>
              <a:gd name="connsiteX94" fmla="*/ 1680125 w 1733272"/>
              <a:gd name="connsiteY94" fmla="*/ 1675423 h 2618509"/>
              <a:gd name="connsiteX95" fmla="*/ 1656822 w 1733272"/>
              <a:gd name="connsiteY95" fmla="*/ 1657981 h 2618509"/>
              <a:gd name="connsiteX96" fmla="*/ 1636449 w 1733272"/>
              <a:gd name="connsiteY96" fmla="*/ 1641355 h 2618509"/>
              <a:gd name="connsiteX97" fmla="*/ 1604834 w 1733272"/>
              <a:gd name="connsiteY97" fmla="*/ 1591479 h 2618509"/>
              <a:gd name="connsiteX98" fmla="*/ 1551550 w 1733272"/>
              <a:gd name="connsiteY98" fmla="*/ 1491590 h 2618509"/>
              <a:gd name="connsiteX99" fmla="*/ 1587731 w 1733272"/>
              <a:gd name="connsiteY99" fmla="*/ 1438102 h 2618509"/>
              <a:gd name="connsiteX100" fmla="*/ 1604357 w 1733272"/>
              <a:gd name="connsiteY100" fmla="*/ 1421476 h 2618509"/>
              <a:gd name="connsiteX101" fmla="*/ 1596044 w 1733272"/>
              <a:gd name="connsiteY101" fmla="*/ 1371600 h 2618509"/>
              <a:gd name="connsiteX102" fmla="*/ 1587731 w 1733272"/>
              <a:gd name="connsiteY102" fmla="*/ 1346662 h 2618509"/>
              <a:gd name="connsiteX103" fmla="*/ 1554480 w 1733272"/>
              <a:gd name="connsiteY103" fmla="*/ 1313411 h 2618509"/>
              <a:gd name="connsiteX104" fmla="*/ 1546168 w 1733272"/>
              <a:gd name="connsiteY104" fmla="*/ 1288473 h 2618509"/>
              <a:gd name="connsiteX105" fmla="*/ 1529542 w 1733272"/>
              <a:gd name="connsiteY105" fmla="*/ 1263535 h 2618509"/>
              <a:gd name="connsiteX106" fmla="*/ 1521229 w 1733272"/>
              <a:gd name="connsiteY106" fmla="*/ 1230284 h 2618509"/>
              <a:gd name="connsiteX107" fmla="*/ 1504604 w 1733272"/>
              <a:gd name="connsiteY107" fmla="*/ 1205346 h 2618509"/>
              <a:gd name="connsiteX108" fmla="*/ 1490091 w 1733272"/>
              <a:gd name="connsiteY108" fmla="*/ 1138844 h 2618509"/>
              <a:gd name="connsiteX109" fmla="*/ 1465153 w 1733272"/>
              <a:gd name="connsiteY109" fmla="*/ 1101028 h 2618509"/>
              <a:gd name="connsiteX110" fmla="*/ 1452274 w 1733272"/>
              <a:gd name="connsiteY110" fmla="*/ 1064029 h 2618509"/>
              <a:gd name="connsiteX111" fmla="*/ 1415277 w 1733272"/>
              <a:gd name="connsiteY111" fmla="*/ 1006658 h 2618509"/>
              <a:gd name="connsiteX112" fmla="*/ 1388226 w 1733272"/>
              <a:gd name="connsiteY112" fmla="*/ 922713 h 2618509"/>
              <a:gd name="connsiteX113" fmla="*/ 1379913 w 1733272"/>
              <a:gd name="connsiteY113" fmla="*/ 897775 h 2618509"/>
              <a:gd name="connsiteX114" fmla="*/ 1371600 w 1733272"/>
              <a:gd name="connsiteY114" fmla="*/ 847898 h 2618509"/>
              <a:gd name="connsiteX115" fmla="*/ 1363288 w 1733272"/>
              <a:gd name="connsiteY115" fmla="*/ 731520 h 2618509"/>
              <a:gd name="connsiteX116" fmla="*/ 1346662 w 1733272"/>
              <a:gd name="connsiteY116" fmla="*/ 681644 h 2618509"/>
              <a:gd name="connsiteX117" fmla="*/ 1338349 w 1733272"/>
              <a:gd name="connsiteY117" fmla="*/ 640080 h 2618509"/>
              <a:gd name="connsiteX118" fmla="*/ 1346662 w 1733272"/>
              <a:gd name="connsiteY118" fmla="*/ 507076 h 2618509"/>
              <a:gd name="connsiteX119" fmla="*/ 1354975 w 1733272"/>
              <a:gd name="connsiteY119" fmla="*/ 473826 h 2618509"/>
              <a:gd name="connsiteX120" fmla="*/ 1371600 w 1733272"/>
              <a:gd name="connsiteY120" fmla="*/ 423949 h 2618509"/>
              <a:gd name="connsiteX121" fmla="*/ 1363288 w 1733272"/>
              <a:gd name="connsiteY121" fmla="*/ 399011 h 2618509"/>
              <a:gd name="connsiteX122" fmla="*/ 1338349 w 1733272"/>
              <a:gd name="connsiteY122" fmla="*/ 390698 h 2618509"/>
              <a:gd name="connsiteX123" fmla="*/ 1313411 w 1733272"/>
              <a:gd name="connsiteY123" fmla="*/ 374073 h 2618509"/>
              <a:gd name="connsiteX124" fmla="*/ 1305099 w 1733272"/>
              <a:gd name="connsiteY124" fmla="*/ 349135 h 2618509"/>
              <a:gd name="connsiteX125" fmla="*/ 1288473 w 1733272"/>
              <a:gd name="connsiteY125" fmla="*/ 332509 h 2618509"/>
              <a:gd name="connsiteX126" fmla="*/ 1271848 w 1733272"/>
              <a:gd name="connsiteY126" fmla="*/ 282633 h 2618509"/>
              <a:gd name="connsiteX127" fmla="*/ 1230284 w 1733272"/>
              <a:gd name="connsiteY127" fmla="*/ 249382 h 2618509"/>
              <a:gd name="connsiteX128" fmla="*/ 1180408 w 1733272"/>
              <a:gd name="connsiteY128" fmla="*/ 191193 h 2618509"/>
              <a:gd name="connsiteX129" fmla="*/ 1163782 w 1733272"/>
              <a:gd name="connsiteY129" fmla="*/ 174567 h 2618509"/>
              <a:gd name="connsiteX130" fmla="*/ 1147157 w 1733272"/>
              <a:gd name="connsiteY130" fmla="*/ 149629 h 2618509"/>
              <a:gd name="connsiteX131" fmla="*/ 1097280 w 1733272"/>
              <a:gd name="connsiteY131" fmla="*/ 133004 h 2618509"/>
              <a:gd name="connsiteX132" fmla="*/ 1080655 w 1733272"/>
              <a:gd name="connsiteY132" fmla="*/ 116378 h 2618509"/>
              <a:gd name="connsiteX133" fmla="*/ 1030779 w 1733272"/>
              <a:gd name="connsiteY133" fmla="*/ 99753 h 2618509"/>
              <a:gd name="connsiteX134" fmla="*/ 964277 w 1733272"/>
              <a:gd name="connsiteY134" fmla="*/ 74815 h 2618509"/>
              <a:gd name="connsiteX135" fmla="*/ 889462 w 1733272"/>
              <a:gd name="connsiteY135" fmla="*/ 58189 h 2618509"/>
              <a:gd name="connsiteX136" fmla="*/ 831273 w 1733272"/>
              <a:gd name="connsiteY136" fmla="*/ 41564 h 2618509"/>
              <a:gd name="connsiteX137" fmla="*/ 764771 w 1733272"/>
              <a:gd name="connsiteY137" fmla="*/ 33251 h 2618509"/>
              <a:gd name="connsiteX138" fmla="*/ 706582 w 1733272"/>
              <a:gd name="connsiteY138" fmla="*/ 16626 h 2618509"/>
              <a:gd name="connsiteX139" fmla="*/ 648393 w 1733272"/>
              <a:gd name="connsiteY139" fmla="*/ 0 h 2618509"/>
              <a:gd name="connsiteX140" fmla="*/ 465513 w 1733272"/>
              <a:gd name="connsiteY140" fmla="*/ 8313 h 2618509"/>
              <a:gd name="connsiteX141" fmla="*/ 407324 w 1733272"/>
              <a:gd name="connsiteY141" fmla="*/ 16626 h 2618509"/>
              <a:gd name="connsiteX142" fmla="*/ 382386 w 1733272"/>
              <a:gd name="connsiteY142" fmla="*/ 24938 h 2618509"/>
              <a:gd name="connsiteX143" fmla="*/ 274320 w 1733272"/>
              <a:gd name="connsiteY143" fmla="*/ 33251 h 2618509"/>
              <a:gd name="connsiteX144" fmla="*/ 249382 w 1733272"/>
              <a:gd name="connsiteY144" fmla="*/ 41564 h 2618509"/>
              <a:gd name="connsiteX145" fmla="*/ 224444 w 1733272"/>
              <a:gd name="connsiteY145" fmla="*/ 58189 h 2618509"/>
              <a:gd name="connsiteX146" fmla="*/ 216131 w 1733272"/>
              <a:gd name="connsiteY146" fmla="*/ 49876 h 2618509"/>
              <a:gd name="connsiteX0" fmla="*/ 216131 w 1733272"/>
              <a:gd name="connsiteY0" fmla="*/ 49876 h 2618509"/>
              <a:gd name="connsiteX1" fmla="*/ 216131 w 1733272"/>
              <a:gd name="connsiteY1" fmla="*/ 49876 h 2618509"/>
              <a:gd name="connsiteX2" fmla="*/ 149629 w 1733272"/>
              <a:gd name="connsiteY2" fmla="*/ 74815 h 2618509"/>
              <a:gd name="connsiteX3" fmla="*/ 91440 w 1733272"/>
              <a:gd name="connsiteY3" fmla="*/ 124691 h 2618509"/>
              <a:gd name="connsiteX4" fmla="*/ 66502 w 1733272"/>
              <a:gd name="connsiteY4" fmla="*/ 141316 h 2618509"/>
              <a:gd name="connsiteX5" fmla="*/ 58189 w 1733272"/>
              <a:gd name="connsiteY5" fmla="*/ 166255 h 2618509"/>
              <a:gd name="connsiteX6" fmla="*/ 24939 w 1733272"/>
              <a:gd name="connsiteY6" fmla="*/ 216131 h 2618509"/>
              <a:gd name="connsiteX7" fmla="*/ 8313 w 1733272"/>
              <a:gd name="connsiteY7" fmla="*/ 266007 h 2618509"/>
              <a:gd name="connsiteX8" fmla="*/ 0 w 1733272"/>
              <a:gd name="connsiteY8" fmla="*/ 290946 h 2618509"/>
              <a:gd name="connsiteX9" fmla="*/ 8313 w 1733272"/>
              <a:gd name="connsiteY9" fmla="*/ 490451 h 2618509"/>
              <a:gd name="connsiteX10" fmla="*/ 41564 w 1733272"/>
              <a:gd name="connsiteY10" fmla="*/ 523702 h 2618509"/>
              <a:gd name="connsiteX11" fmla="*/ 91440 w 1733272"/>
              <a:gd name="connsiteY11" fmla="*/ 565266 h 2618509"/>
              <a:gd name="connsiteX12" fmla="*/ 116379 w 1733272"/>
              <a:gd name="connsiteY12" fmla="*/ 573578 h 2618509"/>
              <a:gd name="connsiteX13" fmla="*/ 133004 w 1733272"/>
              <a:gd name="connsiteY13" fmla="*/ 590204 h 2618509"/>
              <a:gd name="connsiteX14" fmla="*/ 166255 w 1733272"/>
              <a:gd name="connsiteY14" fmla="*/ 598516 h 2618509"/>
              <a:gd name="connsiteX15" fmla="*/ 191193 w 1733272"/>
              <a:gd name="connsiteY15" fmla="*/ 606829 h 2618509"/>
              <a:gd name="connsiteX16" fmla="*/ 207819 w 1733272"/>
              <a:gd name="connsiteY16" fmla="*/ 623455 h 2618509"/>
              <a:gd name="connsiteX17" fmla="*/ 232757 w 1733272"/>
              <a:gd name="connsiteY17" fmla="*/ 640080 h 2618509"/>
              <a:gd name="connsiteX18" fmla="*/ 249382 w 1733272"/>
              <a:gd name="connsiteY18" fmla="*/ 665018 h 2618509"/>
              <a:gd name="connsiteX19" fmla="*/ 290946 w 1733272"/>
              <a:gd name="connsiteY19" fmla="*/ 698269 h 2618509"/>
              <a:gd name="connsiteX20" fmla="*/ 324197 w 1733272"/>
              <a:gd name="connsiteY20" fmla="*/ 731520 h 2618509"/>
              <a:gd name="connsiteX21" fmla="*/ 374073 w 1733272"/>
              <a:gd name="connsiteY21" fmla="*/ 764771 h 2618509"/>
              <a:gd name="connsiteX22" fmla="*/ 415637 w 1733272"/>
              <a:gd name="connsiteY22" fmla="*/ 789709 h 2618509"/>
              <a:gd name="connsiteX23" fmla="*/ 446775 w 1733272"/>
              <a:gd name="connsiteY23" fmla="*/ 839586 h 2618509"/>
              <a:gd name="connsiteX24" fmla="*/ 452159 w 1733272"/>
              <a:gd name="connsiteY24" fmla="*/ 871201 h 2618509"/>
              <a:gd name="connsiteX25" fmla="*/ 483774 w 1733272"/>
              <a:gd name="connsiteY25" fmla="*/ 926120 h 2618509"/>
              <a:gd name="connsiteX26" fmla="*/ 524520 w 1733272"/>
              <a:gd name="connsiteY26" fmla="*/ 966866 h 2618509"/>
              <a:gd name="connsiteX27" fmla="*/ 544893 w 1733272"/>
              <a:gd name="connsiteY27" fmla="*/ 968501 h 2618509"/>
              <a:gd name="connsiteX28" fmla="*/ 561519 w 1733272"/>
              <a:gd name="connsiteY28" fmla="*/ 1000116 h 2618509"/>
              <a:gd name="connsiteX29" fmla="*/ 591022 w 1733272"/>
              <a:gd name="connsiteY29" fmla="*/ 1015448 h 2618509"/>
              <a:gd name="connsiteX30" fmla="*/ 611395 w 1733272"/>
              <a:gd name="connsiteY30" fmla="*/ 1032891 h 2618509"/>
              <a:gd name="connsiteX31" fmla="*/ 646281 w 1733272"/>
              <a:gd name="connsiteY31" fmla="*/ 1071524 h 2618509"/>
              <a:gd name="connsiteX32" fmla="*/ 666654 w 1733272"/>
              <a:gd name="connsiteY32" fmla="*/ 1099393 h 2618509"/>
              <a:gd name="connsiteX33" fmla="*/ 687844 w 1733272"/>
              <a:gd name="connsiteY33" fmla="*/ 1107705 h 2618509"/>
              <a:gd name="connsiteX34" fmla="*/ 696976 w 1733272"/>
              <a:gd name="connsiteY34" fmla="*/ 1139321 h 2618509"/>
              <a:gd name="connsiteX35" fmla="*/ 739833 w 1733272"/>
              <a:gd name="connsiteY35" fmla="*/ 1155469 h 2618509"/>
              <a:gd name="connsiteX36" fmla="*/ 756459 w 1733272"/>
              <a:gd name="connsiteY36" fmla="*/ 1221971 h 2618509"/>
              <a:gd name="connsiteX37" fmla="*/ 789709 w 1733272"/>
              <a:gd name="connsiteY37" fmla="*/ 1263535 h 2618509"/>
              <a:gd name="connsiteX38" fmla="*/ 798022 w 1733272"/>
              <a:gd name="connsiteY38" fmla="*/ 1305098 h 2618509"/>
              <a:gd name="connsiteX39" fmla="*/ 806335 w 1733272"/>
              <a:gd name="connsiteY39" fmla="*/ 1354975 h 2618509"/>
              <a:gd name="connsiteX40" fmla="*/ 822960 w 1733272"/>
              <a:gd name="connsiteY40" fmla="*/ 1404851 h 2618509"/>
              <a:gd name="connsiteX41" fmla="*/ 839586 w 1733272"/>
              <a:gd name="connsiteY41" fmla="*/ 1421476 h 2618509"/>
              <a:gd name="connsiteX42" fmla="*/ 856211 w 1733272"/>
              <a:gd name="connsiteY42" fmla="*/ 1612669 h 2618509"/>
              <a:gd name="connsiteX43" fmla="*/ 864524 w 1733272"/>
              <a:gd name="connsiteY43" fmla="*/ 1637607 h 2618509"/>
              <a:gd name="connsiteX44" fmla="*/ 872837 w 1733272"/>
              <a:gd name="connsiteY44" fmla="*/ 1670858 h 2618509"/>
              <a:gd name="connsiteX45" fmla="*/ 889462 w 1733272"/>
              <a:gd name="connsiteY45" fmla="*/ 1720735 h 2618509"/>
              <a:gd name="connsiteX46" fmla="*/ 881149 w 1733272"/>
              <a:gd name="connsiteY46" fmla="*/ 1828800 h 2618509"/>
              <a:gd name="connsiteX47" fmla="*/ 864524 w 1733272"/>
              <a:gd name="connsiteY47" fmla="*/ 1878676 h 2618509"/>
              <a:gd name="connsiteX48" fmla="*/ 856211 w 1733272"/>
              <a:gd name="connsiteY48" fmla="*/ 1903615 h 2618509"/>
              <a:gd name="connsiteX49" fmla="*/ 864524 w 1733272"/>
              <a:gd name="connsiteY49" fmla="*/ 1936866 h 2618509"/>
              <a:gd name="connsiteX50" fmla="*/ 881149 w 1733272"/>
              <a:gd name="connsiteY50" fmla="*/ 1986742 h 2618509"/>
              <a:gd name="connsiteX51" fmla="*/ 897775 w 1733272"/>
              <a:gd name="connsiteY51" fmla="*/ 2036618 h 2618509"/>
              <a:gd name="connsiteX52" fmla="*/ 906088 w 1733272"/>
              <a:gd name="connsiteY52" fmla="*/ 2061556 h 2618509"/>
              <a:gd name="connsiteX53" fmla="*/ 914400 w 1733272"/>
              <a:gd name="connsiteY53" fmla="*/ 2086495 h 2618509"/>
              <a:gd name="connsiteX54" fmla="*/ 931026 w 1733272"/>
              <a:gd name="connsiteY54" fmla="*/ 2111433 h 2618509"/>
              <a:gd name="connsiteX55" fmla="*/ 964277 w 1733272"/>
              <a:gd name="connsiteY55" fmla="*/ 2186247 h 2618509"/>
              <a:gd name="connsiteX56" fmla="*/ 972589 w 1733272"/>
              <a:gd name="connsiteY56" fmla="*/ 2211186 h 2618509"/>
              <a:gd name="connsiteX57" fmla="*/ 989215 w 1733272"/>
              <a:gd name="connsiteY57" fmla="*/ 2227811 h 2618509"/>
              <a:gd name="connsiteX58" fmla="*/ 1022466 w 1733272"/>
              <a:gd name="connsiteY58" fmla="*/ 2269375 h 2618509"/>
              <a:gd name="connsiteX59" fmla="*/ 1047404 w 1733272"/>
              <a:gd name="connsiteY59" fmla="*/ 2319251 h 2618509"/>
              <a:gd name="connsiteX60" fmla="*/ 1072342 w 1733272"/>
              <a:gd name="connsiteY60" fmla="*/ 2360815 h 2618509"/>
              <a:gd name="connsiteX61" fmla="*/ 1080655 w 1733272"/>
              <a:gd name="connsiteY61" fmla="*/ 2385753 h 2618509"/>
              <a:gd name="connsiteX62" fmla="*/ 1113906 w 1733272"/>
              <a:gd name="connsiteY62" fmla="*/ 2427316 h 2618509"/>
              <a:gd name="connsiteX63" fmla="*/ 1147157 w 1733272"/>
              <a:gd name="connsiteY63" fmla="*/ 2468880 h 2618509"/>
              <a:gd name="connsiteX64" fmla="*/ 1172095 w 1733272"/>
              <a:gd name="connsiteY64" fmla="*/ 2510444 h 2618509"/>
              <a:gd name="connsiteX65" fmla="*/ 1213659 w 1733272"/>
              <a:gd name="connsiteY65" fmla="*/ 2543695 h 2618509"/>
              <a:gd name="connsiteX66" fmla="*/ 1263535 w 1733272"/>
              <a:gd name="connsiteY66" fmla="*/ 2610196 h 2618509"/>
              <a:gd name="connsiteX67" fmla="*/ 1288473 w 1733272"/>
              <a:gd name="connsiteY67" fmla="*/ 2618509 h 2618509"/>
              <a:gd name="connsiteX68" fmla="*/ 1305099 w 1733272"/>
              <a:gd name="connsiteY68" fmla="*/ 2601884 h 2618509"/>
              <a:gd name="connsiteX69" fmla="*/ 1313411 w 1733272"/>
              <a:gd name="connsiteY69" fmla="*/ 2576946 h 2618509"/>
              <a:gd name="connsiteX70" fmla="*/ 1338349 w 1733272"/>
              <a:gd name="connsiteY70" fmla="*/ 2568633 h 2618509"/>
              <a:gd name="connsiteX71" fmla="*/ 1354975 w 1733272"/>
              <a:gd name="connsiteY71" fmla="*/ 2552007 h 2618509"/>
              <a:gd name="connsiteX72" fmla="*/ 1396539 w 1733272"/>
              <a:gd name="connsiteY72" fmla="*/ 2518756 h 2618509"/>
              <a:gd name="connsiteX73" fmla="*/ 1388226 w 1733272"/>
              <a:gd name="connsiteY73" fmla="*/ 2427316 h 2618509"/>
              <a:gd name="connsiteX74" fmla="*/ 1379913 w 1733272"/>
              <a:gd name="connsiteY74" fmla="*/ 2402378 h 2618509"/>
              <a:gd name="connsiteX75" fmla="*/ 1354975 w 1733272"/>
              <a:gd name="connsiteY75" fmla="*/ 2385753 h 2618509"/>
              <a:gd name="connsiteX76" fmla="*/ 1346662 w 1733272"/>
              <a:gd name="connsiteY76" fmla="*/ 2319251 h 2618509"/>
              <a:gd name="connsiteX77" fmla="*/ 1338349 w 1733272"/>
              <a:gd name="connsiteY77" fmla="*/ 2294313 h 2618509"/>
              <a:gd name="connsiteX78" fmla="*/ 1363288 w 1733272"/>
              <a:gd name="connsiteY78" fmla="*/ 2128058 h 2618509"/>
              <a:gd name="connsiteX79" fmla="*/ 1379913 w 1733272"/>
              <a:gd name="connsiteY79" fmla="*/ 2103120 h 2618509"/>
              <a:gd name="connsiteX80" fmla="*/ 1404851 w 1733272"/>
              <a:gd name="connsiteY80" fmla="*/ 2061556 h 2618509"/>
              <a:gd name="connsiteX81" fmla="*/ 1413164 w 1733272"/>
              <a:gd name="connsiteY81" fmla="*/ 2036618 h 2618509"/>
              <a:gd name="connsiteX82" fmla="*/ 1463040 w 1733272"/>
              <a:gd name="connsiteY82" fmla="*/ 1978429 h 2618509"/>
              <a:gd name="connsiteX83" fmla="*/ 1479666 w 1733272"/>
              <a:gd name="connsiteY83" fmla="*/ 1961804 h 2618509"/>
              <a:gd name="connsiteX84" fmla="*/ 1512917 w 1733272"/>
              <a:gd name="connsiteY84" fmla="*/ 1928553 h 2618509"/>
              <a:gd name="connsiteX85" fmla="*/ 1529542 w 1733272"/>
              <a:gd name="connsiteY85" fmla="*/ 1911927 h 2618509"/>
              <a:gd name="connsiteX86" fmla="*/ 1537855 w 1733272"/>
              <a:gd name="connsiteY86" fmla="*/ 1886989 h 2618509"/>
              <a:gd name="connsiteX87" fmla="*/ 1579419 w 1733272"/>
              <a:gd name="connsiteY87" fmla="*/ 1845426 h 2618509"/>
              <a:gd name="connsiteX88" fmla="*/ 1587731 w 1733272"/>
              <a:gd name="connsiteY88" fmla="*/ 1820487 h 2618509"/>
              <a:gd name="connsiteX89" fmla="*/ 1645920 w 1733272"/>
              <a:gd name="connsiteY89" fmla="*/ 1808905 h 2618509"/>
              <a:gd name="connsiteX90" fmla="*/ 1677536 w 1733272"/>
              <a:gd name="connsiteY90" fmla="*/ 1781035 h 2618509"/>
              <a:gd name="connsiteX91" fmla="*/ 1687484 w 1733272"/>
              <a:gd name="connsiteY91" fmla="*/ 1753986 h 2618509"/>
              <a:gd name="connsiteX92" fmla="*/ 1733272 w 1733272"/>
              <a:gd name="connsiteY92" fmla="*/ 1732794 h 2618509"/>
              <a:gd name="connsiteX93" fmla="*/ 1713376 w 1733272"/>
              <a:gd name="connsiteY93" fmla="*/ 1712422 h 2618509"/>
              <a:gd name="connsiteX94" fmla="*/ 1680125 w 1733272"/>
              <a:gd name="connsiteY94" fmla="*/ 1675423 h 2618509"/>
              <a:gd name="connsiteX95" fmla="*/ 1656822 w 1733272"/>
              <a:gd name="connsiteY95" fmla="*/ 1657981 h 2618509"/>
              <a:gd name="connsiteX96" fmla="*/ 1636449 w 1733272"/>
              <a:gd name="connsiteY96" fmla="*/ 1641355 h 2618509"/>
              <a:gd name="connsiteX97" fmla="*/ 1604834 w 1733272"/>
              <a:gd name="connsiteY97" fmla="*/ 1591479 h 2618509"/>
              <a:gd name="connsiteX98" fmla="*/ 1551550 w 1733272"/>
              <a:gd name="connsiteY98" fmla="*/ 1491590 h 2618509"/>
              <a:gd name="connsiteX99" fmla="*/ 1587731 w 1733272"/>
              <a:gd name="connsiteY99" fmla="*/ 1438102 h 2618509"/>
              <a:gd name="connsiteX100" fmla="*/ 1604357 w 1733272"/>
              <a:gd name="connsiteY100" fmla="*/ 1421476 h 2618509"/>
              <a:gd name="connsiteX101" fmla="*/ 1596044 w 1733272"/>
              <a:gd name="connsiteY101" fmla="*/ 1371600 h 2618509"/>
              <a:gd name="connsiteX102" fmla="*/ 1587731 w 1733272"/>
              <a:gd name="connsiteY102" fmla="*/ 1346662 h 2618509"/>
              <a:gd name="connsiteX103" fmla="*/ 1554480 w 1733272"/>
              <a:gd name="connsiteY103" fmla="*/ 1313411 h 2618509"/>
              <a:gd name="connsiteX104" fmla="*/ 1546168 w 1733272"/>
              <a:gd name="connsiteY104" fmla="*/ 1288473 h 2618509"/>
              <a:gd name="connsiteX105" fmla="*/ 1529542 w 1733272"/>
              <a:gd name="connsiteY105" fmla="*/ 1263535 h 2618509"/>
              <a:gd name="connsiteX106" fmla="*/ 1521229 w 1733272"/>
              <a:gd name="connsiteY106" fmla="*/ 1230284 h 2618509"/>
              <a:gd name="connsiteX107" fmla="*/ 1504604 w 1733272"/>
              <a:gd name="connsiteY107" fmla="*/ 1205346 h 2618509"/>
              <a:gd name="connsiteX108" fmla="*/ 1490091 w 1733272"/>
              <a:gd name="connsiteY108" fmla="*/ 1138844 h 2618509"/>
              <a:gd name="connsiteX109" fmla="*/ 1465153 w 1733272"/>
              <a:gd name="connsiteY109" fmla="*/ 1101028 h 2618509"/>
              <a:gd name="connsiteX110" fmla="*/ 1452274 w 1733272"/>
              <a:gd name="connsiteY110" fmla="*/ 1064029 h 2618509"/>
              <a:gd name="connsiteX111" fmla="*/ 1415277 w 1733272"/>
              <a:gd name="connsiteY111" fmla="*/ 1006658 h 2618509"/>
              <a:gd name="connsiteX112" fmla="*/ 1388226 w 1733272"/>
              <a:gd name="connsiteY112" fmla="*/ 922713 h 2618509"/>
              <a:gd name="connsiteX113" fmla="*/ 1379913 w 1733272"/>
              <a:gd name="connsiteY113" fmla="*/ 897775 h 2618509"/>
              <a:gd name="connsiteX114" fmla="*/ 1371600 w 1733272"/>
              <a:gd name="connsiteY114" fmla="*/ 847898 h 2618509"/>
              <a:gd name="connsiteX115" fmla="*/ 1363288 w 1733272"/>
              <a:gd name="connsiteY115" fmla="*/ 731520 h 2618509"/>
              <a:gd name="connsiteX116" fmla="*/ 1346662 w 1733272"/>
              <a:gd name="connsiteY116" fmla="*/ 681644 h 2618509"/>
              <a:gd name="connsiteX117" fmla="*/ 1338349 w 1733272"/>
              <a:gd name="connsiteY117" fmla="*/ 640080 h 2618509"/>
              <a:gd name="connsiteX118" fmla="*/ 1346662 w 1733272"/>
              <a:gd name="connsiteY118" fmla="*/ 507076 h 2618509"/>
              <a:gd name="connsiteX119" fmla="*/ 1354975 w 1733272"/>
              <a:gd name="connsiteY119" fmla="*/ 473826 h 2618509"/>
              <a:gd name="connsiteX120" fmla="*/ 1371600 w 1733272"/>
              <a:gd name="connsiteY120" fmla="*/ 423949 h 2618509"/>
              <a:gd name="connsiteX121" fmla="*/ 1363288 w 1733272"/>
              <a:gd name="connsiteY121" fmla="*/ 399011 h 2618509"/>
              <a:gd name="connsiteX122" fmla="*/ 1338349 w 1733272"/>
              <a:gd name="connsiteY122" fmla="*/ 390698 h 2618509"/>
              <a:gd name="connsiteX123" fmla="*/ 1313411 w 1733272"/>
              <a:gd name="connsiteY123" fmla="*/ 374073 h 2618509"/>
              <a:gd name="connsiteX124" fmla="*/ 1305099 w 1733272"/>
              <a:gd name="connsiteY124" fmla="*/ 349135 h 2618509"/>
              <a:gd name="connsiteX125" fmla="*/ 1288473 w 1733272"/>
              <a:gd name="connsiteY125" fmla="*/ 332509 h 2618509"/>
              <a:gd name="connsiteX126" fmla="*/ 1271848 w 1733272"/>
              <a:gd name="connsiteY126" fmla="*/ 282633 h 2618509"/>
              <a:gd name="connsiteX127" fmla="*/ 1230284 w 1733272"/>
              <a:gd name="connsiteY127" fmla="*/ 249382 h 2618509"/>
              <a:gd name="connsiteX128" fmla="*/ 1180408 w 1733272"/>
              <a:gd name="connsiteY128" fmla="*/ 191193 h 2618509"/>
              <a:gd name="connsiteX129" fmla="*/ 1163782 w 1733272"/>
              <a:gd name="connsiteY129" fmla="*/ 174567 h 2618509"/>
              <a:gd name="connsiteX130" fmla="*/ 1147157 w 1733272"/>
              <a:gd name="connsiteY130" fmla="*/ 149629 h 2618509"/>
              <a:gd name="connsiteX131" fmla="*/ 1097280 w 1733272"/>
              <a:gd name="connsiteY131" fmla="*/ 133004 h 2618509"/>
              <a:gd name="connsiteX132" fmla="*/ 1080655 w 1733272"/>
              <a:gd name="connsiteY132" fmla="*/ 116378 h 2618509"/>
              <a:gd name="connsiteX133" fmla="*/ 1030779 w 1733272"/>
              <a:gd name="connsiteY133" fmla="*/ 99753 h 2618509"/>
              <a:gd name="connsiteX134" fmla="*/ 964277 w 1733272"/>
              <a:gd name="connsiteY134" fmla="*/ 74815 h 2618509"/>
              <a:gd name="connsiteX135" fmla="*/ 889462 w 1733272"/>
              <a:gd name="connsiteY135" fmla="*/ 58189 h 2618509"/>
              <a:gd name="connsiteX136" fmla="*/ 831273 w 1733272"/>
              <a:gd name="connsiteY136" fmla="*/ 41564 h 2618509"/>
              <a:gd name="connsiteX137" fmla="*/ 764771 w 1733272"/>
              <a:gd name="connsiteY137" fmla="*/ 33251 h 2618509"/>
              <a:gd name="connsiteX138" fmla="*/ 706582 w 1733272"/>
              <a:gd name="connsiteY138" fmla="*/ 16626 h 2618509"/>
              <a:gd name="connsiteX139" fmla="*/ 648393 w 1733272"/>
              <a:gd name="connsiteY139" fmla="*/ 0 h 2618509"/>
              <a:gd name="connsiteX140" fmla="*/ 465513 w 1733272"/>
              <a:gd name="connsiteY140" fmla="*/ 8313 h 2618509"/>
              <a:gd name="connsiteX141" fmla="*/ 407324 w 1733272"/>
              <a:gd name="connsiteY141" fmla="*/ 16626 h 2618509"/>
              <a:gd name="connsiteX142" fmla="*/ 382386 w 1733272"/>
              <a:gd name="connsiteY142" fmla="*/ 24938 h 2618509"/>
              <a:gd name="connsiteX143" fmla="*/ 274320 w 1733272"/>
              <a:gd name="connsiteY143" fmla="*/ 33251 h 2618509"/>
              <a:gd name="connsiteX144" fmla="*/ 249382 w 1733272"/>
              <a:gd name="connsiteY144" fmla="*/ 41564 h 2618509"/>
              <a:gd name="connsiteX145" fmla="*/ 224444 w 1733272"/>
              <a:gd name="connsiteY145" fmla="*/ 58189 h 2618509"/>
              <a:gd name="connsiteX146" fmla="*/ 216131 w 1733272"/>
              <a:gd name="connsiteY146" fmla="*/ 49876 h 2618509"/>
              <a:gd name="connsiteX0" fmla="*/ 216131 w 1733272"/>
              <a:gd name="connsiteY0" fmla="*/ 49876 h 2618509"/>
              <a:gd name="connsiteX1" fmla="*/ 216131 w 1733272"/>
              <a:gd name="connsiteY1" fmla="*/ 49876 h 2618509"/>
              <a:gd name="connsiteX2" fmla="*/ 149629 w 1733272"/>
              <a:gd name="connsiteY2" fmla="*/ 74815 h 2618509"/>
              <a:gd name="connsiteX3" fmla="*/ 91440 w 1733272"/>
              <a:gd name="connsiteY3" fmla="*/ 124691 h 2618509"/>
              <a:gd name="connsiteX4" fmla="*/ 66502 w 1733272"/>
              <a:gd name="connsiteY4" fmla="*/ 141316 h 2618509"/>
              <a:gd name="connsiteX5" fmla="*/ 58189 w 1733272"/>
              <a:gd name="connsiteY5" fmla="*/ 166255 h 2618509"/>
              <a:gd name="connsiteX6" fmla="*/ 24939 w 1733272"/>
              <a:gd name="connsiteY6" fmla="*/ 216131 h 2618509"/>
              <a:gd name="connsiteX7" fmla="*/ 8313 w 1733272"/>
              <a:gd name="connsiteY7" fmla="*/ 266007 h 2618509"/>
              <a:gd name="connsiteX8" fmla="*/ 0 w 1733272"/>
              <a:gd name="connsiteY8" fmla="*/ 290946 h 2618509"/>
              <a:gd name="connsiteX9" fmla="*/ 8313 w 1733272"/>
              <a:gd name="connsiteY9" fmla="*/ 490451 h 2618509"/>
              <a:gd name="connsiteX10" fmla="*/ 41564 w 1733272"/>
              <a:gd name="connsiteY10" fmla="*/ 523702 h 2618509"/>
              <a:gd name="connsiteX11" fmla="*/ 91440 w 1733272"/>
              <a:gd name="connsiteY11" fmla="*/ 565266 h 2618509"/>
              <a:gd name="connsiteX12" fmla="*/ 116379 w 1733272"/>
              <a:gd name="connsiteY12" fmla="*/ 573578 h 2618509"/>
              <a:gd name="connsiteX13" fmla="*/ 133004 w 1733272"/>
              <a:gd name="connsiteY13" fmla="*/ 590204 h 2618509"/>
              <a:gd name="connsiteX14" fmla="*/ 166255 w 1733272"/>
              <a:gd name="connsiteY14" fmla="*/ 598516 h 2618509"/>
              <a:gd name="connsiteX15" fmla="*/ 191193 w 1733272"/>
              <a:gd name="connsiteY15" fmla="*/ 606829 h 2618509"/>
              <a:gd name="connsiteX16" fmla="*/ 207819 w 1733272"/>
              <a:gd name="connsiteY16" fmla="*/ 623455 h 2618509"/>
              <a:gd name="connsiteX17" fmla="*/ 232757 w 1733272"/>
              <a:gd name="connsiteY17" fmla="*/ 640080 h 2618509"/>
              <a:gd name="connsiteX18" fmla="*/ 249382 w 1733272"/>
              <a:gd name="connsiteY18" fmla="*/ 665018 h 2618509"/>
              <a:gd name="connsiteX19" fmla="*/ 290946 w 1733272"/>
              <a:gd name="connsiteY19" fmla="*/ 698269 h 2618509"/>
              <a:gd name="connsiteX20" fmla="*/ 324197 w 1733272"/>
              <a:gd name="connsiteY20" fmla="*/ 731520 h 2618509"/>
              <a:gd name="connsiteX21" fmla="*/ 374073 w 1733272"/>
              <a:gd name="connsiteY21" fmla="*/ 764771 h 2618509"/>
              <a:gd name="connsiteX22" fmla="*/ 415637 w 1733272"/>
              <a:gd name="connsiteY22" fmla="*/ 789709 h 2618509"/>
              <a:gd name="connsiteX23" fmla="*/ 446775 w 1733272"/>
              <a:gd name="connsiteY23" fmla="*/ 839586 h 2618509"/>
              <a:gd name="connsiteX24" fmla="*/ 452159 w 1733272"/>
              <a:gd name="connsiteY24" fmla="*/ 871201 h 2618509"/>
              <a:gd name="connsiteX25" fmla="*/ 483774 w 1733272"/>
              <a:gd name="connsiteY25" fmla="*/ 926120 h 2618509"/>
              <a:gd name="connsiteX26" fmla="*/ 524520 w 1733272"/>
              <a:gd name="connsiteY26" fmla="*/ 966866 h 2618509"/>
              <a:gd name="connsiteX27" fmla="*/ 544893 w 1733272"/>
              <a:gd name="connsiteY27" fmla="*/ 968501 h 2618509"/>
              <a:gd name="connsiteX28" fmla="*/ 561519 w 1733272"/>
              <a:gd name="connsiteY28" fmla="*/ 1000116 h 2618509"/>
              <a:gd name="connsiteX29" fmla="*/ 591022 w 1733272"/>
              <a:gd name="connsiteY29" fmla="*/ 1015448 h 2618509"/>
              <a:gd name="connsiteX30" fmla="*/ 611395 w 1733272"/>
              <a:gd name="connsiteY30" fmla="*/ 1032891 h 2618509"/>
              <a:gd name="connsiteX31" fmla="*/ 646281 w 1733272"/>
              <a:gd name="connsiteY31" fmla="*/ 1071524 h 2618509"/>
              <a:gd name="connsiteX32" fmla="*/ 666654 w 1733272"/>
              <a:gd name="connsiteY32" fmla="*/ 1099393 h 2618509"/>
              <a:gd name="connsiteX33" fmla="*/ 687844 w 1733272"/>
              <a:gd name="connsiteY33" fmla="*/ 1107705 h 2618509"/>
              <a:gd name="connsiteX34" fmla="*/ 696976 w 1733272"/>
              <a:gd name="connsiteY34" fmla="*/ 1139321 h 2618509"/>
              <a:gd name="connsiteX35" fmla="*/ 739833 w 1733272"/>
              <a:gd name="connsiteY35" fmla="*/ 1155469 h 2618509"/>
              <a:gd name="connsiteX36" fmla="*/ 756459 w 1733272"/>
              <a:gd name="connsiteY36" fmla="*/ 1221971 h 2618509"/>
              <a:gd name="connsiteX37" fmla="*/ 789709 w 1733272"/>
              <a:gd name="connsiteY37" fmla="*/ 1263535 h 2618509"/>
              <a:gd name="connsiteX38" fmla="*/ 798022 w 1733272"/>
              <a:gd name="connsiteY38" fmla="*/ 1305098 h 2618509"/>
              <a:gd name="connsiteX39" fmla="*/ 806335 w 1733272"/>
              <a:gd name="connsiteY39" fmla="*/ 1354975 h 2618509"/>
              <a:gd name="connsiteX40" fmla="*/ 822960 w 1733272"/>
              <a:gd name="connsiteY40" fmla="*/ 1404851 h 2618509"/>
              <a:gd name="connsiteX41" fmla="*/ 839586 w 1733272"/>
              <a:gd name="connsiteY41" fmla="*/ 1421476 h 2618509"/>
              <a:gd name="connsiteX42" fmla="*/ 856211 w 1733272"/>
              <a:gd name="connsiteY42" fmla="*/ 1612669 h 2618509"/>
              <a:gd name="connsiteX43" fmla="*/ 864524 w 1733272"/>
              <a:gd name="connsiteY43" fmla="*/ 1637607 h 2618509"/>
              <a:gd name="connsiteX44" fmla="*/ 872837 w 1733272"/>
              <a:gd name="connsiteY44" fmla="*/ 1670858 h 2618509"/>
              <a:gd name="connsiteX45" fmla="*/ 889462 w 1733272"/>
              <a:gd name="connsiteY45" fmla="*/ 1720735 h 2618509"/>
              <a:gd name="connsiteX46" fmla="*/ 881149 w 1733272"/>
              <a:gd name="connsiteY46" fmla="*/ 1828800 h 2618509"/>
              <a:gd name="connsiteX47" fmla="*/ 864524 w 1733272"/>
              <a:gd name="connsiteY47" fmla="*/ 1878676 h 2618509"/>
              <a:gd name="connsiteX48" fmla="*/ 856211 w 1733272"/>
              <a:gd name="connsiteY48" fmla="*/ 1903615 h 2618509"/>
              <a:gd name="connsiteX49" fmla="*/ 864524 w 1733272"/>
              <a:gd name="connsiteY49" fmla="*/ 1936866 h 2618509"/>
              <a:gd name="connsiteX50" fmla="*/ 881149 w 1733272"/>
              <a:gd name="connsiteY50" fmla="*/ 1986742 h 2618509"/>
              <a:gd name="connsiteX51" fmla="*/ 897775 w 1733272"/>
              <a:gd name="connsiteY51" fmla="*/ 2036618 h 2618509"/>
              <a:gd name="connsiteX52" fmla="*/ 906088 w 1733272"/>
              <a:gd name="connsiteY52" fmla="*/ 2061556 h 2618509"/>
              <a:gd name="connsiteX53" fmla="*/ 914400 w 1733272"/>
              <a:gd name="connsiteY53" fmla="*/ 2086495 h 2618509"/>
              <a:gd name="connsiteX54" fmla="*/ 931026 w 1733272"/>
              <a:gd name="connsiteY54" fmla="*/ 2111433 h 2618509"/>
              <a:gd name="connsiteX55" fmla="*/ 964277 w 1733272"/>
              <a:gd name="connsiteY55" fmla="*/ 2186247 h 2618509"/>
              <a:gd name="connsiteX56" fmla="*/ 972589 w 1733272"/>
              <a:gd name="connsiteY56" fmla="*/ 2211186 h 2618509"/>
              <a:gd name="connsiteX57" fmla="*/ 989215 w 1733272"/>
              <a:gd name="connsiteY57" fmla="*/ 2227811 h 2618509"/>
              <a:gd name="connsiteX58" fmla="*/ 1022466 w 1733272"/>
              <a:gd name="connsiteY58" fmla="*/ 2269375 h 2618509"/>
              <a:gd name="connsiteX59" fmla="*/ 1047404 w 1733272"/>
              <a:gd name="connsiteY59" fmla="*/ 2319251 h 2618509"/>
              <a:gd name="connsiteX60" fmla="*/ 1072342 w 1733272"/>
              <a:gd name="connsiteY60" fmla="*/ 2360815 h 2618509"/>
              <a:gd name="connsiteX61" fmla="*/ 1080655 w 1733272"/>
              <a:gd name="connsiteY61" fmla="*/ 2385753 h 2618509"/>
              <a:gd name="connsiteX62" fmla="*/ 1113906 w 1733272"/>
              <a:gd name="connsiteY62" fmla="*/ 2427316 h 2618509"/>
              <a:gd name="connsiteX63" fmla="*/ 1147157 w 1733272"/>
              <a:gd name="connsiteY63" fmla="*/ 2468880 h 2618509"/>
              <a:gd name="connsiteX64" fmla="*/ 1172095 w 1733272"/>
              <a:gd name="connsiteY64" fmla="*/ 2510444 h 2618509"/>
              <a:gd name="connsiteX65" fmla="*/ 1213659 w 1733272"/>
              <a:gd name="connsiteY65" fmla="*/ 2543695 h 2618509"/>
              <a:gd name="connsiteX66" fmla="*/ 1263535 w 1733272"/>
              <a:gd name="connsiteY66" fmla="*/ 2610196 h 2618509"/>
              <a:gd name="connsiteX67" fmla="*/ 1288473 w 1733272"/>
              <a:gd name="connsiteY67" fmla="*/ 2618509 h 2618509"/>
              <a:gd name="connsiteX68" fmla="*/ 1305099 w 1733272"/>
              <a:gd name="connsiteY68" fmla="*/ 2601884 h 2618509"/>
              <a:gd name="connsiteX69" fmla="*/ 1313411 w 1733272"/>
              <a:gd name="connsiteY69" fmla="*/ 2576946 h 2618509"/>
              <a:gd name="connsiteX70" fmla="*/ 1338349 w 1733272"/>
              <a:gd name="connsiteY70" fmla="*/ 2568633 h 2618509"/>
              <a:gd name="connsiteX71" fmla="*/ 1354975 w 1733272"/>
              <a:gd name="connsiteY71" fmla="*/ 2552007 h 2618509"/>
              <a:gd name="connsiteX72" fmla="*/ 1396539 w 1733272"/>
              <a:gd name="connsiteY72" fmla="*/ 2518756 h 2618509"/>
              <a:gd name="connsiteX73" fmla="*/ 1388226 w 1733272"/>
              <a:gd name="connsiteY73" fmla="*/ 2427316 h 2618509"/>
              <a:gd name="connsiteX74" fmla="*/ 1379913 w 1733272"/>
              <a:gd name="connsiteY74" fmla="*/ 2402378 h 2618509"/>
              <a:gd name="connsiteX75" fmla="*/ 1354975 w 1733272"/>
              <a:gd name="connsiteY75" fmla="*/ 2385753 h 2618509"/>
              <a:gd name="connsiteX76" fmla="*/ 1346662 w 1733272"/>
              <a:gd name="connsiteY76" fmla="*/ 2319251 h 2618509"/>
              <a:gd name="connsiteX77" fmla="*/ 1338349 w 1733272"/>
              <a:gd name="connsiteY77" fmla="*/ 2294313 h 2618509"/>
              <a:gd name="connsiteX78" fmla="*/ 1363288 w 1733272"/>
              <a:gd name="connsiteY78" fmla="*/ 2128058 h 2618509"/>
              <a:gd name="connsiteX79" fmla="*/ 1379913 w 1733272"/>
              <a:gd name="connsiteY79" fmla="*/ 2103120 h 2618509"/>
              <a:gd name="connsiteX80" fmla="*/ 1404851 w 1733272"/>
              <a:gd name="connsiteY80" fmla="*/ 2061556 h 2618509"/>
              <a:gd name="connsiteX81" fmla="*/ 1413164 w 1733272"/>
              <a:gd name="connsiteY81" fmla="*/ 2036618 h 2618509"/>
              <a:gd name="connsiteX82" fmla="*/ 1463040 w 1733272"/>
              <a:gd name="connsiteY82" fmla="*/ 1978429 h 2618509"/>
              <a:gd name="connsiteX83" fmla="*/ 1479666 w 1733272"/>
              <a:gd name="connsiteY83" fmla="*/ 1961804 h 2618509"/>
              <a:gd name="connsiteX84" fmla="*/ 1512917 w 1733272"/>
              <a:gd name="connsiteY84" fmla="*/ 1928553 h 2618509"/>
              <a:gd name="connsiteX85" fmla="*/ 1529542 w 1733272"/>
              <a:gd name="connsiteY85" fmla="*/ 1911927 h 2618509"/>
              <a:gd name="connsiteX86" fmla="*/ 1537855 w 1733272"/>
              <a:gd name="connsiteY86" fmla="*/ 1886989 h 2618509"/>
              <a:gd name="connsiteX87" fmla="*/ 1579419 w 1733272"/>
              <a:gd name="connsiteY87" fmla="*/ 1845426 h 2618509"/>
              <a:gd name="connsiteX88" fmla="*/ 1602722 w 1733272"/>
              <a:gd name="connsiteY88" fmla="*/ 1854215 h 2618509"/>
              <a:gd name="connsiteX89" fmla="*/ 1645920 w 1733272"/>
              <a:gd name="connsiteY89" fmla="*/ 1808905 h 2618509"/>
              <a:gd name="connsiteX90" fmla="*/ 1677536 w 1733272"/>
              <a:gd name="connsiteY90" fmla="*/ 1781035 h 2618509"/>
              <a:gd name="connsiteX91" fmla="*/ 1687484 w 1733272"/>
              <a:gd name="connsiteY91" fmla="*/ 1753986 h 2618509"/>
              <a:gd name="connsiteX92" fmla="*/ 1733272 w 1733272"/>
              <a:gd name="connsiteY92" fmla="*/ 1732794 h 2618509"/>
              <a:gd name="connsiteX93" fmla="*/ 1713376 w 1733272"/>
              <a:gd name="connsiteY93" fmla="*/ 1712422 h 2618509"/>
              <a:gd name="connsiteX94" fmla="*/ 1680125 w 1733272"/>
              <a:gd name="connsiteY94" fmla="*/ 1675423 h 2618509"/>
              <a:gd name="connsiteX95" fmla="*/ 1656822 w 1733272"/>
              <a:gd name="connsiteY95" fmla="*/ 1657981 h 2618509"/>
              <a:gd name="connsiteX96" fmla="*/ 1636449 w 1733272"/>
              <a:gd name="connsiteY96" fmla="*/ 1641355 h 2618509"/>
              <a:gd name="connsiteX97" fmla="*/ 1604834 w 1733272"/>
              <a:gd name="connsiteY97" fmla="*/ 1591479 h 2618509"/>
              <a:gd name="connsiteX98" fmla="*/ 1551550 w 1733272"/>
              <a:gd name="connsiteY98" fmla="*/ 1491590 h 2618509"/>
              <a:gd name="connsiteX99" fmla="*/ 1587731 w 1733272"/>
              <a:gd name="connsiteY99" fmla="*/ 1438102 h 2618509"/>
              <a:gd name="connsiteX100" fmla="*/ 1604357 w 1733272"/>
              <a:gd name="connsiteY100" fmla="*/ 1421476 h 2618509"/>
              <a:gd name="connsiteX101" fmla="*/ 1596044 w 1733272"/>
              <a:gd name="connsiteY101" fmla="*/ 1371600 h 2618509"/>
              <a:gd name="connsiteX102" fmla="*/ 1587731 w 1733272"/>
              <a:gd name="connsiteY102" fmla="*/ 1346662 h 2618509"/>
              <a:gd name="connsiteX103" fmla="*/ 1554480 w 1733272"/>
              <a:gd name="connsiteY103" fmla="*/ 1313411 h 2618509"/>
              <a:gd name="connsiteX104" fmla="*/ 1546168 w 1733272"/>
              <a:gd name="connsiteY104" fmla="*/ 1288473 h 2618509"/>
              <a:gd name="connsiteX105" fmla="*/ 1529542 w 1733272"/>
              <a:gd name="connsiteY105" fmla="*/ 1263535 h 2618509"/>
              <a:gd name="connsiteX106" fmla="*/ 1521229 w 1733272"/>
              <a:gd name="connsiteY106" fmla="*/ 1230284 h 2618509"/>
              <a:gd name="connsiteX107" fmla="*/ 1504604 w 1733272"/>
              <a:gd name="connsiteY107" fmla="*/ 1205346 h 2618509"/>
              <a:gd name="connsiteX108" fmla="*/ 1490091 w 1733272"/>
              <a:gd name="connsiteY108" fmla="*/ 1138844 h 2618509"/>
              <a:gd name="connsiteX109" fmla="*/ 1465153 w 1733272"/>
              <a:gd name="connsiteY109" fmla="*/ 1101028 h 2618509"/>
              <a:gd name="connsiteX110" fmla="*/ 1452274 w 1733272"/>
              <a:gd name="connsiteY110" fmla="*/ 1064029 h 2618509"/>
              <a:gd name="connsiteX111" fmla="*/ 1415277 w 1733272"/>
              <a:gd name="connsiteY111" fmla="*/ 1006658 h 2618509"/>
              <a:gd name="connsiteX112" fmla="*/ 1388226 w 1733272"/>
              <a:gd name="connsiteY112" fmla="*/ 922713 h 2618509"/>
              <a:gd name="connsiteX113" fmla="*/ 1379913 w 1733272"/>
              <a:gd name="connsiteY113" fmla="*/ 897775 h 2618509"/>
              <a:gd name="connsiteX114" fmla="*/ 1371600 w 1733272"/>
              <a:gd name="connsiteY114" fmla="*/ 847898 h 2618509"/>
              <a:gd name="connsiteX115" fmla="*/ 1363288 w 1733272"/>
              <a:gd name="connsiteY115" fmla="*/ 731520 h 2618509"/>
              <a:gd name="connsiteX116" fmla="*/ 1346662 w 1733272"/>
              <a:gd name="connsiteY116" fmla="*/ 681644 h 2618509"/>
              <a:gd name="connsiteX117" fmla="*/ 1338349 w 1733272"/>
              <a:gd name="connsiteY117" fmla="*/ 640080 h 2618509"/>
              <a:gd name="connsiteX118" fmla="*/ 1346662 w 1733272"/>
              <a:gd name="connsiteY118" fmla="*/ 507076 h 2618509"/>
              <a:gd name="connsiteX119" fmla="*/ 1354975 w 1733272"/>
              <a:gd name="connsiteY119" fmla="*/ 473826 h 2618509"/>
              <a:gd name="connsiteX120" fmla="*/ 1371600 w 1733272"/>
              <a:gd name="connsiteY120" fmla="*/ 423949 h 2618509"/>
              <a:gd name="connsiteX121" fmla="*/ 1363288 w 1733272"/>
              <a:gd name="connsiteY121" fmla="*/ 399011 h 2618509"/>
              <a:gd name="connsiteX122" fmla="*/ 1338349 w 1733272"/>
              <a:gd name="connsiteY122" fmla="*/ 390698 h 2618509"/>
              <a:gd name="connsiteX123" fmla="*/ 1313411 w 1733272"/>
              <a:gd name="connsiteY123" fmla="*/ 374073 h 2618509"/>
              <a:gd name="connsiteX124" fmla="*/ 1305099 w 1733272"/>
              <a:gd name="connsiteY124" fmla="*/ 349135 h 2618509"/>
              <a:gd name="connsiteX125" fmla="*/ 1288473 w 1733272"/>
              <a:gd name="connsiteY125" fmla="*/ 332509 h 2618509"/>
              <a:gd name="connsiteX126" fmla="*/ 1271848 w 1733272"/>
              <a:gd name="connsiteY126" fmla="*/ 282633 h 2618509"/>
              <a:gd name="connsiteX127" fmla="*/ 1230284 w 1733272"/>
              <a:gd name="connsiteY127" fmla="*/ 249382 h 2618509"/>
              <a:gd name="connsiteX128" fmla="*/ 1180408 w 1733272"/>
              <a:gd name="connsiteY128" fmla="*/ 191193 h 2618509"/>
              <a:gd name="connsiteX129" fmla="*/ 1163782 w 1733272"/>
              <a:gd name="connsiteY129" fmla="*/ 174567 h 2618509"/>
              <a:gd name="connsiteX130" fmla="*/ 1147157 w 1733272"/>
              <a:gd name="connsiteY130" fmla="*/ 149629 h 2618509"/>
              <a:gd name="connsiteX131" fmla="*/ 1097280 w 1733272"/>
              <a:gd name="connsiteY131" fmla="*/ 133004 h 2618509"/>
              <a:gd name="connsiteX132" fmla="*/ 1080655 w 1733272"/>
              <a:gd name="connsiteY132" fmla="*/ 116378 h 2618509"/>
              <a:gd name="connsiteX133" fmla="*/ 1030779 w 1733272"/>
              <a:gd name="connsiteY133" fmla="*/ 99753 h 2618509"/>
              <a:gd name="connsiteX134" fmla="*/ 964277 w 1733272"/>
              <a:gd name="connsiteY134" fmla="*/ 74815 h 2618509"/>
              <a:gd name="connsiteX135" fmla="*/ 889462 w 1733272"/>
              <a:gd name="connsiteY135" fmla="*/ 58189 h 2618509"/>
              <a:gd name="connsiteX136" fmla="*/ 831273 w 1733272"/>
              <a:gd name="connsiteY136" fmla="*/ 41564 h 2618509"/>
              <a:gd name="connsiteX137" fmla="*/ 764771 w 1733272"/>
              <a:gd name="connsiteY137" fmla="*/ 33251 h 2618509"/>
              <a:gd name="connsiteX138" fmla="*/ 706582 w 1733272"/>
              <a:gd name="connsiteY138" fmla="*/ 16626 h 2618509"/>
              <a:gd name="connsiteX139" fmla="*/ 648393 w 1733272"/>
              <a:gd name="connsiteY139" fmla="*/ 0 h 2618509"/>
              <a:gd name="connsiteX140" fmla="*/ 465513 w 1733272"/>
              <a:gd name="connsiteY140" fmla="*/ 8313 h 2618509"/>
              <a:gd name="connsiteX141" fmla="*/ 407324 w 1733272"/>
              <a:gd name="connsiteY141" fmla="*/ 16626 h 2618509"/>
              <a:gd name="connsiteX142" fmla="*/ 382386 w 1733272"/>
              <a:gd name="connsiteY142" fmla="*/ 24938 h 2618509"/>
              <a:gd name="connsiteX143" fmla="*/ 274320 w 1733272"/>
              <a:gd name="connsiteY143" fmla="*/ 33251 h 2618509"/>
              <a:gd name="connsiteX144" fmla="*/ 249382 w 1733272"/>
              <a:gd name="connsiteY144" fmla="*/ 41564 h 2618509"/>
              <a:gd name="connsiteX145" fmla="*/ 224444 w 1733272"/>
              <a:gd name="connsiteY145" fmla="*/ 58189 h 2618509"/>
              <a:gd name="connsiteX146" fmla="*/ 216131 w 1733272"/>
              <a:gd name="connsiteY146" fmla="*/ 49876 h 2618509"/>
              <a:gd name="connsiteX0" fmla="*/ 216131 w 1733272"/>
              <a:gd name="connsiteY0" fmla="*/ 49876 h 2618509"/>
              <a:gd name="connsiteX1" fmla="*/ 216131 w 1733272"/>
              <a:gd name="connsiteY1" fmla="*/ 49876 h 2618509"/>
              <a:gd name="connsiteX2" fmla="*/ 149629 w 1733272"/>
              <a:gd name="connsiteY2" fmla="*/ 74815 h 2618509"/>
              <a:gd name="connsiteX3" fmla="*/ 91440 w 1733272"/>
              <a:gd name="connsiteY3" fmla="*/ 124691 h 2618509"/>
              <a:gd name="connsiteX4" fmla="*/ 66502 w 1733272"/>
              <a:gd name="connsiteY4" fmla="*/ 141316 h 2618509"/>
              <a:gd name="connsiteX5" fmla="*/ 58189 w 1733272"/>
              <a:gd name="connsiteY5" fmla="*/ 166255 h 2618509"/>
              <a:gd name="connsiteX6" fmla="*/ 24939 w 1733272"/>
              <a:gd name="connsiteY6" fmla="*/ 216131 h 2618509"/>
              <a:gd name="connsiteX7" fmla="*/ 8313 w 1733272"/>
              <a:gd name="connsiteY7" fmla="*/ 266007 h 2618509"/>
              <a:gd name="connsiteX8" fmla="*/ 0 w 1733272"/>
              <a:gd name="connsiteY8" fmla="*/ 290946 h 2618509"/>
              <a:gd name="connsiteX9" fmla="*/ 8313 w 1733272"/>
              <a:gd name="connsiteY9" fmla="*/ 490451 h 2618509"/>
              <a:gd name="connsiteX10" fmla="*/ 41564 w 1733272"/>
              <a:gd name="connsiteY10" fmla="*/ 523702 h 2618509"/>
              <a:gd name="connsiteX11" fmla="*/ 91440 w 1733272"/>
              <a:gd name="connsiteY11" fmla="*/ 565266 h 2618509"/>
              <a:gd name="connsiteX12" fmla="*/ 116379 w 1733272"/>
              <a:gd name="connsiteY12" fmla="*/ 573578 h 2618509"/>
              <a:gd name="connsiteX13" fmla="*/ 133004 w 1733272"/>
              <a:gd name="connsiteY13" fmla="*/ 590204 h 2618509"/>
              <a:gd name="connsiteX14" fmla="*/ 166255 w 1733272"/>
              <a:gd name="connsiteY14" fmla="*/ 598516 h 2618509"/>
              <a:gd name="connsiteX15" fmla="*/ 191193 w 1733272"/>
              <a:gd name="connsiteY15" fmla="*/ 606829 h 2618509"/>
              <a:gd name="connsiteX16" fmla="*/ 207819 w 1733272"/>
              <a:gd name="connsiteY16" fmla="*/ 623455 h 2618509"/>
              <a:gd name="connsiteX17" fmla="*/ 232757 w 1733272"/>
              <a:gd name="connsiteY17" fmla="*/ 640080 h 2618509"/>
              <a:gd name="connsiteX18" fmla="*/ 249382 w 1733272"/>
              <a:gd name="connsiteY18" fmla="*/ 665018 h 2618509"/>
              <a:gd name="connsiteX19" fmla="*/ 290946 w 1733272"/>
              <a:gd name="connsiteY19" fmla="*/ 698269 h 2618509"/>
              <a:gd name="connsiteX20" fmla="*/ 324197 w 1733272"/>
              <a:gd name="connsiteY20" fmla="*/ 731520 h 2618509"/>
              <a:gd name="connsiteX21" fmla="*/ 374073 w 1733272"/>
              <a:gd name="connsiteY21" fmla="*/ 764771 h 2618509"/>
              <a:gd name="connsiteX22" fmla="*/ 415637 w 1733272"/>
              <a:gd name="connsiteY22" fmla="*/ 789709 h 2618509"/>
              <a:gd name="connsiteX23" fmla="*/ 446775 w 1733272"/>
              <a:gd name="connsiteY23" fmla="*/ 839586 h 2618509"/>
              <a:gd name="connsiteX24" fmla="*/ 452159 w 1733272"/>
              <a:gd name="connsiteY24" fmla="*/ 871201 h 2618509"/>
              <a:gd name="connsiteX25" fmla="*/ 483774 w 1733272"/>
              <a:gd name="connsiteY25" fmla="*/ 926120 h 2618509"/>
              <a:gd name="connsiteX26" fmla="*/ 524520 w 1733272"/>
              <a:gd name="connsiteY26" fmla="*/ 966866 h 2618509"/>
              <a:gd name="connsiteX27" fmla="*/ 544893 w 1733272"/>
              <a:gd name="connsiteY27" fmla="*/ 968501 h 2618509"/>
              <a:gd name="connsiteX28" fmla="*/ 561519 w 1733272"/>
              <a:gd name="connsiteY28" fmla="*/ 1000116 h 2618509"/>
              <a:gd name="connsiteX29" fmla="*/ 591022 w 1733272"/>
              <a:gd name="connsiteY29" fmla="*/ 1015448 h 2618509"/>
              <a:gd name="connsiteX30" fmla="*/ 611395 w 1733272"/>
              <a:gd name="connsiteY30" fmla="*/ 1032891 h 2618509"/>
              <a:gd name="connsiteX31" fmla="*/ 646281 w 1733272"/>
              <a:gd name="connsiteY31" fmla="*/ 1071524 h 2618509"/>
              <a:gd name="connsiteX32" fmla="*/ 666654 w 1733272"/>
              <a:gd name="connsiteY32" fmla="*/ 1099393 h 2618509"/>
              <a:gd name="connsiteX33" fmla="*/ 687844 w 1733272"/>
              <a:gd name="connsiteY33" fmla="*/ 1107705 h 2618509"/>
              <a:gd name="connsiteX34" fmla="*/ 696976 w 1733272"/>
              <a:gd name="connsiteY34" fmla="*/ 1139321 h 2618509"/>
              <a:gd name="connsiteX35" fmla="*/ 739833 w 1733272"/>
              <a:gd name="connsiteY35" fmla="*/ 1155469 h 2618509"/>
              <a:gd name="connsiteX36" fmla="*/ 756459 w 1733272"/>
              <a:gd name="connsiteY36" fmla="*/ 1221971 h 2618509"/>
              <a:gd name="connsiteX37" fmla="*/ 789709 w 1733272"/>
              <a:gd name="connsiteY37" fmla="*/ 1263535 h 2618509"/>
              <a:gd name="connsiteX38" fmla="*/ 798022 w 1733272"/>
              <a:gd name="connsiteY38" fmla="*/ 1305098 h 2618509"/>
              <a:gd name="connsiteX39" fmla="*/ 806335 w 1733272"/>
              <a:gd name="connsiteY39" fmla="*/ 1354975 h 2618509"/>
              <a:gd name="connsiteX40" fmla="*/ 822960 w 1733272"/>
              <a:gd name="connsiteY40" fmla="*/ 1404851 h 2618509"/>
              <a:gd name="connsiteX41" fmla="*/ 839586 w 1733272"/>
              <a:gd name="connsiteY41" fmla="*/ 1421476 h 2618509"/>
              <a:gd name="connsiteX42" fmla="*/ 856211 w 1733272"/>
              <a:gd name="connsiteY42" fmla="*/ 1612669 h 2618509"/>
              <a:gd name="connsiteX43" fmla="*/ 864524 w 1733272"/>
              <a:gd name="connsiteY43" fmla="*/ 1637607 h 2618509"/>
              <a:gd name="connsiteX44" fmla="*/ 872837 w 1733272"/>
              <a:gd name="connsiteY44" fmla="*/ 1670858 h 2618509"/>
              <a:gd name="connsiteX45" fmla="*/ 889462 w 1733272"/>
              <a:gd name="connsiteY45" fmla="*/ 1720735 h 2618509"/>
              <a:gd name="connsiteX46" fmla="*/ 881149 w 1733272"/>
              <a:gd name="connsiteY46" fmla="*/ 1828800 h 2618509"/>
              <a:gd name="connsiteX47" fmla="*/ 864524 w 1733272"/>
              <a:gd name="connsiteY47" fmla="*/ 1878676 h 2618509"/>
              <a:gd name="connsiteX48" fmla="*/ 856211 w 1733272"/>
              <a:gd name="connsiteY48" fmla="*/ 1903615 h 2618509"/>
              <a:gd name="connsiteX49" fmla="*/ 864524 w 1733272"/>
              <a:gd name="connsiteY49" fmla="*/ 1936866 h 2618509"/>
              <a:gd name="connsiteX50" fmla="*/ 881149 w 1733272"/>
              <a:gd name="connsiteY50" fmla="*/ 1986742 h 2618509"/>
              <a:gd name="connsiteX51" fmla="*/ 897775 w 1733272"/>
              <a:gd name="connsiteY51" fmla="*/ 2036618 h 2618509"/>
              <a:gd name="connsiteX52" fmla="*/ 906088 w 1733272"/>
              <a:gd name="connsiteY52" fmla="*/ 2061556 h 2618509"/>
              <a:gd name="connsiteX53" fmla="*/ 914400 w 1733272"/>
              <a:gd name="connsiteY53" fmla="*/ 2086495 h 2618509"/>
              <a:gd name="connsiteX54" fmla="*/ 931026 w 1733272"/>
              <a:gd name="connsiteY54" fmla="*/ 2111433 h 2618509"/>
              <a:gd name="connsiteX55" fmla="*/ 964277 w 1733272"/>
              <a:gd name="connsiteY55" fmla="*/ 2186247 h 2618509"/>
              <a:gd name="connsiteX56" fmla="*/ 972589 w 1733272"/>
              <a:gd name="connsiteY56" fmla="*/ 2211186 h 2618509"/>
              <a:gd name="connsiteX57" fmla="*/ 989215 w 1733272"/>
              <a:gd name="connsiteY57" fmla="*/ 2227811 h 2618509"/>
              <a:gd name="connsiteX58" fmla="*/ 1022466 w 1733272"/>
              <a:gd name="connsiteY58" fmla="*/ 2269375 h 2618509"/>
              <a:gd name="connsiteX59" fmla="*/ 1047404 w 1733272"/>
              <a:gd name="connsiteY59" fmla="*/ 2319251 h 2618509"/>
              <a:gd name="connsiteX60" fmla="*/ 1072342 w 1733272"/>
              <a:gd name="connsiteY60" fmla="*/ 2360815 h 2618509"/>
              <a:gd name="connsiteX61" fmla="*/ 1080655 w 1733272"/>
              <a:gd name="connsiteY61" fmla="*/ 2385753 h 2618509"/>
              <a:gd name="connsiteX62" fmla="*/ 1113906 w 1733272"/>
              <a:gd name="connsiteY62" fmla="*/ 2427316 h 2618509"/>
              <a:gd name="connsiteX63" fmla="*/ 1147157 w 1733272"/>
              <a:gd name="connsiteY63" fmla="*/ 2468880 h 2618509"/>
              <a:gd name="connsiteX64" fmla="*/ 1172095 w 1733272"/>
              <a:gd name="connsiteY64" fmla="*/ 2510444 h 2618509"/>
              <a:gd name="connsiteX65" fmla="*/ 1213659 w 1733272"/>
              <a:gd name="connsiteY65" fmla="*/ 2543695 h 2618509"/>
              <a:gd name="connsiteX66" fmla="*/ 1263535 w 1733272"/>
              <a:gd name="connsiteY66" fmla="*/ 2610196 h 2618509"/>
              <a:gd name="connsiteX67" fmla="*/ 1288473 w 1733272"/>
              <a:gd name="connsiteY67" fmla="*/ 2618509 h 2618509"/>
              <a:gd name="connsiteX68" fmla="*/ 1305099 w 1733272"/>
              <a:gd name="connsiteY68" fmla="*/ 2601884 h 2618509"/>
              <a:gd name="connsiteX69" fmla="*/ 1313411 w 1733272"/>
              <a:gd name="connsiteY69" fmla="*/ 2576946 h 2618509"/>
              <a:gd name="connsiteX70" fmla="*/ 1338349 w 1733272"/>
              <a:gd name="connsiteY70" fmla="*/ 2568633 h 2618509"/>
              <a:gd name="connsiteX71" fmla="*/ 1354975 w 1733272"/>
              <a:gd name="connsiteY71" fmla="*/ 2552007 h 2618509"/>
              <a:gd name="connsiteX72" fmla="*/ 1396539 w 1733272"/>
              <a:gd name="connsiteY72" fmla="*/ 2518756 h 2618509"/>
              <a:gd name="connsiteX73" fmla="*/ 1388226 w 1733272"/>
              <a:gd name="connsiteY73" fmla="*/ 2427316 h 2618509"/>
              <a:gd name="connsiteX74" fmla="*/ 1379913 w 1733272"/>
              <a:gd name="connsiteY74" fmla="*/ 2402378 h 2618509"/>
              <a:gd name="connsiteX75" fmla="*/ 1354975 w 1733272"/>
              <a:gd name="connsiteY75" fmla="*/ 2385753 h 2618509"/>
              <a:gd name="connsiteX76" fmla="*/ 1346662 w 1733272"/>
              <a:gd name="connsiteY76" fmla="*/ 2319251 h 2618509"/>
              <a:gd name="connsiteX77" fmla="*/ 1338349 w 1733272"/>
              <a:gd name="connsiteY77" fmla="*/ 2294313 h 2618509"/>
              <a:gd name="connsiteX78" fmla="*/ 1363288 w 1733272"/>
              <a:gd name="connsiteY78" fmla="*/ 2128058 h 2618509"/>
              <a:gd name="connsiteX79" fmla="*/ 1379913 w 1733272"/>
              <a:gd name="connsiteY79" fmla="*/ 2103120 h 2618509"/>
              <a:gd name="connsiteX80" fmla="*/ 1404851 w 1733272"/>
              <a:gd name="connsiteY80" fmla="*/ 2061556 h 2618509"/>
              <a:gd name="connsiteX81" fmla="*/ 1413164 w 1733272"/>
              <a:gd name="connsiteY81" fmla="*/ 2036618 h 2618509"/>
              <a:gd name="connsiteX82" fmla="*/ 1463040 w 1733272"/>
              <a:gd name="connsiteY82" fmla="*/ 1978429 h 2618509"/>
              <a:gd name="connsiteX83" fmla="*/ 1479666 w 1733272"/>
              <a:gd name="connsiteY83" fmla="*/ 1961804 h 2618509"/>
              <a:gd name="connsiteX84" fmla="*/ 1512917 w 1733272"/>
              <a:gd name="connsiteY84" fmla="*/ 1928553 h 2618509"/>
              <a:gd name="connsiteX85" fmla="*/ 1529542 w 1733272"/>
              <a:gd name="connsiteY85" fmla="*/ 1911927 h 2618509"/>
              <a:gd name="connsiteX86" fmla="*/ 1556593 w 1733272"/>
              <a:gd name="connsiteY86" fmla="*/ 1905727 h 2618509"/>
              <a:gd name="connsiteX87" fmla="*/ 1579419 w 1733272"/>
              <a:gd name="connsiteY87" fmla="*/ 1845426 h 2618509"/>
              <a:gd name="connsiteX88" fmla="*/ 1602722 w 1733272"/>
              <a:gd name="connsiteY88" fmla="*/ 1854215 h 2618509"/>
              <a:gd name="connsiteX89" fmla="*/ 1645920 w 1733272"/>
              <a:gd name="connsiteY89" fmla="*/ 1808905 h 2618509"/>
              <a:gd name="connsiteX90" fmla="*/ 1677536 w 1733272"/>
              <a:gd name="connsiteY90" fmla="*/ 1781035 h 2618509"/>
              <a:gd name="connsiteX91" fmla="*/ 1687484 w 1733272"/>
              <a:gd name="connsiteY91" fmla="*/ 1753986 h 2618509"/>
              <a:gd name="connsiteX92" fmla="*/ 1733272 w 1733272"/>
              <a:gd name="connsiteY92" fmla="*/ 1732794 h 2618509"/>
              <a:gd name="connsiteX93" fmla="*/ 1713376 w 1733272"/>
              <a:gd name="connsiteY93" fmla="*/ 1712422 h 2618509"/>
              <a:gd name="connsiteX94" fmla="*/ 1680125 w 1733272"/>
              <a:gd name="connsiteY94" fmla="*/ 1675423 h 2618509"/>
              <a:gd name="connsiteX95" fmla="*/ 1656822 w 1733272"/>
              <a:gd name="connsiteY95" fmla="*/ 1657981 h 2618509"/>
              <a:gd name="connsiteX96" fmla="*/ 1636449 w 1733272"/>
              <a:gd name="connsiteY96" fmla="*/ 1641355 h 2618509"/>
              <a:gd name="connsiteX97" fmla="*/ 1604834 w 1733272"/>
              <a:gd name="connsiteY97" fmla="*/ 1591479 h 2618509"/>
              <a:gd name="connsiteX98" fmla="*/ 1551550 w 1733272"/>
              <a:gd name="connsiteY98" fmla="*/ 1491590 h 2618509"/>
              <a:gd name="connsiteX99" fmla="*/ 1587731 w 1733272"/>
              <a:gd name="connsiteY99" fmla="*/ 1438102 h 2618509"/>
              <a:gd name="connsiteX100" fmla="*/ 1604357 w 1733272"/>
              <a:gd name="connsiteY100" fmla="*/ 1421476 h 2618509"/>
              <a:gd name="connsiteX101" fmla="*/ 1596044 w 1733272"/>
              <a:gd name="connsiteY101" fmla="*/ 1371600 h 2618509"/>
              <a:gd name="connsiteX102" fmla="*/ 1587731 w 1733272"/>
              <a:gd name="connsiteY102" fmla="*/ 1346662 h 2618509"/>
              <a:gd name="connsiteX103" fmla="*/ 1554480 w 1733272"/>
              <a:gd name="connsiteY103" fmla="*/ 1313411 h 2618509"/>
              <a:gd name="connsiteX104" fmla="*/ 1546168 w 1733272"/>
              <a:gd name="connsiteY104" fmla="*/ 1288473 h 2618509"/>
              <a:gd name="connsiteX105" fmla="*/ 1529542 w 1733272"/>
              <a:gd name="connsiteY105" fmla="*/ 1263535 h 2618509"/>
              <a:gd name="connsiteX106" fmla="*/ 1521229 w 1733272"/>
              <a:gd name="connsiteY106" fmla="*/ 1230284 h 2618509"/>
              <a:gd name="connsiteX107" fmla="*/ 1504604 w 1733272"/>
              <a:gd name="connsiteY107" fmla="*/ 1205346 h 2618509"/>
              <a:gd name="connsiteX108" fmla="*/ 1490091 w 1733272"/>
              <a:gd name="connsiteY108" fmla="*/ 1138844 h 2618509"/>
              <a:gd name="connsiteX109" fmla="*/ 1465153 w 1733272"/>
              <a:gd name="connsiteY109" fmla="*/ 1101028 h 2618509"/>
              <a:gd name="connsiteX110" fmla="*/ 1452274 w 1733272"/>
              <a:gd name="connsiteY110" fmla="*/ 1064029 h 2618509"/>
              <a:gd name="connsiteX111" fmla="*/ 1415277 w 1733272"/>
              <a:gd name="connsiteY111" fmla="*/ 1006658 h 2618509"/>
              <a:gd name="connsiteX112" fmla="*/ 1388226 w 1733272"/>
              <a:gd name="connsiteY112" fmla="*/ 922713 h 2618509"/>
              <a:gd name="connsiteX113" fmla="*/ 1379913 w 1733272"/>
              <a:gd name="connsiteY113" fmla="*/ 897775 h 2618509"/>
              <a:gd name="connsiteX114" fmla="*/ 1371600 w 1733272"/>
              <a:gd name="connsiteY114" fmla="*/ 847898 h 2618509"/>
              <a:gd name="connsiteX115" fmla="*/ 1363288 w 1733272"/>
              <a:gd name="connsiteY115" fmla="*/ 731520 h 2618509"/>
              <a:gd name="connsiteX116" fmla="*/ 1346662 w 1733272"/>
              <a:gd name="connsiteY116" fmla="*/ 681644 h 2618509"/>
              <a:gd name="connsiteX117" fmla="*/ 1338349 w 1733272"/>
              <a:gd name="connsiteY117" fmla="*/ 640080 h 2618509"/>
              <a:gd name="connsiteX118" fmla="*/ 1346662 w 1733272"/>
              <a:gd name="connsiteY118" fmla="*/ 507076 h 2618509"/>
              <a:gd name="connsiteX119" fmla="*/ 1354975 w 1733272"/>
              <a:gd name="connsiteY119" fmla="*/ 473826 h 2618509"/>
              <a:gd name="connsiteX120" fmla="*/ 1371600 w 1733272"/>
              <a:gd name="connsiteY120" fmla="*/ 423949 h 2618509"/>
              <a:gd name="connsiteX121" fmla="*/ 1363288 w 1733272"/>
              <a:gd name="connsiteY121" fmla="*/ 399011 h 2618509"/>
              <a:gd name="connsiteX122" fmla="*/ 1338349 w 1733272"/>
              <a:gd name="connsiteY122" fmla="*/ 390698 h 2618509"/>
              <a:gd name="connsiteX123" fmla="*/ 1313411 w 1733272"/>
              <a:gd name="connsiteY123" fmla="*/ 374073 h 2618509"/>
              <a:gd name="connsiteX124" fmla="*/ 1305099 w 1733272"/>
              <a:gd name="connsiteY124" fmla="*/ 349135 h 2618509"/>
              <a:gd name="connsiteX125" fmla="*/ 1288473 w 1733272"/>
              <a:gd name="connsiteY125" fmla="*/ 332509 h 2618509"/>
              <a:gd name="connsiteX126" fmla="*/ 1271848 w 1733272"/>
              <a:gd name="connsiteY126" fmla="*/ 282633 h 2618509"/>
              <a:gd name="connsiteX127" fmla="*/ 1230284 w 1733272"/>
              <a:gd name="connsiteY127" fmla="*/ 249382 h 2618509"/>
              <a:gd name="connsiteX128" fmla="*/ 1180408 w 1733272"/>
              <a:gd name="connsiteY128" fmla="*/ 191193 h 2618509"/>
              <a:gd name="connsiteX129" fmla="*/ 1163782 w 1733272"/>
              <a:gd name="connsiteY129" fmla="*/ 174567 h 2618509"/>
              <a:gd name="connsiteX130" fmla="*/ 1147157 w 1733272"/>
              <a:gd name="connsiteY130" fmla="*/ 149629 h 2618509"/>
              <a:gd name="connsiteX131" fmla="*/ 1097280 w 1733272"/>
              <a:gd name="connsiteY131" fmla="*/ 133004 h 2618509"/>
              <a:gd name="connsiteX132" fmla="*/ 1080655 w 1733272"/>
              <a:gd name="connsiteY132" fmla="*/ 116378 h 2618509"/>
              <a:gd name="connsiteX133" fmla="*/ 1030779 w 1733272"/>
              <a:gd name="connsiteY133" fmla="*/ 99753 h 2618509"/>
              <a:gd name="connsiteX134" fmla="*/ 964277 w 1733272"/>
              <a:gd name="connsiteY134" fmla="*/ 74815 h 2618509"/>
              <a:gd name="connsiteX135" fmla="*/ 889462 w 1733272"/>
              <a:gd name="connsiteY135" fmla="*/ 58189 h 2618509"/>
              <a:gd name="connsiteX136" fmla="*/ 831273 w 1733272"/>
              <a:gd name="connsiteY136" fmla="*/ 41564 h 2618509"/>
              <a:gd name="connsiteX137" fmla="*/ 764771 w 1733272"/>
              <a:gd name="connsiteY137" fmla="*/ 33251 h 2618509"/>
              <a:gd name="connsiteX138" fmla="*/ 706582 w 1733272"/>
              <a:gd name="connsiteY138" fmla="*/ 16626 h 2618509"/>
              <a:gd name="connsiteX139" fmla="*/ 648393 w 1733272"/>
              <a:gd name="connsiteY139" fmla="*/ 0 h 2618509"/>
              <a:gd name="connsiteX140" fmla="*/ 465513 w 1733272"/>
              <a:gd name="connsiteY140" fmla="*/ 8313 h 2618509"/>
              <a:gd name="connsiteX141" fmla="*/ 407324 w 1733272"/>
              <a:gd name="connsiteY141" fmla="*/ 16626 h 2618509"/>
              <a:gd name="connsiteX142" fmla="*/ 382386 w 1733272"/>
              <a:gd name="connsiteY142" fmla="*/ 24938 h 2618509"/>
              <a:gd name="connsiteX143" fmla="*/ 274320 w 1733272"/>
              <a:gd name="connsiteY143" fmla="*/ 33251 h 2618509"/>
              <a:gd name="connsiteX144" fmla="*/ 249382 w 1733272"/>
              <a:gd name="connsiteY144" fmla="*/ 41564 h 2618509"/>
              <a:gd name="connsiteX145" fmla="*/ 224444 w 1733272"/>
              <a:gd name="connsiteY145" fmla="*/ 58189 h 2618509"/>
              <a:gd name="connsiteX146" fmla="*/ 216131 w 1733272"/>
              <a:gd name="connsiteY146" fmla="*/ 49876 h 2618509"/>
              <a:gd name="connsiteX0" fmla="*/ 216131 w 1733272"/>
              <a:gd name="connsiteY0" fmla="*/ 49876 h 2618509"/>
              <a:gd name="connsiteX1" fmla="*/ 216131 w 1733272"/>
              <a:gd name="connsiteY1" fmla="*/ 49876 h 2618509"/>
              <a:gd name="connsiteX2" fmla="*/ 149629 w 1733272"/>
              <a:gd name="connsiteY2" fmla="*/ 74815 h 2618509"/>
              <a:gd name="connsiteX3" fmla="*/ 91440 w 1733272"/>
              <a:gd name="connsiteY3" fmla="*/ 124691 h 2618509"/>
              <a:gd name="connsiteX4" fmla="*/ 66502 w 1733272"/>
              <a:gd name="connsiteY4" fmla="*/ 141316 h 2618509"/>
              <a:gd name="connsiteX5" fmla="*/ 58189 w 1733272"/>
              <a:gd name="connsiteY5" fmla="*/ 166255 h 2618509"/>
              <a:gd name="connsiteX6" fmla="*/ 24939 w 1733272"/>
              <a:gd name="connsiteY6" fmla="*/ 216131 h 2618509"/>
              <a:gd name="connsiteX7" fmla="*/ 8313 w 1733272"/>
              <a:gd name="connsiteY7" fmla="*/ 266007 h 2618509"/>
              <a:gd name="connsiteX8" fmla="*/ 0 w 1733272"/>
              <a:gd name="connsiteY8" fmla="*/ 290946 h 2618509"/>
              <a:gd name="connsiteX9" fmla="*/ 8313 w 1733272"/>
              <a:gd name="connsiteY9" fmla="*/ 490451 h 2618509"/>
              <a:gd name="connsiteX10" fmla="*/ 41564 w 1733272"/>
              <a:gd name="connsiteY10" fmla="*/ 523702 h 2618509"/>
              <a:gd name="connsiteX11" fmla="*/ 91440 w 1733272"/>
              <a:gd name="connsiteY11" fmla="*/ 565266 h 2618509"/>
              <a:gd name="connsiteX12" fmla="*/ 116379 w 1733272"/>
              <a:gd name="connsiteY12" fmla="*/ 573578 h 2618509"/>
              <a:gd name="connsiteX13" fmla="*/ 133004 w 1733272"/>
              <a:gd name="connsiteY13" fmla="*/ 590204 h 2618509"/>
              <a:gd name="connsiteX14" fmla="*/ 166255 w 1733272"/>
              <a:gd name="connsiteY14" fmla="*/ 598516 h 2618509"/>
              <a:gd name="connsiteX15" fmla="*/ 191193 w 1733272"/>
              <a:gd name="connsiteY15" fmla="*/ 606829 h 2618509"/>
              <a:gd name="connsiteX16" fmla="*/ 207819 w 1733272"/>
              <a:gd name="connsiteY16" fmla="*/ 623455 h 2618509"/>
              <a:gd name="connsiteX17" fmla="*/ 232757 w 1733272"/>
              <a:gd name="connsiteY17" fmla="*/ 640080 h 2618509"/>
              <a:gd name="connsiteX18" fmla="*/ 249382 w 1733272"/>
              <a:gd name="connsiteY18" fmla="*/ 665018 h 2618509"/>
              <a:gd name="connsiteX19" fmla="*/ 290946 w 1733272"/>
              <a:gd name="connsiteY19" fmla="*/ 698269 h 2618509"/>
              <a:gd name="connsiteX20" fmla="*/ 324197 w 1733272"/>
              <a:gd name="connsiteY20" fmla="*/ 731520 h 2618509"/>
              <a:gd name="connsiteX21" fmla="*/ 374073 w 1733272"/>
              <a:gd name="connsiteY21" fmla="*/ 764771 h 2618509"/>
              <a:gd name="connsiteX22" fmla="*/ 415637 w 1733272"/>
              <a:gd name="connsiteY22" fmla="*/ 789709 h 2618509"/>
              <a:gd name="connsiteX23" fmla="*/ 446775 w 1733272"/>
              <a:gd name="connsiteY23" fmla="*/ 839586 h 2618509"/>
              <a:gd name="connsiteX24" fmla="*/ 452159 w 1733272"/>
              <a:gd name="connsiteY24" fmla="*/ 871201 h 2618509"/>
              <a:gd name="connsiteX25" fmla="*/ 483774 w 1733272"/>
              <a:gd name="connsiteY25" fmla="*/ 926120 h 2618509"/>
              <a:gd name="connsiteX26" fmla="*/ 524520 w 1733272"/>
              <a:gd name="connsiteY26" fmla="*/ 966866 h 2618509"/>
              <a:gd name="connsiteX27" fmla="*/ 544893 w 1733272"/>
              <a:gd name="connsiteY27" fmla="*/ 968501 h 2618509"/>
              <a:gd name="connsiteX28" fmla="*/ 561519 w 1733272"/>
              <a:gd name="connsiteY28" fmla="*/ 1000116 h 2618509"/>
              <a:gd name="connsiteX29" fmla="*/ 591022 w 1733272"/>
              <a:gd name="connsiteY29" fmla="*/ 1015448 h 2618509"/>
              <a:gd name="connsiteX30" fmla="*/ 611395 w 1733272"/>
              <a:gd name="connsiteY30" fmla="*/ 1032891 h 2618509"/>
              <a:gd name="connsiteX31" fmla="*/ 646281 w 1733272"/>
              <a:gd name="connsiteY31" fmla="*/ 1071524 h 2618509"/>
              <a:gd name="connsiteX32" fmla="*/ 666654 w 1733272"/>
              <a:gd name="connsiteY32" fmla="*/ 1099393 h 2618509"/>
              <a:gd name="connsiteX33" fmla="*/ 687844 w 1733272"/>
              <a:gd name="connsiteY33" fmla="*/ 1107705 h 2618509"/>
              <a:gd name="connsiteX34" fmla="*/ 696976 w 1733272"/>
              <a:gd name="connsiteY34" fmla="*/ 1139321 h 2618509"/>
              <a:gd name="connsiteX35" fmla="*/ 739833 w 1733272"/>
              <a:gd name="connsiteY35" fmla="*/ 1155469 h 2618509"/>
              <a:gd name="connsiteX36" fmla="*/ 756459 w 1733272"/>
              <a:gd name="connsiteY36" fmla="*/ 1221971 h 2618509"/>
              <a:gd name="connsiteX37" fmla="*/ 789709 w 1733272"/>
              <a:gd name="connsiteY37" fmla="*/ 1263535 h 2618509"/>
              <a:gd name="connsiteX38" fmla="*/ 798022 w 1733272"/>
              <a:gd name="connsiteY38" fmla="*/ 1305098 h 2618509"/>
              <a:gd name="connsiteX39" fmla="*/ 806335 w 1733272"/>
              <a:gd name="connsiteY39" fmla="*/ 1354975 h 2618509"/>
              <a:gd name="connsiteX40" fmla="*/ 822960 w 1733272"/>
              <a:gd name="connsiteY40" fmla="*/ 1404851 h 2618509"/>
              <a:gd name="connsiteX41" fmla="*/ 839586 w 1733272"/>
              <a:gd name="connsiteY41" fmla="*/ 1421476 h 2618509"/>
              <a:gd name="connsiteX42" fmla="*/ 856211 w 1733272"/>
              <a:gd name="connsiteY42" fmla="*/ 1612669 h 2618509"/>
              <a:gd name="connsiteX43" fmla="*/ 864524 w 1733272"/>
              <a:gd name="connsiteY43" fmla="*/ 1637607 h 2618509"/>
              <a:gd name="connsiteX44" fmla="*/ 872837 w 1733272"/>
              <a:gd name="connsiteY44" fmla="*/ 1670858 h 2618509"/>
              <a:gd name="connsiteX45" fmla="*/ 889462 w 1733272"/>
              <a:gd name="connsiteY45" fmla="*/ 1720735 h 2618509"/>
              <a:gd name="connsiteX46" fmla="*/ 881149 w 1733272"/>
              <a:gd name="connsiteY46" fmla="*/ 1828800 h 2618509"/>
              <a:gd name="connsiteX47" fmla="*/ 864524 w 1733272"/>
              <a:gd name="connsiteY47" fmla="*/ 1878676 h 2618509"/>
              <a:gd name="connsiteX48" fmla="*/ 856211 w 1733272"/>
              <a:gd name="connsiteY48" fmla="*/ 1903615 h 2618509"/>
              <a:gd name="connsiteX49" fmla="*/ 864524 w 1733272"/>
              <a:gd name="connsiteY49" fmla="*/ 1936866 h 2618509"/>
              <a:gd name="connsiteX50" fmla="*/ 881149 w 1733272"/>
              <a:gd name="connsiteY50" fmla="*/ 1986742 h 2618509"/>
              <a:gd name="connsiteX51" fmla="*/ 897775 w 1733272"/>
              <a:gd name="connsiteY51" fmla="*/ 2036618 h 2618509"/>
              <a:gd name="connsiteX52" fmla="*/ 906088 w 1733272"/>
              <a:gd name="connsiteY52" fmla="*/ 2061556 h 2618509"/>
              <a:gd name="connsiteX53" fmla="*/ 914400 w 1733272"/>
              <a:gd name="connsiteY53" fmla="*/ 2086495 h 2618509"/>
              <a:gd name="connsiteX54" fmla="*/ 931026 w 1733272"/>
              <a:gd name="connsiteY54" fmla="*/ 2111433 h 2618509"/>
              <a:gd name="connsiteX55" fmla="*/ 964277 w 1733272"/>
              <a:gd name="connsiteY55" fmla="*/ 2186247 h 2618509"/>
              <a:gd name="connsiteX56" fmla="*/ 972589 w 1733272"/>
              <a:gd name="connsiteY56" fmla="*/ 2211186 h 2618509"/>
              <a:gd name="connsiteX57" fmla="*/ 989215 w 1733272"/>
              <a:gd name="connsiteY57" fmla="*/ 2227811 h 2618509"/>
              <a:gd name="connsiteX58" fmla="*/ 1022466 w 1733272"/>
              <a:gd name="connsiteY58" fmla="*/ 2269375 h 2618509"/>
              <a:gd name="connsiteX59" fmla="*/ 1047404 w 1733272"/>
              <a:gd name="connsiteY59" fmla="*/ 2319251 h 2618509"/>
              <a:gd name="connsiteX60" fmla="*/ 1072342 w 1733272"/>
              <a:gd name="connsiteY60" fmla="*/ 2360815 h 2618509"/>
              <a:gd name="connsiteX61" fmla="*/ 1080655 w 1733272"/>
              <a:gd name="connsiteY61" fmla="*/ 2385753 h 2618509"/>
              <a:gd name="connsiteX62" fmla="*/ 1113906 w 1733272"/>
              <a:gd name="connsiteY62" fmla="*/ 2427316 h 2618509"/>
              <a:gd name="connsiteX63" fmla="*/ 1147157 w 1733272"/>
              <a:gd name="connsiteY63" fmla="*/ 2468880 h 2618509"/>
              <a:gd name="connsiteX64" fmla="*/ 1172095 w 1733272"/>
              <a:gd name="connsiteY64" fmla="*/ 2510444 h 2618509"/>
              <a:gd name="connsiteX65" fmla="*/ 1213659 w 1733272"/>
              <a:gd name="connsiteY65" fmla="*/ 2543695 h 2618509"/>
              <a:gd name="connsiteX66" fmla="*/ 1263535 w 1733272"/>
              <a:gd name="connsiteY66" fmla="*/ 2610196 h 2618509"/>
              <a:gd name="connsiteX67" fmla="*/ 1288473 w 1733272"/>
              <a:gd name="connsiteY67" fmla="*/ 2618509 h 2618509"/>
              <a:gd name="connsiteX68" fmla="*/ 1305099 w 1733272"/>
              <a:gd name="connsiteY68" fmla="*/ 2601884 h 2618509"/>
              <a:gd name="connsiteX69" fmla="*/ 1313411 w 1733272"/>
              <a:gd name="connsiteY69" fmla="*/ 2576946 h 2618509"/>
              <a:gd name="connsiteX70" fmla="*/ 1338349 w 1733272"/>
              <a:gd name="connsiteY70" fmla="*/ 2568633 h 2618509"/>
              <a:gd name="connsiteX71" fmla="*/ 1354975 w 1733272"/>
              <a:gd name="connsiteY71" fmla="*/ 2552007 h 2618509"/>
              <a:gd name="connsiteX72" fmla="*/ 1396539 w 1733272"/>
              <a:gd name="connsiteY72" fmla="*/ 2518756 h 2618509"/>
              <a:gd name="connsiteX73" fmla="*/ 1388226 w 1733272"/>
              <a:gd name="connsiteY73" fmla="*/ 2427316 h 2618509"/>
              <a:gd name="connsiteX74" fmla="*/ 1379913 w 1733272"/>
              <a:gd name="connsiteY74" fmla="*/ 2402378 h 2618509"/>
              <a:gd name="connsiteX75" fmla="*/ 1354975 w 1733272"/>
              <a:gd name="connsiteY75" fmla="*/ 2385753 h 2618509"/>
              <a:gd name="connsiteX76" fmla="*/ 1346662 w 1733272"/>
              <a:gd name="connsiteY76" fmla="*/ 2319251 h 2618509"/>
              <a:gd name="connsiteX77" fmla="*/ 1338349 w 1733272"/>
              <a:gd name="connsiteY77" fmla="*/ 2294313 h 2618509"/>
              <a:gd name="connsiteX78" fmla="*/ 1363288 w 1733272"/>
              <a:gd name="connsiteY78" fmla="*/ 2128058 h 2618509"/>
              <a:gd name="connsiteX79" fmla="*/ 1379913 w 1733272"/>
              <a:gd name="connsiteY79" fmla="*/ 2103120 h 2618509"/>
              <a:gd name="connsiteX80" fmla="*/ 1404851 w 1733272"/>
              <a:gd name="connsiteY80" fmla="*/ 2061556 h 2618509"/>
              <a:gd name="connsiteX81" fmla="*/ 1413164 w 1733272"/>
              <a:gd name="connsiteY81" fmla="*/ 2036618 h 2618509"/>
              <a:gd name="connsiteX82" fmla="*/ 1463040 w 1733272"/>
              <a:gd name="connsiteY82" fmla="*/ 1978429 h 2618509"/>
              <a:gd name="connsiteX83" fmla="*/ 1479666 w 1733272"/>
              <a:gd name="connsiteY83" fmla="*/ 1961804 h 2618509"/>
              <a:gd name="connsiteX84" fmla="*/ 1512917 w 1733272"/>
              <a:gd name="connsiteY84" fmla="*/ 1928553 h 2618509"/>
              <a:gd name="connsiteX85" fmla="*/ 1529542 w 1733272"/>
              <a:gd name="connsiteY85" fmla="*/ 1911927 h 2618509"/>
              <a:gd name="connsiteX86" fmla="*/ 1556593 w 1733272"/>
              <a:gd name="connsiteY86" fmla="*/ 1905727 h 2618509"/>
              <a:gd name="connsiteX87" fmla="*/ 1579419 w 1733272"/>
              <a:gd name="connsiteY87" fmla="*/ 1845426 h 2618509"/>
              <a:gd name="connsiteX88" fmla="*/ 1602722 w 1733272"/>
              <a:gd name="connsiteY88" fmla="*/ 1854215 h 2618509"/>
              <a:gd name="connsiteX89" fmla="*/ 1645920 w 1733272"/>
              <a:gd name="connsiteY89" fmla="*/ 1808905 h 2618509"/>
              <a:gd name="connsiteX90" fmla="*/ 1677536 w 1733272"/>
              <a:gd name="connsiteY90" fmla="*/ 1781035 h 2618509"/>
              <a:gd name="connsiteX91" fmla="*/ 1687484 w 1733272"/>
              <a:gd name="connsiteY91" fmla="*/ 1753986 h 2618509"/>
              <a:gd name="connsiteX92" fmla="*/ 1733272 w 1733272"/>
              <a:gd name="connsiteY92" fmla="*/ 1732794 h 2618509"/>
              <a:gd name="connsiteX93" fmla="*/ 1713376 w 1733272"/>
              <a:gd name="connsiteY93" fmla="*/ 1712422 h 2618509"/>
              <a:gd name="connsiteX94" fmla="*/ 1680125 w 1733272"/>
              <a:gd name="connsiteY94" fmla="*/ 1675423 h 2618509"/>
              <a:gd name="connsiteX95" fmla="*/ 1656822 w 1733272"/>
              <a:gd name="connsiteY95" fmla="*/ 1657981 h 2618509"/>
              <a:gd name="connsiteX96" fmla="*/ 1636449 w 1733272"/>
              <a:gd name="connsiteY96" fmla="*/ 1641355 h 2618509"/>
              <a:gd name="connsiteX97" fmla="*/ 1604834 w 1733272"/>
              <a:gd name="connsiteY97" fmla="*/ 1591479 h 2618509"/>
              <a:gd name="connsiteX98" fmla="*/ 1551550 w 1733272"/>
              <a:gd name="connsiteY98" fmla="*/ 1491590 h 2618509"/>
              <a:gd name="connsiteX99" fmla="*/ 1587731 w 1733272"/>
              <a:gd name="connsiteY99" fmla="*/ 1438102 h 2618509"/>
              <a:gd name="connsiteX100" fmla="*/ 1604357 w 1733272"/>
              <a:gd name="connsiteY100" fmla="*/ 1421476 h 2618509"/>
              <a:gd name="connsiteX101" fmla="*/ 1596044 w 1733272"/>
              <a:gd name="connsiteY101" fmla="*/ 1371600 h 2618509"/>
              <a:gd name="connsiteX102" fmla="*/ 1587731 w 1733272"/>
              <a:gd name="connsiteY102" fmla="*/ 1346662 h 2618509"/>
              <a:gd name="connsiteX103" fmla="*/ 1554480 w 1733272"/>
              <a:gd name="connsiteY103" fmla="*/ 1313411 h 2618509"/>
              <a:gd name="connsiteX104" fmla="*/ 1546168 w 1733272"/>
              <a:gd name="connsiteY104" fmla="*/ 1288473 h 2618509"/>
              <a:gd name="connsiteX105" fmla="*/ 1529542 w 1733272"/>
              <a:gd name="connsiteY105" fmla="*/ 1263535 h 2618509"/>
              <a:gd name="connsiteX106" fmla="*/ 1521229 w 1733272"/>
              <a:gd name="connsiteY106" fmla="*/ 1230284 h 2618509"/>
              <a:gd name="connsiteX107" fmla="*/ 1504604 w 1733272"/>
              <a:gd name="connsiteY107" fmla="*/ 1205346 h 2618509"/>
              <a:gd name="connsiteX108" fmla="*/ 1490091 w 1733272"/>
              <a:gd name="connsiteY108" fmla="*/ 1138844 h 2618509"/>
              <a:gd name="connsiteX109" fmla="*/ 1465153 w 1733272"/>
              <a:gd name="connsiteY109" fmla="*/ 1101028 h 2618509"/>
              <a:gd name="connsiteX110" fmla="*/ 1452274 w 1733272"/>
              <a:gd name="connsiteY110" fmla="*/ 1064029 h 2618509"/>
              <a:gd name="connsiteX111" fmla="*/ 1415277 w 1733272"/>
              <a:gd name="connsiteY111" fmla="*/ 1006658 h 2618509"/>
              <a:gd name="connsiteX112" fmla="*/ 1388226 w 1733272"/>
              <a:gd name="connsiteY112" fmla="*/ 922713 h 2618509"/>
              <a:gd name="connsiteX113" fmla="*/ 1379913 w 1733272"/>
              <a:gd name="connsiteY113" fmla="*/ 897775 h 2618509"/>
              <a:gd name="connsiteX114" fmla="*/ 1371600 w 1733272"/>
              <a:gd name="connsiteY114" fmla="*/ 847898 h 2618509"/>
              <a:gd name="connsiteX115" fmla="*/ 1363288 w 1733272"/>
              <a:gd name="connsiteY115" fmla="*/ 731520 h 2618509"/>
              <a:gd name="connsiteX116" fmla="*/ 1346662 w 1733272"/>
              <a:gd name="connsiteY116" fmla="*/ 681644 h 2618509"/>
              <a:gd name="connsiteX117" fmla="*/ 1338349 w 1733272"/>
              <a:gd name="connsiteY117" fmla="*/ 640080 h 2618509"/>
              <a:gd name="connsiteX118" fmla="*/ 1364950 w 1733272"/>
              <a:gd name="connsiteY118" fmla="*/ 507076 h 2618509"/>
              <a:gd name="connsiteX119" fmla="*/ 1354975 w 1733272"/>
              <a:gd name="connsiteY119" fmla="*/ 473826 h 2618509"/>
              <a:gd name="connsiteX120" fmla="*/ 1371600 w 1733272"/>
              <a:gd name="connsiteY120" fmla="*/ 423949 h 2618509"/>
              <a:gd name="connsiteX121" fmla="*/ 1363288 w 1733272"/>
              <a:gd name="connsiteY121" fmla="*/ 399011 h 2618509"/>
              <a:gd name="connsiteX122" fmla="*/ 1338349 w 1733272"/>
              <a:gd name="connsiteY122" fmla="*/ 390698 h 2618509"/>
              <a:gd name="connsiteX123" fmla="*/ 1313411 w 1733272"/>
              <a:gd name="connsiteY123" fmla="*/ 374073 h 2618509"/>
              <a:gd name="connsiteX124" fmla="*/ 1305099 w 1733272"/>
              <a:gd name="connsiteY124" fmla="*/ 349135 h 2618509"/>
              <a:gd name="connsiteX125" fmla="*/ 1288473 w 1733272"/>
              <a:gd name="connsiteY125" fmla="*/ 332509 h 2618509"/>
              <a:gd name="connsiteX126" fmla="*/ 1271848 w 1733272"/>
              <a:gd name="connsiteY126" fmla="*/ 282633 h 2618509"/>
              <a:gd name="connsiteX127" fmla="*/ 1230284 w 1733272"/>
              <a:gd name="connsiteY127" fmla="*/ 249382 h 2618509"/>
              <a:gd name="connsiteX128" fmla="*/ 1180408 w 1733272"/>
              <a:gd name="connsiteY128" fmla="*/ 191193 h 2618509"/>
              <a:gd name="connsiteX129" fmla="*/ 1163782 w 1733272"/>
              <a:gd name="connsiteY129" fmla="*/ 174567 h 2618509"/>
              <a:gd name="connsiteX130" fmla="*/ 1147157 w 1733272"/>
              <a:gd name="connsiteY130" fmla="*/ 149629 h 2618509"/>
              <a:gd name="connsiteX131" fmla="*/ 1097280 w 1733272"/>
              <a:gd name="connsiteY131" fmla="*/ 133004 h 2618509"/>
              <a:gd name="connsiteX132" fmla="*/ 1080655 w 1733272"/>
              <a:gd name="connsiteY132" fmla="*/ 116378 h 2618509"/>
              <a:gd name="connsiteX133" fmla="*/ 1030779 w 1733272"/>
              <a:gd name="connsiteY133" fmla="*/ 99753 h 2618509"/>
              <a:gd name="connsiteX134" fmla="*/ 964277 w 1733272"/>
              <a:gd name="connsiteY134" fmla="*/ 74815 h 2618509"/>
              <a:gd name="connsiteX135" fmla="*/ 889462 w 1733272"/>
              <a:gd name="connsiteY135" fmla="*/ 58189 h 2618509"/>
              <a:gd name="connsiteX136" fmla="*/ 831273 w 1733272"/>
              <a:gd name="connsiteY136" fmla="*/ 41564 h 2618509"/>
              <a:gd name="connsiteX137" fmla="*/ 764771 w 1733272"/>
              <a:gd name="connsiteY137" fmla="*/ 33251 h 2618509"/>
              <a:gd name="connsiteX138" fmla="*/ 706582 w 1733272"/>
              <a:gd name="connsiteY138" fmla="*/ 16626 h 2618509"/>
              <a:gd name="connsiteX139" fmla="*/ 648393 w 1733272"/>
              <a:gd name="connsiteY139" fmla="*/ 0 h 2618509"/>
              <a:gd name="connsiteX140" fmla="*/ 465513 w 1733272"/>
              <a:gd name="connsiteY140" fmla="*/ 8313 h 2618509"/>
              <a:gd name="connsiteX141" fmla="*/ 407324 w 1733272"/>
              <a:gd name="connsiteY141" fmla="*/ 16626 h 2618509"/>
              <a:gd name="connsiteX142" fmla="*/ 382386 w 1733272"/>
              <a:gd name="connsiteY142" fmla="*/ 24938 h 2618509"/>
              <a:gd name="connsiteX143" fmla="*/ 274320 w 1733272"/>
              <a:gd name="connsiteY143" fmla="*/ 33251 h 2618509"/>
              <a:gd name="connsiteX144" fmla="*/ 249382 w 1733272"/>
              <a:gd name="connsiteY144" fmla="*/ 41564 h 2618509"/>
              <a:gd name="connsiteX145" fmla="*/ 224444 w 1733272"/>
              <a:gd name="connsiteY145" fmla="*/ 58189 h 2618509"/>
              <a:gd name="connsiteX146" fmla="*/ 216131 w 1733272"/>
              <a:gd name="connsiteY146" fmla="*/ 49876 h 2618509"/>
              <a:gd name="connsiteX0" fmla="*/ 216131 w 1733272"/>
              <a:gd name="connsiteY0" fmla="*/ 49876 h 2618509"/>
              <a:gd name="connsiteX1" fmla="*/ 216131 w 1733272"/>
              <a:gd name="connsiteY1" fmla="*/ 49876 h 2618509"/>
              <a:gd name="connsiteX2" fmla="*/ 149629 w 1733272"/>
              <a:gd name="connsiteY2" fmla="*/ 74815 h 2618509"/>
              <a:gd name="connsiteX3" fmla="*/ 91440 w 1733272"/>
              <a:gd name="connsiteY3" fmla="*/ 124691 h 2618509"/>
              <a:gd name="connsiteX4" fmla="*/ 66502 w 1733272"/>
              <a:gd name="connsiteY4" fmla="*/ 141316 h 2618509"/>
              <a:gd name="connsiteX5" fmla="*/ 58189 w 1733272"/>
              <a:gd name="connsiteY5" fmla="*/ 166255 h 2618509"/>
              <a:gd name="connsiteX6" fmla="*/ 24939 w 1733272"/>
              <a:gd name="connsiteY6" fmla="*/ 216131 h 2618509"/>
              <a:gd name="connsiteX7" fmla="*/ 8313 w 1733272"/>
              <a:gd name="connsiteY7" fmla="*/ 266007 h 2618509"/>
              <a:gd name="connsiteX8" fmla="*/ 0 w 1733272"/>
              <a:gd name="connsiteY8" fmla="*/ 290946 h 2618509"/>
              <a:gd name="connsiteX9" fmla="*/ 8313 w 1733272"/>
              <a:gd name="connsiteY9" fmla="*/ 490451 h 2618509"/>
              <a:gd name="connsiteX10" fmla="*/ 41564 w 1733272"/>
              <a:gd name="connsiteY10" fmla="*/ 523702 h 2618509"/>
              <a:gd name="connsiteX11" fmla="*/ 91440 w 1733272"/>
              <a:gd name="connsiteY11" fmla="*/ 565266 h 2618509"/>
              <a:gd name="connsiteX12" fmla="*/ 116379 w 1733272"/>
              <a:gd name="connsiteY12" fmla="*/ 573578 h 2618509"/>
              <a:gd name="connsiteX13" fmla="*/ 133004 w 1733272"/>
              <a:gd name="connsiteY13" fmla="*/ 590204 h 2618509"/>
              <a:gd name="connsiteX14" fmla="*/ 166255 w 1733272"/>
              <a:gd name="connsiteY14" fmla="*/ 598516 h 2618509"/>
              <a:gd name="connsiteX15" fmla="*/ 191193 w 1733272"/>
              <a:gd name="connsiteY15" fmla="*/ 606829 h 2618509"/>
              <a:gd name="connsiteX16" fmla="*/ 207819 w 1733272"/>
              <a:gd name="connsiteY16" fmla="*/ 623455 h 2618509"/>
              <a:gd name="connsiteX17" fmla="*/ 232757 w 1733272"/>
              <a:gd name="connsiteY17" fmla="*/ 640080 h 2618509"/>
              <a:gd name="connsiteX18" fmla="*/ 249382 w 1733272"/>
              <a:gd name="connsiteY18" fmla="*/ 665018 h 2618509"/>
              <a:gd name="connsiteX19" fmla="*/ 290946 w 1733272"/>
              <a:gd name="connsiteY19" fmla="*/ 698269 h 2618509"/>
              <a:gd name="connsiteX20" fmla="*/ 324197 w 1733272"/>
              <a:gd name="connsiteY20" fmla="*/ 731520 h 2618509"/>
              <a:gd name="connsiteX21" fmla="*/ 374073 w 1733272"/>
              <a:gd name="connsiteY21" fmla="*/ 764771 h 2618509"/>
              <a:gd name="connsiteX22" fmla="*/ 415637 w 1733272"/>
              <a:gd name="connsiteY22" fmla="*/ 789709 h 2618509"/>
              <a:gd name="connsiteX23" fmla="*/ 446775 w 1733272"/>
              <a:gd name="connsiteY23" fmla="*/ 839586 h 2618509"/>
              <a:gd name="connsiteX24" fmla="*/ 452159 w 1733272"/>
              <a:gd name="connsiteY24" fmla="*/ 871201 h 2618509"/>
              <a:gd name="connsiteX25" fmla="*/ 483774 w 1733272"/>
              <a:gd name="connsiteY25" fmla="*/ 926120 h 2618509"/>
              <a:gd name="connsiteX26" fmla="*/ 524520 w 1733272"/>
              <a:gd name="connsiteY26" fmla="*/ 966866 h 2618509"/>
              <a:gd name="connsiteX27" fmla="*/ 544893 w 1733272"/>
              <a:gd name="connsiteY27" fmla="*/ 968501 h 2618509"/>
              <a:gd name="connsiteX28" fmla="*/ 561519 w 1733272"/>
              <a:gd name="connsiteY28" fmla="*/ 1000116 h 2618509"/>
              <a:gd name="connsiteX29" fmla="*/ 591022 w 1733272"/>
              <a:gd name="connsiteY29" fmla="*/ 1015448 h 2618509"/>
              <a:gd name="connsiteX30" fmla="*/ 611395 w 1733272"/>
              <a:gd name="connsiteY30" fmla="*/ 1032891 h 2618509"/>
              <a:gd name="connsiteX31" fmla="*/ 646281 w 1733272"/>
              <a:gd name="connsiteY31" fmla="*/ 1071524 h 2618509"/>
              <a:gd name="connsiteX32" fmla="*/ 666654 w 1733272"/>
              <a:gd name="connsiteY32" fmla="*/ 1099393 h 2618509"/>
              <a:gd name="connsiteX33" fmla="*/ 687844 w 1733272"/>
              <a:gd name="connsiteY33" fmla="*/ 1107705 h 2618509"/>
              <a:gd name="connsiteX34" fmla="*/ 696976 w 1733272"/>
              <a:gd name="connsiteY34" fmla="*/ 1139321 h 2618509"/>
              <a:gd name="connsiteX35" fmla="*/ 739833 w 1733272"/>
              <a:gd name="connsiteY35" fmla="*/ 1155469 h 2618509"/>
              <a:gd name="connsiteX36" fmla="*/ 756459 w 1733272"/>
              <a:gd name="connsiteY36" fmla="*/ 1221971 h 2618509"/>
              <a:gd name="connsiteX37" fmla="*/ 789709 w 1733272"/>
              <a:gd name="connsiteY37" fmla="*/ 1263535 h 2618509"/>
              <a:gd name="connsiteX38" fmla="*/ 798022 w 1733272"/>
              <a:gd name="connsiteY38" fmla="*/ 1305098 h 2618509"/>
              <a:gd name="connsiteX39" fmla="*/ 806335 w 1733272"/>
              <a:gd name="connsiteY39" fmla="*/ 1354975 h 2618509"/>
              <a:gd name="connsiteX40" fmla="*/ 822960 w 1733272"/>
              <a:gd name="connsiteY40" fmla="*/ 1404851 h 2618509"/>
              <a:gd name="connsiteX41" fmla="*/ 839586 w 1733272"/>
              <a:gd name="connsiteY41" fmla="*/ 1421476 h 2618509"/>
              <a:gd name="connsiteX42" fmla="*/ 856211 w 1733272"/>
              <a:gd name="connsiteY42" fmla="*/ 1612669 h 2618509"/>
              <a:gd name="connsiteX43" fmla="*/ 864524 w 1733272"/>
              <a:gd name="connsiteY43" fmla="*/ 1637607 h 2618509"/>
              <a:gd name="connsiteX44" fmla="*/ 872837 w 1733272"/>
              <a:gd name="connsiteY44" fmla="*/ 1670858 h 2618509"/>
              <a:gd name="connsiteX45" fmla="*/ 889462 w 1733272"/>
              <a:gd name="connsiteY45" fmla="*/ 1720735 h 2618509"/>
              <a:gd name="connsiteX46" fmla="*/ 881149 w 1733272"/>
              <a:gd name="connsiteY46" fmla="*/ 1828800 h 2618509"/>
              <a:gd name="connsiteX47" fmla="*/ 864524 w 1733272"/>
              <a:gd name="connsiteY47" fmla="*/ 1878676 h 2618509"/>
              <a:gd name="connsiteX48" fmla="*/ 856211 w 1733272"/>
              <a:gd name="connsiteY48" fmla="*/ 1903615 h 2618509"/>
              <a:gd name="connsiteX49" fmla="*/ 864524 w 1733272"/>
              <a:gd name="connsiteY49" fmla="*/ 1936866 h 2618509"/>
              <a:gd name="connsiteX50" fmla="*/ 881149 w 1733272"/>
              <a:gd name="connsiteY50" fmla="*/ 1986742 h 2618509"/>
              <a:gd name="connsiteX51" fmla="*/ 897775 w 1733272"/>
              <a:gd name="connsiteY51" fmla="*/ 2036618 h 2618509"/>
              <a:gd name="connsiteX52" fmla="*/ 906088 w 1733272"/>
              <a:gd name="connsiteY52" fmla="*/ 2061556 h 2618509"/>
              <a:gd name="connsiteX53" fmla="*/ 914400 w 1733272"/>
              <a:gd name="connsiteY53" fmla="*/ 2086495 h 2618509"/>
              <a:gd name="connsiteX54" fmla="*/ 931026 w 1733272"/>
              <a:gd name="connsiteY54" fmla="*/ 2111433 h 2618509"/>
              <a:gd name="connsiteX55" fmla="*/ 964277 w 1733272"/>
              <a:gd name="connsiteY55" fmla="*/ 2186247 h 2618509"/>
              <a:gd name="connsiteX56" fmla="*/ 972589 w 1733272"/>
              <a:gd name="connsiteY56" fmla="*/ 2211186 h 2618509"/>
              <a:gd name="connsiteX57" fmla="*/ 989215 w 1733272"/>
              <a:gd name="connsiteY57" fmla="*/ 2227811 h 2618509"/>
              <a:gd name="connsiteX58" fmla="*/ 1022466 w 1733272"/>
              <a:gd name="connsiteY58" fmla="*/ 2269375 h 2618509"/>
              <a:gd name="connsiteX59" fmla="*/ 1047404 w 1733272"/>
              <a:gd name="connsiteY59" fmla="*/ 2319251 h 2618509"/>
              <a:gd name="connsiteX60" fmla="*/ 1072342 w 1733272"/>
              <a:gd name="connsiteY60" fmla="*/ 2360815 h 2618509"/>
              <a:gd name="connsiteX61" fmla="*/ 1080655 w 1733272"/>
              <a:gd name="connsiteY61" fmla="*/ 2385753 h 2618509"/>
              <a:gd name="connsiteX62" fmla="*/ 1113906 w 1733272"/>
              <a:gd name="connsiteY62" fmla="*/ 2427316 h 2618509"/>
              <a:gd name="connsiteX63" fmla="*/ 1147157 w 1733272"/>
              <a:gd name="connsiteY63" fmla="*/ 2468880 h 2618509"/>
              <a:gd name="connsiteX64" fmla="*/ 1172095 w 1733272"/>
              <a:gd name="connsiteY64" fmla="*/ 2510444 h 2618509"/>
              <a:gd name="connsiteX65" fmla="*/ 1213659 w 1733272"/>
              <a:gd name="connsiteY65" fmla="*/ 2543695 h 2618509"/>
              <a:gd name="connsiteX66" fmla="*/ 1263535 w 1733272"/>
              <a:gd name="connsiteY66" fmla="*/ 2610196 h 2618509"/>
              <a:gd name="connsiteX67" fmla="*/ 1288473 w 1733272"/>
              <a:gd name="connsiteY67" fmla="*/ 2618509 h 2618509"/>
              <a:gd name="connsiteX68" fmla="*/ 1305099 w 1733272"/>
              <a:gd name="connsiteY68" fmla="*/ 2601884 h 2618509"/>
              <a:gd name="connsiteX69" fmla="*/ 1313411 w 1733272"/>
              <a:gd name="connsiteY69" fmla="*/ 2576946 h 2618509"/>
              <a:gd name="connsiteX70" fmla="*/ 1338349 w 1733272"/>
              <a:gd name="connsiteY70" fmla="*/ 2568633 h 2618509"/>
              <a:gd name="connsiteX71" fmla="*/ 1354975 w 1733272"/>
              <a:gd name="connsiteY71" fmla="*/ 2552007 h 2618509"/>
              <a:gd name="connsiteX72" fmla="*/ 1396539 w 1733272"/>
              <a:gd name="connsiteY72" fmla="*/ 2518756 h 2618509"/>
              <a:gd name="connsiteX73" fmla="*/ 1388226 w 1733272"/>
              <a:gd name="connsiteY73" fmla="*/ 2427316 h 2618509"/>
              <a:gd name="connsiteX74" fmla="*/ 1379913 w 1733272"/>
              <a:gd name="connsiteY74" fmla="*/ 2402378 h 2618509"/>
              <a:gd name="connsiteX75" fmla="*/ 1354975 w 1733272"/>
              <a:gd name="connsiteY75" fmla="*/ 2385753 h 2618509"/>
              <a:gd name="connsiteX76" fmla="*/ 1346662 w 1733272"/>
              <a:gd name="connsiteY76" fmla="*/ 2319251 h 2618509"/>
              <a:gd name="connsiteX77" fmla="*/ 1338349 w 1733272"/>
              <a:gd name="connsiteY77" fmla="*/ 2294313 h 2618509"/>
              <a:gd name="connsiteX78" fmla="*/ 1363288 w 1733272"/>
              <a:gd name="connsiteY78" fmla="*/ 2128058 h 2618509"/>
              <a:gd name="connsiteX79" fmla="*/ 1379913 w 1733272"/>
              <a:gd name="connsiteY79" fmla="*/ 2103120 h 2618509"/>
              <a:gd name="connsiteX80" fmla="*/ 1404851 w 1733272"/>
              <a:gd name="connsiteY80" fmla="*/ 2061556 h 2618509"/>
              <a:gd name="connsiteX81" fmla="*/ 1413164 w 1733272"/>
              <a:gd name="connsiteY81" fmla="*/ 2036618 h 2618509"/>
              <a:gd name="connsiteX82" fmla="*/ 1463040 w 1733272"/>
              <a:gd name="connsiteY82" fmla="*/ 1978429 h 2618509"/>
              <a:gd name="connsiteX83" fmla="*/ 1479666 w 1733272"/>
              <a:gd name="connsiteY83" fmla="*/ 1961804 h 2618509"/>
              <a:gd name="connsiteX84" fmla="*/ 1512917 w 1733272"/>
              <a:gd name="connsiteY84" fmla="*/ 1928553 h 2618509"/>
              <a:gd name="connsiteX85" fmla="*/ 1529542 w 1733272"/>
              <a:gd name="connsiteY85" fmla="*/ 1911927 h 2618509"/>
              <a:gd name="connsiteX86" fmla="*/ 1556593 w 1733272"/>
              <a:gd name="connsiteY86" fmla="*/ 1905727 h 2618509"/>
              <a:gd name="connsiteX87" fmla="*/ 1579419 w 1733272"/>
              <a:gd name="connsiteY87" fmla="*/ 1845426 h 2618509"/>
              <a:gd name="connsiteX88" fmla="*/ 1602722 w 1733272"/>
              <a:gd name="connsiteY88" fmla="*/ 1854215 h 2618509"/>
              <a:gd name="connsiteX89" fmla="*/ 1645920 w 1733272"/>
              <a:gd name="connsiteY89" fmla="*/ 1808905 h 2618509"/>
              <a:gd name="connsiteX90" fmla="*/ 1677536 w 1733272"/>
              <a:gd name="connsiteY90" fmla="*/ 1781035 h 2618509"/>
              <a:gd name="connsiteX91" fmla="*/ 1687484 w 1733272"/>
              <a:gd name="connsiteY91" fmla="*/ 1753986 h 2618509"/>
              <a:gd name="connsiteX92" fmla="*/ 1733272 w 1733272"/>
              <a:gd name="connsiteY92" fmla="*/ 1732794 h 2618509"/>
              <a:gd name="connsiteX93" fmla="*/ 1713376 w 1733272"/>
              <a:gd name="connsiteY93" fmla="*/ 1712422 h 2618509"/>
              <a:gd name="connsiteX94" fmla="*/ 1680125 w 1733272"/>
              <a:gd name="connsiteY94" fmla="*/ 1675423 h 2618509"/>
              <a:gd name="connsiteX95" fmla="*/ 1656822 w 1733272"/>
              <a:gd name="connsiteY95" fmla="*/ 1657981 h 2618509"/>
              <a:gd name="connsiteX96" fmla="*/ 1636449 w 1733272"/>
              <a:gd name="connsiteY96" fmla="*/ 1641355 h 2618509"/>
              <a:gd name="connsiteX97" fmla="*/ 1604834 w 1733272"/>
              <a:gd name="connsiteY97" fmla="*/ 1591479 h 2618509"/>
              <a:gd name="connsiteX98" fmla="*/ 1551550 w 1733272"/>
              <a:gd name="connsiteY98" fmla="*/ 1491590 h 2618509"/>
              <a:gd name="connsiteX99" fmla="*/ 1587731 w 1733272"/>
              <a:gd name="connsiteY99" fmla="*/ 1438102 h 2618509"/>
              <a:gd name="connsiteX100" fmla="*/ 1604357 w 1733272"/>
              <a:gd name="connsiteY100" fmla="*/ 1421476 h 2618509"/>
              <a:gd name="connsiteX101" fmla="*/ 1596044 w 1733272"/>
              <a:gd name="connsiteY101" fmla="*/ 1371600 h 2618509"/>
              <a:gd name="connsiteX102" fmla="*/ 1587731 w 1733272"/>
              <a:gd name="connsiteY102" fmla="*/ 1346662 h 2618509"/>
              <a:gd name="connsiteX103" fmla="*/ 1554480 w 1733272"/>
              <a:gd name="connsiteY103" fmla="*/ 1313411 h 2618509"/>
              <a:gd name="connsiteX104" fmla="*/ 1546168 w 1733272"/>
              <a:gd name="connsiteY104" fmla="*/ 1288473 h 2618509"/>
              <a:gd name="connsiteX105" fmla="*/ 1529542 w 1733272"/>
              <a:gd name="connsiteY105" fmla="*/ 1263535 h 2618509"/>
              <a:gd name="connsiteX106" fmla="*/ 1521229 w 1733272"/>
              <a:gd name="connsiteY106" fmla="*/ 1230284 h 2618509"/>
              <a:gd name="connsiteX107" fmla="*/ 1504604 w 1733272"/>
              <a:gd name="connsiteY107" fmla="*/ 1205346 h 2618509"/>
              <a:gd name="connsiteX108" fmla="*/ 1490091 w 1733272"/>
              <a:gd name="connsiteY108" fmla="*/ 1138844 h 2618509"/>
              <a:gd name="connsiteX109" fmla="*/ 1465153 w 1733272"/>
              <a:gd name="connsiteY109" fmla="*/ 1101028 h 2618509"/>
              <a:gd name="connsiteX110" fmla="*/ 1452274 w 1733272"/>
              <a:gd name="connsiteY110" fmla="*/ 1064029 h 2618509"/>
              <a:gd name="connsiteX111" fmla="*/ 1415277 w 1733272"/>
              <a:gd name="connsiteY111" fmla="*/ 1006658 h 2618509"/>
              <a:gd name="connsiteX112" fmla="*/ 1388226 w 1733272"/>
              <a:gd name="connsiteY112" fmla="*/ 922713 h 2618509"/>
              <a:gd name="connsiteX113" fmla="*/ 1379913 w 1733272"/>
              <a:gd name="connsiteY113" fmla="*/ 897775 h 2618509"/>
              <a:gd name="connsiteX114" fmla="*/ 1371600 w 1733272"/>
              <a:gd name="connsiteY114" fmla="*/ 847898 h 2618509"/>
              <a:gd name="connsiteX115" fmla="*/ 1363288 w 1733272"/>
              <a:gd name="connsiteY115" fmla="*/ 731520 h 2618509"/>
              <a:gd name="connsiteX116" fmla="*/ 1346662 w 1733272"/>
              <a:gd name="connsiteY116" fmla="*/ 681644 h 2618509"/>
              <a:gd name="connsiteX117" fmla="*/ 1338349 w 1733272"/>
              <a:gd name="connsiteY117" fmla="*/ 640080 h 2618509"/>
              <a:gd name="connsiteX118" fmla="*/ 1364950 w 1733272"/>
              <a:gd name="connsiteY118" fmla="*/ 507076 h 2618509"/>
              <a:gd name="connsiteX119" fmla="*/ 1382407 w 1733272"/>
              <a:gd name="connsiteY119" fmla="*/ 482970 h 2618509"/>
              <a:gd name="connsiteX120" fmla="*/ 1371600 w 1733272"/>
              <a:gd name="connsiteY120" fmla="*/ 423949 h 2618509"/>
              <a:gd name="connsiteX121" fmla="*/ 1363288 w 1733272"/>
              <a:gd name="connsiteY121" fmla="*/ 399011 h 2618509"/>
              <a:gd name="connsiteX122" fmla="*/ 1338349 w 1733272"/>
              <a:gd name="connsiteY122" fmla="*/ 390698 h 2618509"/>
              <a:gd name="connsiteX123" fmla="*/ 1313411 w 1733272"/>
              <a:gd name="connsiteY123" fmla="*/ 374073 h 2618509"/>
              <a:gd name="connsiteX124" fmla="*/ 1305099 w 1733272"/>
              <a:gd name="connsiteY124" fmla="*/ 349135 h 2618509"/>
              <a:gd name="connsiteX125" fmla="*/ 1288473 w 1733272"/>
              <a:gd name="connsiteY125" fmla="*/ 332509 h 2618509"/>
              <a:gd name="connsiteX126" fmla="*/ 1271848 w 1733272"/>
              <a:gd name="connsiteY126" fmla="*/ 282633 h 2618509"/>
              <a:gd name="connsiteX127" fmla="*/ 1230284 w 1733272"/>
              <a:gd name="connsiteY127" fmla="*/ 249382 h 2618509"/>
              <a:gd name="connsiteX128" fmla="*/ 1180408 w 1733272"/>
              <a:gd name="connsiteY128" fmla="*/ 191193 h 2618509"/>
              <a:gd name="connsiteX129" fmla="*/ 1163782 w 1733272"/>
              <a:gd name="connsiteY129" fmla="*/ 174567 h 2618509"/>
              <a:gd name="connsiteX130" fmla="*/ 1147157 w 1733272"/>
              <a:gd name="connsiteY130" fmla="*/ 149629 h 2618509"/>
              <a:gd name="connsiteX131" fmla="*/ 1097280 w 1733272"/>
              <a:gd name="connsiteY131" fmla="*/ 133004 h 2618509"/>
              <a:gd name="connsiteX132" fmla="*/ 1080655 w 1733272"/>
              <a:gd name="connsiteY132" fmla="*/ 116378 h 2618509"/>
              <a:gd name="connsiteX133" fmla="*/ 1030779 w 1733272"/>
              <a:gd name="connsiteY133" fmla="*/ 99753 h 2618509"/>
              <a:gd name="connsiteX134" fmla="*/ 964277 w 1733272"/>
              <a:gd name="connsiteY134" fmla="*/ 74815 h 2618509"/>
              <a:gd name="connsiteX135" fmla="*/ 889462 w 1733272"/>
              <a:gd name="connsiteY135" fmla="*/ 58189 h 2618509"/>
              <a:gd name="connsiteX136" fmla="*/ 831273 w 1733272"/>
              <a:gd name="connsiteY136" fmla="*/ 41564 h 2618509"/>
              <a:gd name="connsiteX137" fmla="*/ 764771 w 1733272"/>
              <a:gd name="connsiteY137" fmla="*/ 33251 h 2618509"/>
              <a:gd name="connsiteX138" fmla="*/ 706582 w 1733272"/>
              <a:gd name="connsiteY138" fmla="*/ 16626 h 2618509"/>
              <a:gd name="connsiteX139" fmla="*/ 648393 w 1733272"/>
              <a:gd name="connsiteY139" fmla="*/ 0 h 2618509"/>
              <a:gd name="connsiteX140" fmla="*/ 465513 w 1733272"/>
              <a:gd name="connsiteY140" fmla="*/ 8313 h 2618509"/>
              <a:gd name="connsiteX141" fmla="*/ 407324 w 1733272"/>
              <a:gd name="connsiteY141" fmla="*/ 16626 h 2618509"/>
              <a:gd name="connsiteX142" fmla="*/ 382386 w 1733272"/>
              <a:gd name="connsiteY142" fmla="*/ 24938 h 2618509"/>
              <a:gd name="connsiteX143" fmla="*/ 274320 w 1733272"/>
              <a:gd name="connsiteY143" fmla="*/ 33251 h 2618509"/>
              <a:gd name="connsiteX144" fmla="*/ 249382 w 1733272"/>
              <a:gd name="connsiteY144" fmla="*/ 41564 h 2618509"/>
              <a:gd name="connsiteX145" fmla="*/ 224444 w 1733272"/>
              <a:gd name="connsiteY145" fmla="*/ 58189 h 2618509"/>
              <a:gd name="connsiteX146" fmla="*/ 216131 w 1733272"/>
              <a:gd name="connsiteY146" fmla="*/ 49876 h 2618509"/>
              <a:gd name="connsiteX0" fmla="*/ 216131 w 1733272"/>
              <a:gd name="connsiteY0" fmla="*/ 49876 h 2618509"/>
              <a:gd name="connsiteX1" fmla="*/ 216131 w 1733272"/>
              <a:gd name="connsiteY1" fmla="*/ 49876 h 2618509"/>
              <a:gd name="connsiteX2" fmla="*/ 149629 w 1733272"/>
              <a:gd name="connsiteY2" fmla="*/ 74815 h 2618509"/>
              <a:gd name="connsiteX3" fmla="*/ 91440 w 1733272"/>
              <a:gd name="connsiteY3" fmla="*/ 124691 h 2618509"/>
              <a:gd name="connsiteX4" fmla="*/ 66502 w 1733272"/>
              <a:gd name="connsiteY4" fmla="*/ 141316 h 2618509"/>
              <a:gd name="connsiteX5" fmla="*/ 58189 w 1733272"/>
              <a:gd name="connsiteY5" fmla="*/ 166255 h 2618509"/>
              <a:gd name="connsiteX6" fmla="*/ 24939 w 1733272"/>
              <a:gd name="connsiteY6" fmla="*/ 216131 h 2618509"/>
              <a:gd name="connsiteX7" fmla="*/ 8313 w 1733272"/>
              <a:gd name="connsiteY7" fmla="*/ 266007 h 2618509"/>
              <a:gd name="connsiteX8" fmla="*/ 0 w 1733272"/>
              <a:gd name="connsiteY8" fmla="*/ 290946 h 2618509"/>
              <a:gd name="connsiteX9" fmla="*/ 8313 w 1733272"/>
              <a:gd name="connsiteY9" fmla="*/ 490451 h 2618509"/>
              <a:gd name="connsiteX10" fmla="*/ 41564 w 1733272"/>
              <a:gd name="connsiteY10" fmla="*/ 523702 h 2618509"/>
              <a:gd name="connsiteX11" fmla="*/ 91440 w 1733272"/>
              <a:gd name="connsiteY11" fmla="*/ 565266 h 2618509"/>
              <a:gd name="connsiteX12" fmla="*/ 116379 w 1733272"/>
              <a:gd name="connsiteY12" fmla="*/ 573578 h 2618509"/>
              <a:gd name="connsiteX13" fmla="*/ 133004 w 1733272"/>
              <a:gd name="connsiteY13" fmla="*/ 590204 h 2618509"/>
              <a:gd name="connsiteX14" fmla="*/ 166255 w 1733272"/>
              <a:gd name="connsiteY14" fmla="*/ 598516 h 2618509"/>
              <a:gd name="connsiteX15" fmla="*/ 191193 w 1733272"/>
              <a:gd name="connsiteY15" fmla="*/ 606829 h 2618509"/>
              <a:gd name="connsiteX16" fmla="*/ 207819 w 1733272"/>
              <a:gd name="connsiteY16" fmla="*/ 623455 h 2618509"/>
              <a:gd name="connsiteX17" fmla="*/ 232757 w 1733272"/>
              <a:gd name="connsiteY17" fmla="*/ 640080 h 2618509"/>
              <a:gd name="connsiteX18" fmla="*/ 249382 w 1733272"/>
              <a:gd name="connsiteY18" fmla="*/ 665018 h 2618509"/>
              <a:gd name="connsiteX19" fmla="*/ 290946 w 1733272"/>
              <a:gd name="connsiteY19" fmla="*/ 698269 h 2618509"/>
              <a:gd name="connsiteX20" fmla="*/ 324197 w 1733272"/>
              <a:gd name="connsiteY20" fmla="*/ 731520 h 2618509"/>
              <a:gd name="connsiteX21" fmla="*/ 374073 w 1733272"/>
              <a:gd name="connsiteY21" fmla="*/ 764771 h 2618509"/>
              <a:gd name="connsiteX22" fmla="*/ 415637 w 1733272"/>
              <a:gd name="connsiteY22" fmla="*/ 789709 h 2618509"/>
              <a:gd name="connsiteX23" fmla="*/ 446775 w 1733272"/>
              <a:gd name="connsiteY23" fmla="*/ 839586 h 2618509"/>
              <a:gd name="connsiteX24" fmla="*/ 452159 w 1733272"/>
              <a:gd name="connsiteY24" fmla="*/ 871201 h 2618509"/>
              <a:gd name="connsiteX25" fmla="*/ 483774 w 1733272"/>
              <a:gd name="connsiteY25" fmla="*/ 926120 h 2618509"/>
              <a:gd name="connsiteX26" fmla="*/ 524520 w 1733272"/>
              <a:gd name="connsiteY26" fmla="*/ 966866 h 2618509"/>
              <a:gd name="connsiteX27" fmla="*/ 544893 w 1733272"/>
              <a:gd name="connsiteY27" fmla="*/ 968501 h 2618509"/>
              <a:gd name="connsiteX28" fmla="*/ 561519 w 1733272"/>
              <a:gd name="connsiteY28" fmla="*/ 1000116 h 2618509"/>
              <a:gd name="connsiteX29" fmla="*/ 591022 w 1733272"/>
              <a:gd name="connsiteY29" fmla="*/ 1015448 h 2618509"/>
              <a:gd name="connsiteX30" fmla="*/ 611395 w 1733272"/>
              <a:gd name="connsiteY30" fmla="*/ 1032891 h 2618509"/>
              <a:gd name="connsiteX31" fmla="*/ 646281 w 1733272"/>
              <a:gd name="connsiteY31" fmla="*/ 1071524 h 2618509"/>
              <a:gd name="connsiteX32" fmla="*/ 666654 w 1733272"/>
              <a:gd name="connsiteY32" fmla="*/ 1099393 h 2618509"/>
              <a:gd name="connsiteX33" fmla="*/ 687844 w 1733272"/>
              <a:gd name="connsiteY33" fmla="*/ 1107705 h 2618509"/>
              <a:gd name="connsiteX34" fmla="*/ 696976 w 1733272"/>
              <a:gd name="connsiteY34" fmla="*/ 1139321 h 2618509"/>
              <a:gd name="connsiteX35" fmla="*/ 739833 w 1733272"/>
              <a:gd name="connsiteY35" fmla="*/ 1155469 h 2618509"/>
              <a:gd name="connsiteX36" fmla="*/ 756459 w 1733272"/>
              <a:gd name="connsiteY36" fmla="*/ 1221971 h 2618509"/>
              <a:gd name="connsiteX37" fmla="*/ 789709 w 1733272"/>
              <a:gd name="connsiteY37" fmla="*/ 1263535 h 2618509"/>
              <a:gd name="connsiteX38" fmla="*/ 798022 w 1733272"/>
              <a:gd name="connsiteY38" fmla="*/ 1305098 h 2618509"/>
              <a:gd name="connsiteX39" fmla="*/ 806335 w 1733272"/>
              <a:gd name="connsiteY39" fmla="*/ 1354975 h 2618509"/>
              <a:gd name="connsiteX40" fmla="*/ 822960 w 1733272"/>
              <a:gd name="connsiteY40" fmla="*/ 1404851 h 2618509"/>
              <a:gd name="connsiteX41" fmla="*/ 839586 w 1733272"/>
              <a:gd name="connsiteY41" fmla="*/ 1421476 h 2618509"/>
              <a:gd name="connsiteX42" fmla="*/ 856211 w 1733272"/>
              <a:gd name="connsiteY42" fmla="*/ 1612669 h 2618509"/>
              <a:gd name="connsiteX43" fmla="*/ 864524 w 1733272"/>
              <a:gd name="connsiteY43" fmla="*/ 1637607 h 2618509"/>
              <a:gd name="connsiteX44" fmla="*/ 872837 w 1733272"/>
              <a:gd name="connsiteY44" fmla="*/ 1670858 h 2618509"/>
              <a:gd name="connsiteX45" fmla="*/ 889462 w 1733272"/>
              <a:gd name="connsiteY45" fmla="*/ 1720735 h 2618509"/>
              <a:gd name="connsiteX46" fmla="*/ 881149 w 1733272"/>
              <a:gd name="connsiteY46" fmla="*/ 1828800 h 2618509"/>
              <a:gd name="connsiteX47" fmla="*/ 864524 w 1733272"/>
              <a:gd name="connsiteY47" fmla="*/ 1878676 h 2618509"/>
              <a:gd name="connsiteX48" fmla="*/ 856211 w 1733272"/>
              <a:gd name="connsiteY48" fmla="*/ 1903615 h 2618509"/>
              <a:gd name="connsiteX49" fmla="*/ 864524 w 1733272"/>
              <a:gd name="connsiteY49" fmla="*/ 1936866 h 2618509"/>
              <a:gd name="connsiteX50" fmla="*/ 881149 w 1733272"/>
              <a:gd name="connsiteY50" fmla="*/ 1986742 h 2618509"/>
              <a:gd name="connsiteX51" fmla="*/ 897775 w 1733272"/>
              <a:gd name="connsiteY51" fmla="*/ 2036618 h 2618509"/>
              <a:gd name="connsiteX52" fmla="*/ 906088 w 1733272"/>
              <a:gd name="connsiteY52" fmla="*/ 2061556 h 2618509"/>
              <a:gd name="connsiteX53" fmla="*/ 914400 w 1733272"/>
              <a:gd name="connsiteY53" fmla="*/ 2086495 h 2618509"/>
              <a:gd name="connsiteX54" fmla="*/ 931026 w 1733272"/>
              <a:gd name="connsiteY54" fmla="*/ 2111433 h 2618509"/>
              <a:gd name="connsiteX55" fmla="*/ 964277 w 1733272"/>
              <a:gd name="connsiteY55" fmla="*/ 2186247 h 2618509"/>
              <a:gd name="connsiteX56" fmla="*/ 972589 w 1733272"/>
              <a:gd name="connsiteY56" fmla="*/ 2211186 h 2618509"/>
              <a:gd name="connsiteX57" fmla="*/ 989215 w 1733272"/>
              <a:gd name="connsiteY57" fmla="*/ 2227811 h 2618509"/>
              <a:gd name="connsiteX58" fmla="*/ 1022466 w 1733272"/>
              <a:gd name="connsiteY58" fmla="*/ 2269375 h 2618509"/>
              <a:gd name="connsiteX59" fmla="*/ 1047404 w 1733272"/>
              <a:gd name="connsiteY59" fmla="*/ 2319251 h 2618509"/>
              <a:gd name="connsiteX60" fmla="*/ 1072342 w 1733272"/>
              <a:gd name="connsiteY60" fmla="*/ 2360815 h 2618509"/>
              <a:gd name="connsiteX61" fmla="*/ 1080655 w 1733272"/>
              <a:gd name="connsiteY61" fmla="*/ 2385753 h 2618509"/>
              <a:gd name="connsiteX62" fmla="*/ 1113906 w 1733272"/>
              <a:gd name="connsiteY62" fmla="*/ 2427316 h 2618509"/>
              <a:gd name="connsiteX63" fmla="*/ 1147157 w 1733272"/>
              <a:gd name="connsiteY63" fmla="*/ 2468880 h 2618509"/>
              <a:gd name="connsiteX64" fmla="*/ 1172095 w 1733272"/>
              <a:gd name="connsiteY64" fmla="*/ 2510444 h 2618509"/>
              <a:gd name="connsiteX65" fmla="*/ 1213659 w 1733272"/>
              <a:gd name="connsiteY65" fmla="*/ 2543695 h 2618509"/>
              <a:gd name="connsiteX66" fmla="*/ 1263535 w 1733272"/>
              <a:gd name="connsiteY66" fmla="*/ 2610196 h 2618509"/>
              <a:gd name="connsiteX67" fmla="*/ 1288473 w 1733272"/>
              <a:gd name="connsiteY67" fmla="*/ 2618509 h 2618509"/>
              <a:gd name="connsiteX68" fmla="*/ 1305099 w 1733272"/>
              <a:gd name="connsiteY68" fmla="*/ 2601884 h 2618509"/>
              <a:gd name="connsiteX69" fmla="*/ 1313411 w 1733272"/>
              <a:gd name="connsiteY69" fmla="*/ 2576946 h 2618509"/>
              <a:gd name="connsiteX70" fmla="*/ 1338349 w 1733272"/>
              <a:gd name="connsiteY70" fmla="*/ 2568633 h 2618509"/>
              <a:gd name="connsiteX71" fmla="*/ 1354975 w 1733272"/>
              <a:gd name="connsiteY71" fmla="*/ 2552007 h 2618509"/>
              <a:gd name="connsiteX72" fmla="*/ 1396539 w 1733272"/>
              <a:gd name="connsiteY72" fmla="*/ 2518756 h 2618509"/>
              <a:gd name="connsiteX73" fmla="*/ 1388226 w 1733272"/>
              <a:gd name="connsiteY73" fmla="*/ 2427316 h 2618509"/>
              <a:gd name="connsiteX74" fmla="*/ 1379913 w 1733272"/>
              <a:gd name="connsiteY74" fmla="*/ 2402378 h 2618509"/>
              <a:gd name="connsiteX75" fmla="*/ 1354975 w 1733272"/>
              <a:gd name="connsiteY75" fmla="*/ 2385753 h 2618509"/>
              <a:gd name="connsiteX76" fmla="*/ 1346662 w 1733272"/>
              <a:gd name="connsiteY76" fmla="*/ 2319251 h 2618509"/>
              <a:gd name="connsiteX77" fmla="*/ 1338349 w 1733272"/>
              <a:gd name="connsiteY77" fmla="*/ 2294313 h 2618509"/>
              <a:gd name="connsiteX78" fmla="*/ 1363288 w 1733272"/>
              <a:gd name="connsiteY78" fmla="*/ 2128058 h 2618509"/>
              <a:gd name="connsiteX79" fmla="*/ 1379913 w 1733272"/>
              <a:gd name="connsiteY79" fmla="*/ 2103120 h 2618509"/>
              <a:gd name="connsiteX80" fmla="*/ 1404851 w 1733272"/>
              <a:gd name="connsiteY80" fmla="*/ 2061556 h 2618509"/>
              <a:gd name="connsiteX81" fmla="*/ 1413164 w 1733272"/>
              <a:gd name="connsiteY81" fmla="*/ 2036618 h 2618509"/>
              <a:gd name="connsiteX82" fmla="*/ 1463040 w 1733272"/>
              <a:gd name="connsiteY82" fmla="*/ 1978429 h 2618509"/>
              <a:gd name="connsiteX83" fmla="*/ 1479666 w 1733272"/>
              <a:gd name="connsiteY83" fmla="*/ 1961804 h 2618509"/>
              <a:gd name="connsiteX84" fmla="*/ 1512917 w 1733272"/>
              <a:gd name="connsiteY84" fmla="*/ 1928553 h 2618509"/>
              <a:gd name="connsiteX85" fmla="*/ 1529542 w 1733272"/>
              <a:gd name="connsiteY85" fmla="*/ 1911927 h 2618509"/>
              <a:gd name="connsiteX86" fmla="*/ 1556593 w 1733272"/>
              <a:gd name="connsiteY86" fmla="*/ 1905727 h 2618509"/>
              <a:gd name="connsiteX87" fmla="*/ 1579419 w 1733272"/>
              <a:gd name="connsiteY87" fmla="*/ 1845426 h 2618509"/>
              <a:gd name="connsiteX88" fmla="*/ 1602722 w 1733272"/>
              <a:gd name="connsiteY88" fmla="*/ 1854215 h 2618509"/>
              <a:gd name="connsiteX89" fmla="*/ 1645920 w 1733272"/>
              <a:gd name="connsiteY89" fmla="*/ 1808905 h 2618509"/>
              <a:gd name="connsiteX90" fmla="*/ 1677536 w 1733272"/>
              <a:gd name="connsiteY90" fmla="*/ 1781035 h 2618509"/>
              <a:gd name="connsiteX91" fmla="*/ 1687484 w 1733272"/>
              <a:gd name="connsiteY91" fmla="*/ 1753986 h 2618509"/>
              <a:gd name="connsiteX92" fmla="*/ 1733272 w 1733272"/>
              <a:gd name="connsiteY92" fmla="*/ 1732794 h 2618509"/>
              <a:gd name="connsiteX93" fmla="*/ 1713376 w 1733272"/>
              <a:gd name="connsiteY93" fmla="*/ 1712422 h 2618509"/>
              <a:gd name="connsiteX94" fmla="*/ 1680125 w 1733272"/>
              <a:gd name="connsiteY94" fmla="*/ 1675423 h 2618509"/>
              <a:gd name="connsiteX95" fmla="*/ 1656822 w 1733272"/>
              <a:gd name="connsiteY95" fmla="*/ 1657981 h 2618509"/>
              <a:gd name="connsiteX96" fmla="*/ 1636449 w 1733272"/>
              <a:gd name="connsiteY96" fmla="*/ 1641355 h 2618509"/>
              <a:gd name="connsiteX97" fmla="*/ 1604834 w 1733272"/>
              <a:gd name="connsiteY97" fmla="*/ 1591479 h 2618509"/>
              <a:gd name="connsiteX98" fmla="*/ 1551550 w 1733272"/>
              <a:gd name="connsiteY98" fmla="*/ 1491590 h 2618509"/>
              <a:gd name="connsiteX99" fmla="*/ 1587731 w 1733272"/>
              <a:gd name="connsiteY99" fmla="*/ 1438102 h 2618509"/>
              <a:gd name="connsiteX100" fmla="*/ 1604357 w 1733272"/>
              <a:gd name="connsiteY100" fmla="*/ 1421476 h 2618509"/>
              <a:gd name="connsiteX101" fmla="*/ 1596044 w 1733272"/>
              <a:gd name="connsiteY101" fmla="*/ 1371600 h 2618509"/>
              <a:gd name="connsiteX102" fmla="*/ 1587731 w 1733272"/>
              <a:gd name="connsiteY102" fmla="*/ 1346662 h 2618509"/>
              <a:gd name="connsiteX103" fmla="*/ 1554480 w 1733272"/>
              <a:gd name="connsiteY103" fmla="*/ 1313411 h 2618509"/>
              <a:gd name="connsiteX104" fmla="*/ 1546168 w 1733272"/>
              <a:gd name="connsiteY104" fmla="*/ 1288473 h 2618509"/>
              <a:gd name="connsiteX105" fmla="*/ 1529542 w 1733272"/>
              <a:gd name="connsiteY105" fmla="*/ 1263535 h 2618509"/>
              <a:gd name="connsiteX106" fmla="*/ 1521229 w 1733272"/>
              <a:gd name="connsiteY106" fmla="*/ 1230284 h 2618509"/>
              <a:gd name="connsiteX107" fmla="*/ 1504604 w 1733272"/>
              <a:gd name="connsiteY107" fmla="*/ 1205346 h 2618509"/>
              <a:gd name="connsiteX108" fmla="*/ 1490091 w 1733272"/>
              <a:gd name="connsiteY108" fmla="*/ 1138844 h 2618509"/>
              <a:gd name="connsiteX109" fmla="*/ 1465153 w 1733272"/>
              <a:gd name="connsiteY109" fmla="*/ 1101028 h 2618509"/>
              <a:gd name="connsiteX110" fmla="*/ 1452274 w 1733272"/>
              <a:gd name="connsiteY110" fmla="*/ 1064029 h 2618509"/>
              <a:gd name="connsiteX111" fmla="*/ 1415277 w 1733272"/>
              <a:gd name="connsiteY111" fmla="*/ 1006658 h 2618509"/>
              <a:gd name="connsiteX112" fmla="*/ 1388226 w 1733272"/>
              <a:gd name="connsiteY112" fmla="*/ 922713 h 2618509"/>
              <a:gd name="connsiteX113" fmla="*/ 1379913 w 1733272"/>
              <a:gd name="connsiteY113" fmla="*/ 897775 h 2618509"/>
              <a:gd name="connsiteX114" fmla="*/ 1371600 w 1733272"/>
              <a:gd name="connsiteY114" fmla="*/ 847898 h 2618509"/>
              <a:gd name="connsiteX115" fmla="*/ 1363288 w 1733272"/>
              <a:gd name="connsiteY115" fmla="*/ 731520 h 2618509"/>
              <a:gd name="connsiteX116" fmla="*/ 1346662 w 1733272"/>
              <a:gd name="connsiteY116" fmla="*/ 681644 h 2618509"/>
              <a:gd name="connsiteX117" fmla="*/ 1361209 w 1733272"/>
              <a:gd name="connsiteY117" fmla="*/ 644652 h 2618509"/>
              <a:gd name="connsiteX118" fmla="*/ 1364950 w 1733272"/>
              <a:gd name="connsiteY118" fmla="*/ 507076 h 2618509"/>
              <a:gd name="connsiteX119" fmla="*/ 1382407 w 1733272"/>
              <a:gd name="connsiteY119" fmla="*/ 482970 h 2618509"/>
              <a:gd name="connsiteX120" fmla="*/ 1371600 w 1733272"/>
              <a:gd name="connsiteY120" fmla="*/ 423949 h 2618509"/>
              <a:gd name="connsiteX121" fmla="*/ 1363288 w 1733272"/>
              <a:gd name="connsiteY121" fmla="*/ 399011 h 2618509"/>
              <a:gd name="connsiteX122" fmla="*/ 1338349 w 1733272"/>
              <a:gd name="connsiteY122" fmla="*/ 390698 h 2618509"/>
              <a:gd name="connsiteX123" fmla="*/ 1313411 w 1733272"/>
              <a:gd name="connsiteY123" fmla="*/ 374073 h 2618509"/>
              <a:gd name="connsiteX124" fmla="*/ 1305099 w 1733272"/>
              <a:gd name="connsiteY124" fmla="*/ 349135 h 2618509"/>
              <a:gd name="connsiteX125" fmla="*/ 1288473 w 1733272"/>
              <a:gd name="connsiteY125" fmla="*/ 332509 h 2618509"/>
              <a:gd name="connsiteX126" fmla="*/ 1271848 w 1733272"/>
              <a:gd name="connsiteY126" fmla="*/ 282633 h 2618509"/>
              <a:gd name="connsiteX127" fmla="*/ 1230284 w 1733272"/>
              <a:gd name="connsiteY127" fmla="*/ 249382 h 2618509"/>
              <a:gd name="connsiteX128" fmla="*/ 1180408 w 1733272"/>
              <a:gd name="connsiteY128" fmla="*/ 191193 h 2618509"/>
              <a:gd name="connsiteX129" fmla="*/ 1163782 w 1733272"/>
              <a:gd name="connsiteY129" fmla="*/ 174567 h 2618509"/>
              <a:gd name="connsiteX130" fmla="*/ 1147157 w 1733272"/>
              <a:gd name="connsiteY130" fmla="*/ 149629 h 2618509"/>
              <a:gd name="connsiteX131" fmla="*/ 1097280 w 1733272"/>
              <a:gd name="connsiteY131" fmla="*/ 133004 h 2618509"/>
              <a:gd name="connsiteX132" fmla="*/ 1080655 w 1733272"/>
              <a:gd name="connsiteY132" fmla="*/ 116378 h 2618509"/>
              <a:gd name="connsiteX133" fmla="*/ 1030779 w 1733272"/>
              <a:gd name="connsiteY133" fmla="*/ 99753 h 2618509"/>
              <a:gd name="connsiteX134" fmla="*/ 964277 w 1733272"/>
              <a:gd name="connsiteY134" fmla="*/ 74815 h 2618509"/>
              <a:gd name="connsiteX135" fmla="*/ 889462 w 1733272"/>
              <a:gd name="connsiteY135" fmla="*/ 58189 h 2618509"/>
              <a:gd name="connsiteX136" fmla="*/ 831273 w 1733272"/>
              <a:gd name="connsiteY136" fmla="*/ 41564 h 2618509"/>
              <a:gd name="connsiteX137" fmla="*/ 764771 w 1733272"/>
              <a:gd name="connsiteY137" fmla="*/ 33251 h 2618509"/>
              <a:gd name="connsiteX138" fmla="*/ 706582 w 1733272"/>
              <a:gd name="connsiteY138" fmla="*/ 16626 h 2618509"/>
              <a:gd name="connsiteX139" fmla="*/ 648393 w 1733272"/>
              <a:gd name="connsiteY139" fmla="*/ 0 h 2618509"/>
              <a:gd name="connsiteX140" fmla="*/ 465513 w 1733272"/>
              <a:gd name="connsiteY140" fmla="*/ 8313 h 2618509"/>
              <a:gd name="connsiteX141" fmla="*/ 407324 w 1733272"/>
              <a:gd name="connsiteY141" fmla="*/ 16626 h 2618509"/>
              <a:gd name="connsiteX142" fmla="*/ 382386 w 1733272"/>
              <a:gd name="connsiteY142" fmla="*/ 24938 h 2618509"/>
              <a:gd name="connsiteX143" fmla="*/ 274320 w 1733272"/>
              <a:gd name="connsiteY143" fmla="*/ 33251 h 2618509"/>
              <a:gd name="connsiteX144" fmla="*/ 249382 w 1733272"/>
              <a:gd name="connsiteY144" fmla="*/ 41564 h 2618509"/>
              <a:gd name="connsiteX145" fmla="*/ 224444 w 1733272"/>
              <a:gd name="connsiteY145" fmla="*/ 58189 h 2618509"/>
              <a:gd name="connsiteX146" fmla="*/ 216131 w 1733272"/>
              <a:gd name="connsiteY146" fmla="*/ 49876 h 2618509"/>
              <a:gd name="connsiteX0" fmla="*/ 216131 w 1733272"/>
              <a:gd name="connsiteY0" fmla="*/ 49876 h 2618509"/>
              <a:gd name="connsiteX1" fmla="*/ 216131 w 1733272"/>
              <a:gd name="connsiteY1" fmla="*/ 49876 h 2618509"/>
              <a:gd name="connsiteX2" fmla="*/ 149629 w 1733272"/>
              <a:gd name="connsiteY2" fmla="*/ 74815 h 2618509"/>
              <a:gd name="connsiteX3" fmla="*/ 91440 w 1733272"/>
              <a:gd name="connsiteY3" fmla="*/ 124691 h 2618509"/>
              <a:gd name="connsiteX4" fmla="*/ 66502 w 1733272"/>
              <a:gd name="connsiteY4" fmla="*/ 141316 h 2618509"/>
              <a:gd name="connsiteX5" fmla="*/ 58189 w 1733272"/>
              <a:gd name="connsiteY5" fmla="*/ 166255 h 2618509"/>
              <a:gd name="connsiteX6" fmla="*/ 24939 w 1733272"/>
              <a:gd name="connsiteY6" fmla="*/ 216131 h 2618509"/>
              <a:gd name="connsiteX7" fmla="*/ 8313 w 1733272"/>
              <a:gd name="connsiteY7" fmla="*/ 266007 h 2618509"/>
              <a:gd name="connsiteX8" fmla="*/ 0 w 1733272"/>
              <a:gd name="connsiteY8" fmla="*/ 290946 h 2618509"/>
              <a:gd name="connsiteX9" fmla="*/ 8313 w 1733272"/>
              <a:gd name="connsiteY9" fmla="*/ 490451 h 2618509"/>
              <a:gd name="connsiteX10" fmla="*/ 41564 w 1733272"/>
              <a:gd name="connsiteY10" fmla="*/ 523702 h 2618509"/>
              <a:gd name="connsiteX11" fmla="*/ 91440 w 1733272"/>
              <a:gd name="connsiteY11" fmla="*/ 565266 h 2618509"/>
              <a:gd name="connsiteX12" fmla="*/ 116379 w 1733272"/>
              <a:gd name="connsiteY12" fmla="*/ 573578 h 2618509"/>
              <a:gd name="connsiteX13" fmla="*/ 133004 w 1733272"/>
              <a:gd name="connsiteY13" fmla="*/ 590204 h 2618509"/>
              <a:gd name="connsiteX14" fmla="*/ 166255 w 1733272"/>
              <a:gd name="connsiteY14" fmla="*/ 598516 h 2618509"/>
              <a:gd name="connsiteX15" fmla="*/ 191193 w 1733272"/>
              <a:gd name="connsiteY15" fmla="*/ 606829 h 2618509"/>
              <a:gd name="connsiteX16" fmla="*/ 207819 w 1733272"/>
              <a:gd name="connsiteY16" fmla="*/ 623455 h 2618509"/>
              <a:gd name="connsiteX17" fmla="*/ 232757 w 1733272"/>
              <a:gd name="connsiteY17" fmla="*/ 640080 h 2618509"/>
              <a:gd name="connsiteX18" fmla="*/ 249382 w 1733272"/>
              <a:gd name="connsiteY18" fmla="*/ 665018 h 2618509"/>
              <a:gd name="connsiteX19" fmla="*/ 290946 w 1733272"/>
              <a:gd name="connsiteY19" fmla="*/ 698269 h 2618509"/>
              <a:gd name="connsiteX20" fmla="*/ 324197 w 1733272"/>
              <a:gd name="connsiteY20" fmla="*/ 731520 h 2618509"/>
              <a:gd name="connsiteX21" fmla="*/ 374073 w 1733272"/>
              <a:gd name="connsiteY21" fmla="*/ 764771 h 2618509"/>
              <a:gd name="connsiteX22" fmla="*/ 415637 w 1733272"/>
              <a:gd name="connsiteY22" fmla="*/ 789709 h 2618509"/>
              <a:gd name="connsiteX23" fmla="*/ 446775 w 1733272"/>
              <a:gd name="connsiteY23" fmla="*/ 839586 h 2618509"/>
              <a:gd name="connsiteX24" fmla="*/ 452159 w 1733272"/>
              <a:gd name="connsiteY24" fmla="*/ 871201 h 2618509"/>
              <a:gd name="connsiteX25" fmla="*/ 483774 w 1733272"/>
              <a:gd name="connsiteY25" fmla="*/ 926120 h 2618509"/>
              <a:gd name="connsiteX26" fmla="*/ 524520 w 1733272"/>
              <a:gd name="connsiteY26" fmla="*/ 966866 h 2618509"/>
              <a:gd name="connsiteX27" fmla="*/ 544893 w 1733272"/>
              <a:gd name="connsiteY27" fmla="*/ 968501 h 2618509"/>
              <a:gd name="connsiteX28" fmla="*/ 561519 w 1733272"/>
              <a:gd name="connsiteY28" fmla="*/ 1000116 h 2618509"/>
              <a:gd name="connsiteX29" fmla="*/ 591022 w 1733272"/>
              <a:gd name="connsiteY29" fmla="*/ 1015448 h 2618509"/>
              <a:gd name="connsiteX30" fmla="*/ 611395 w 1733272"/>
              <a:gd name="connsiteY30" fmla="*/ 1032891 h 2618509"/>
              <a:gd name="connsiteX31" fmla="*/ 646281 w 1733272"/>
              <a:gd name="connsiteY31" fmla="*/ 1071524 h 2618509"/>
              <a:gd name="connsiteX32" fmla="*/ 666654 w 1733272"/>
              <a:gd name="connsiteY32" fmla="*/ 1099393 h 2618509"/>
              <a:gd name="connsiteX33" fmla="*/ 687844 w 1733272"/>
              <a:gd name="connsiteY33" fmla="*/ 1107705 h 2618509"/>
              <a:gd name="connsiteX34" fmla="*/ 696976 w 1733272"/>
              <a:gd name="connsiteY34" fmla="*/ 1139321 h 2618509"/>
              <a:gd name="connsiteX35" fmla="*/ 739833 w 1733272"/>
              <a:gd name="connsiteY35" fmla="*/ 1155469 h 2618509"/>
              <a:gd name="connsiteX36" fmla="*/ 756459 w 1733272"/>
              <a:gd name="connsiteY36" fmla="*/ 1221971 h 2618509"/>
              <a:gd name="connsiteX37" fmla="*/ 789709 w 1733272"/>
              <a:gd name="connsiteY37" fmla="*/ 1263535 h 2618509"/>
              <a:gd name="connsiteX38" fmla="*/ 798022 w 1733272"/>
              <a:gd name="connsiteY38" fmla="*/ 1305098 h 2618509"/>
              <a:gd name="connsiteX39" fmla="*/ 806335 w 1733272"/>
              <a:gd name="connsiteY39" fmla="*/ 1354975 h 2618509"/>
              <a:gd name="connsiteX40" fmla="*/ 822960 w 1733272"/>
              <a:gd name="connsiteY40" fmla="*/ 1404851 h 2618509"/>
              <a:gd name="connsiteX41" fmla="*/ 839586 w 1733272"/>
              <a:gd name="connsiteY41" fmla="*/ 1421476 h 2618509"/>
              <a:gd name="connsiteX42" fmla="*/ 856211 w 1733272"/>
              <a:gd name="connsiteY42" fmla="*/ 1612669 h 2618509"/>
              <a:gd name="connsiteX43" fmla="*/ 864524 w 1733272"/>
              <a:gd name="connsiteY43" fmla="*/ 1637607 h 2618509"/>
              <a:gd name="connsiteX44" fmla="*/ 872837 w 1733272"/>
              <a:gd name="connsiteY44" fmla="*/ 1670858 h 2618509"/>
              <a:gd name="connsiteX45" fmla="*/ 889462 w 1733272"/>
              <a:gd name="connsiteY45" fmla="*/ 1720735 h 2618509"/>
              <a:gd name="connsiteX46" fmla="*/ 881149 w 1733272"/>
              <a:gd name="connsiteY46" fmla="*/ 1828800 h 2618509"/>
              <a:gd name="connsiteX47" fmla="*/ 864524 w 1733272"/>
              <a:gd name="connsiteY47" fmla="*/ 1878676 h 2618509"/>
              <a:gd name="connsiteX48" fmla="*/ 856211 w 1733272"/>
              <a:gd name="connsiteY48" fmla="*/ 1903615 h 2618509"/>
              <a:gd name="connsiteX49" fmla="*/ 864524 w 1733272"/>
              <a:gd name="connsiteY49" fmla="*/ 1936866 h 2618509"/>
              <a:gd name="connsiteX50" fmla="*/ 881149 w 1733272"/>
              <a:gd name="connsiteY50" fmla="*/ 1986742 h 2618509"/>
              <a:gd name="connsiteX51" fmla="*/ 897775 w 1733272"/>
              <a:gd name="connsiteY51" fmla="*/ 2036618 h 2618509"/>
              <a:gd name="connsiteX52" fmla="*/ 906088 w 1733272"/>
              <a:gd name="connsiteY52" fmla="*/ 2061556 h 2618509"/>
              <a:gd name="connsiteX53" fmla="*/ 914400 w 1733272"/>
              <a:gd name="connsiteY53" fmla="*/ 2086495 h 2618509"/>
              <a:gd name="connsiteX54" fmla="*/ 931026 w 1733272"/>
              <a:gd name="connsiteY54" fmla="*/ 2111433 h 2618509"/>
              <a:gd name="connsiteX55" fmla="*/ 964277 w 1733272"/>
              <a:gd name="connsiteY55" fmla="*/ 2186247 h 2618509"/>
              <a:gd name="connsiteX56" fmla="*/ 972589 w 1733272"/>
              <a:gd name="connsiteY56" fmla="*/ 2211186 h 2618509"/>
              <a:gd name="connsiteX57" fmla="*/ 989215 w 1733272"/>
              <a:gd name="connsiteY57" fmla="*/ 2227811 h 2618509"/>
              <a:gd name="connsiteX58" fmla="*/ 1022466 w 1733272"/>
              <a:gd name="connsiteY58" fmla="*/ 2269375 h 2618509"/>
              <a:gd name="connsiteX59" fmla="*/ 1047404 w 1733272"/>
              <a:gd name="connsiteY59" fmla="*/ 2319251 h 2618509"/>
              <a:gd name="connsiteX60" fmla="*/ 1072342 w 1733272"/>
              <a:gd name="connsiteY60" fmla="*/ 2360815 h 2618509"/>
              <a:gd name="connsiteX61" fmla="*/ 1080655 w 1733272"/>
              <a:gd name="connsiteY61" fmla="*/ 2385753 h 2618509"/>
              <a:gd name="connsiteX62" fmla="*/ 1113906 w 1733272"/>
              <a:gd name="connsiteY62" fmla="*/ 2427316 h 2618509"/>
              <a:gd name="connsiteX63" fmla="*/ 1147157 w 1733272"/>
              <a:gd name="connsiteY63" fmla="*/ 2468880 h 2618509"/>
              <a:gd name="connsiteX64" fmla="*/ 1172095 w 1733272"/>
              <a:gd name="connsiteY64" fmla="*/ 2510444 h 2618509"/>
              <a:gd name="connsiteX65" fmla="*/ 1213659 w 1733272"/>
              <a:gd name="connsiteY65" fmla="*/ 2543695 h 2618509"/>
              <a:gd name="connsiteX66" fmla="*/ 1263535 w 1733272"/>
              <a:gd name="connsiteY66" fmla="*/ 2610196 h 2618509"/>
              <a:gd name="connsiteX67" fmla="*/ 1288473 w 1733272"/>
              <a:gd name="connsiteY67" fmla="*/ 2618509 h 2618509"/>
              <a:gd name="connsiteX68" fmla="*/ 1305099 w 1733272"/>
              <a:gd name="connsiteY68" fmla="*/ 2601884 h 2618509"/>
              <a:gd name="connsiteX69" fmla="*/ 1313411 w 1733272"/>
              <a:gd name="connsiteY69" fmla="*/ 2576946 h 2618509"/>
              <a:gd name="connsiteX70" fmla="*/ 1338349 w 1733272"/>
              <a:gd name="connsiteY70" fmla="*/ 2568633 h 2618509"/>
              <a:gd name="connsiteX71" fmla="*/ 1354975 w 1733272"/>
              <a:gd name="connsiteY71" fmla="*/ 2552007 h 2618509"/>
              <a:gd name="connsiteX72" fmla="*/ 1396539 w 1733272"/>
              <a:gd name="connsiteY72" fmla="*/ 2518756 h 2618509"/>
              <a:gd name="connsiteX73" fmla="*/ 1388226 w 1733272"/>
              <a:gd name="connsiteY73" fmla="*/ 2427316 h 2618509"/>
              <a:gd name="connsiteX74" fmla="*/ 1379913 w 1733272"/>
              <a:gd name="connsiteY74" fmla="*/ 2402378 h 2618509"/>
              <a:gd name="connsiteX75" fmla="*/ 1354975 w 1733272"/>
              <a:gd name="connsiteY75" fmla="*/ 2385753 h 2618509"/>
              <a:gd name="connsiteX76" fmla="*/ 1346662 w 1733272"/>
              <a:gd name="connsiteY76" fmla="*/ 2319251 h 2618509"/>
              <a:gd name="connsiteX77" fmla="*/ 1338349 w 1733272"/>
              <a:gd name="connsiteY77" fmla="*/ 2294313 h 2618509"/>
              <a:gd name="connsiteX78" fmla="*/ 1363288 w 1733272"/>
              <a:gd name="connsiteY78" fmla="*/ 2128058 h 2618509"/>
              <a:gd name="connsiteX79" fmla="*/ 1379913 w 1733272"/>
              <a:gd name="connsiteY79" fmla="*/ 2103120 h 2618509"/>
              <a:gd name="connsiteX80" fmla="*/ 1404851 w 1733272"/>
              <a:gd name="connsiteY80" fmla="*/ 2061556 h 2618509"/>
              <a:gd name="connsiteX81" fmla="*/ 1413164 w 1733272"/>
              <a:gd name="connsiteY81" fmla="*/ 2036618 h 2618509"/>
              <a:gd name="connsiteX82" fmla="*/ 1463040 w 1733272"/>
              <a:gd name="connsiteY82" fmla="*/ 1978429 h 2618509"/>
              <a:gd name="connsiteX83" fmla="*/ 1479666 w 1733272"/>
              <a:gd name="connsiteY83" fmla="*/ 1961804 h 2618509"/>
              <a:gd name="connsiteX84" fmla="*/ 1512917 w 1733272"/>
              <a:gd name="connsiteY84" fmla="*/ 1928553 h 2618509"/>
              <a:gd name="connsiteX85" fmla="*/ 1529542 w 1733272"/>
              <a:gd name="connsiteY85" fmla="*/ 1911927 h 2618509"/>
              <a:gd name="connsiteX86" fmla="*/ 1556593 w 1733272"/>
              <a:gd name="connsiteY86" fmla="*/ 1905727 h 2618509"/>
              <a:gd name="connsiteX87" fmla="*/ 1579419 w 1733272"/>
              <a:gd name="connsiteY87" fmla="*/ 1845426 h 2618509"/>
              <a:gd name="connsiteX88" fmla="*/ 1602722 w 1733272"/>
              <a:gd name="connsiteY88" fmla="*/ 1854215 h 2618509"/>
              <a:gd name="connsiteX89" fmla="*/ 1645920 w 1733272"/>
              <a:gd name="connsiteY89" fmla="*/ 1808905 h 2618509"/>
              <a:gd name="connsiteX90" fmla="*/ 1677536 w 1733272"/>
              <a:gd name="connsiteY90" fmla="*/ 1781035 h 2618509"/>
              <a:gd name="connsiteX91" fmla="*/ 1687484 w 1733272"/>
              <a:gd name="connsiteY91" fmla="*/ 1753986 h 2618509"/>
              <a:gd name="connsiteX92" fmla="*/ 1733272 w 1733272"/>
              <a:gd name="connsiteY92" fmla="*/ 1732794 h 2618509"/>
              <a:gd name="connsiteX93" fmla="*/ 1713376 w 1733272"/>
              <a:gd name="connsiteY93" fmla="*/ 1712422 h 2618509"/>
              <a:gd name="connsiteX94" fmla="*/ 1680125 w 1733272"/>
              <a:gd name="connsiteY94" fmla="*/ 1675423 h 2618509"/>
              <a:gd name="connsiteX95" fmla="*/ 1656822 w 1733272"/>
              <a:gd name="connsiteY95" fmla="*/ 1657981 h 2618509"/>
              <a:gd name="connsiteX96" fmla="*/ 1636449 w 1733272"/>
              <a:gd name="connsiteY96" fmla="*/ 1641355 h 2618509"/>
              <a:gd name="connsiteX97" fmla="*/ 1604834 w 1733272"/>
              <a:gd name="connsiteY97" fmla="*/ 1591479 h 2618509"/>
              <a:gd name="connsiteX98" fmla="*/ 1551550 w 1733272"/>
              <a:gd name="connsiteY98" fmla="*/ 1491590 h 2618509"/>
              <a:gd name="connsiteX99" fmla="*/ 1587731 w 1733272"/>
              <a:gd name="connsiteY99" fmla="*/ 1438102 h 2618509"/>
              <a:gd name="connsiteX100" fmla="*/ 1604357 w 1733272"/>
              <a:gd name="connsiteY100" fmla="*/ 1421476 h 2618509"/>
              <a:gd name="connsiteX101" fmla="*/ 1596044 w 1733272"/>
              <a:gd name="connsiteY101" fmla="*/ 1371600 h 2618509"/>
              <a:gd name="connsiteX102" fmla="*/ 1587731 w 1733272"/>
              <a:gd name="connsiteY102" fmla="*/ 1346662 h 2618509"/>
              <a:gd name="connsiteX103" fmla="*/ 1554480 w 1733272"/>
              <a:gd name="connsiteY103" fmla="*/ 1313411 h 2618509"/>
              <a:gd name="connsiteX104" fmla="*/ 1546168 w 1733272"/>
              <a:gd name="connsiteY104" fmla="*/ 1288473 h 2618509"/>
              <a:gd name="connsiteX105" fmla="*/ 1529542 w 1733272"/>
              <a:gd name="connsiteY105" fmla="*/ 1263535 h 2618509"/>
              <a:gd name="connsiteX106" fmla="*/ 1521229 w 1733272"/>
              <a:gd name="connsiteY106" fmla="*/ 1230284 h 2618509"/>
              <a:gd name="connsiteX107" fmla="*/ 1504604 w 1733272"/>
              <a:gd name="connsiteY107" fmla="*/ 1205346 h 2618509"/>
              <a:gd name="connsiteX108" fmla="*/ 1490091 w 1733272"/>
              <a:gd name="connsiteY108" fmla="*/ 1138844 h 2618509"/>
              <a:gd name="connsiteX109" fmla="*/ 1465153 w 1733272"/>
              <a:gd name="connsiteY109" fmla="*/ 1101028 h 2618509"/>
              <a:gd name="connsiteX110" fmla="*/ 1452274 w 1733272"/>
              <a:gd name="connsiteY110" fmla="*/ 1064029 h 2618509"/>
              <a:gd name="connsiteX111" fmla="*/ 1415277 w 1733272"/>
              <a:gd name="connsiteY111" fmla="*/ 1006658 h 2618509"/>
              <a:gd name="connsiteX112" fmla="*/ 1388226 w 1733272"/>
              <a:gd name="connsiteY112" fmla="*/ 922713 h 2618509"/>
              <a:gd name="connsiteX113" fmla="*/ 1379913 w 1733272"/>
              <a:gd name="connsiteY113" fmla="*/ 897775 h 2618509"/>
              <a:gd name="connsiteX114" fmla="*/ 1371600 w 1733272"/>
              <a:gd name="connsiteY114" fmla="*/ 847898 h 2618509"/>
              <a:gd name="connsiteX115" fmla="*/ 1363288 w 1733272"/>
              <a:gd name="connsiteY115" fmla="*/ 731520 h 2618509"/>
              <a:gd name="connsiteX116" fmla="*/ 1346662 w 1733272"/>
              <a:gd name="connsiteY116" fmla="*/ 681644 h 2618509"/>
              <a:gd name="connsiteX117" fmla="*/ 1361209 w 1733272"/>
              <a:gd name="connsiteY117" fmla="*/ 644652 h 2618509"/>
              <a:gd name="connsiteX118" fmla="*/ 1364950 w 1733272"/>
              <a:gd name="connsiteY118" fmla="*/ 507076 h 2618509"/>
              <a:gd name="connsiteX119" fmla="*/ 1382407 w 1733272"/>
              <a:gd name="connsiteY119" fmla="*/ 482970 h 2618509"/>
              <a:gd name="connsiteX120" fmla="*/ 1371600 w 1733272"/>
              <a:gd name="connsiteY120" fmla="*/ 423949 h 2618509"/>
              <a:gd name="connsiteX121" fmla="*/ 1363288 w 1733272"/>
              <a:gd name="connsiteY121" fmla="*/ 399011 h 2618509"/>
              <a:gd name="connsiteX122" fmla="*/ 1338349 w 1733272"/>
              <a:gd name="connsiteY122" fmla="*/ 390698 h 2618509"/>
              <a:gd name="connsiteX123" fmla="*/ 1313411 w 1733272"/>
              <a:gd name="connsiteY123" fmla="*/ 374073 h 2618509"/>
              <a:gd name="connsiteX124" fmla="*/ 1305099 w 1733272"/>
              <a:gd name="connsiteY124" fmla="*/ 349135 h 2618509"/>
              <a:gd name="connsiteX125" fmla="*/ 1288473 w 1733272"/>
              <a:gd name="connsiteY125" fmla="*/ 332509 h 2618509"/>
              <a:gd name="connsiteX126" fmla="*/ 1271848 w 1733272"/>
              <a:gd name="connsiteY126" fmla="*/ 282633 h 2618509"/>
              <a:gd name="connsiteX127" fmla="*/ 1230284 w 1733272"/>
              <a:gd name="connsiteY127" fmla="*/ 249382 h 2618509"/>
              <a:gd name="connsiteX128" fmla="*/ 1180408 w 1733272"/>
              <a:gd name="connsiteY128" fmla="*/ 191193 h 2618509"/>
              <a:gd name="connsiteX129" fmla="*/ 1163782 w 1733272"/>
              <a:gd name="connsiteY129" fmla="*/ 174567 h 2618509"/>
              <a:gd name="connsiteX130" fmla="*/ 1147157 w 1733272"/>
              <a:gd name="connsiteY130" fmla="*/ 149629 h 2618509"/>
              <a:gd name="connsiteX131" fmla="*/ 1097280 w 1733272"/>
              <a:gd name="connsiteY131" fmla="*/ 133004 h 2618509"/>
              <a:gd name="connsiteX132" fmla="*/ 1080655 w 1733272"/>
              <a:gd name="connsiteY132" fmla="*/ 116378 h 2618509"/>
              <a:gd name="connsiteX133" fmla="*/ 1030779 w 1733272"/>
              <a:gd name="connsiteY133" fmla="*/ 99753 h 2618509"/>
              <a:gd name="connsiteX134" fmla="*/ 964277 w 1733272"/>
              <a:gd name="connsiteY134" fmla="*/ 74815 h 2618509"/>
              <a:gd name="connsiteX135" fmla="*/ 889462 w 1733272"/>
              <a:gd name="connsiteY135" fmla="*/ 58189 h 2618509"/>
              <a:gd name="connsiteX136" fmla="*/ 831273 w 1733272"/>
              <a:gd name="connsiteY136" fmla="*/ 62585 h 2618509"/>
              <a:gd name="connsiteX137" fmla="*/ 764771 w 1733272"/>
              <a:gd name="connsiteY137" fmla="*/ 33251 h 2618509"/>
              <a:gd name="connsiteX138" fmla="*/ 706582 w 1733272"/>
              <a:gd name="connsiteY138" fmla="*/ 16626 h 2618509"/>
              <a:gd name="connsiteX139" fmla="*/ 648393 w 1733272"/>
              <a:gd name="connsiteY139" fmla="*/ 0 h 2618509"/>
              <a:gd name="connsiteX140" fmla="*/ 465513 w 1733272"/>
              <a:gd name="connsiteY140" fmla="*/ 8313 h 2618509"/>
              <a:gd name="connsiteX141" fmla="*/ 407324 w 1733272"/>
              <a:gd name="connsiteY141" fmla="*/ 16626 h 2618509"/>
              <a:gd name="connsiteX142" fmla="*/ 382386 w 1733272"/>
              <a:gd name="connsiteY142" fmla="*/ 24938 h 2618509"/>
              <a:gd name="connsiteX143" fmla="*/ 274320 w 1733272"/>
              <a:gd name="connsiteY143" fmla="*/ 33251 h 2618509"/>
              <a:gd name="connsiteX144" fmla="*/ 249382 w 1733272"/>
              <a:gd name="connsiteY144" fmla="*/ 41564 h 2618509"/>
              <a:gd name="connsiteX145" fmla="*/ 224444 w 1733272"/>
              <a:gd name="connsiteY145" fmla="*/ 58189 h 2618509"/>
              <a:gd name="connsiteX146" fmla="*/ 216131 w 1733272"/>
              <a:gd name="connsiteY146" fmla="*/ 49876 h 2618509"/>
              <a:gd name="connsiteX0" fmla="*/ 216131 w 1733272"/>
              <a:gd name="connsiteY0" fmla="*/ 49876 h 2618509"/>
              <a:gd name="connsiteX1" fmla="*/ 216131 w 1733272"/>
              <a:gd name="connsiteY1" fmla="*/ 49876 h 2618509"/>
              <a:gd name="connsiteX2" fmla="*/ 149629 w 1733272"/>
              <a:gd name="connsiteY2" fmla="*/ 74815 h 2618509"/>
              <a:gd name="connsiteX3" fmla="*/ 91440 w 1733272"/>
              <a:gd name="connsiteY3" fmla="*/ 124691 h 2618509"/>
              <a:gd name="connsiteX4" fmla="*/ 66502 w 1733272"/>
              <a:gd name="connsiteY4" fmla="*/ 141316 h 2618509"/>
              <a:gd name="connsiteX5" fmla="*/ 58189 w 1733272"/>
              <a:gd name="connsiteY5" fmla="*/ 166255 h 2618509"/>
              <a:gd name="connsiteX6" fmla="*/ 24939 w 1733272"/>
              <a:gd name="connsiteY6" fmla="*/ 216131 h 2618509"/>
              <a:gd name="connsiteX7" fmla="*/ 8313 w 1733272"/>
              <a:gd name="connsiteY7" fmla="*/ 266007 h 2618509"/>
              <a:gd name="connsiteX8" fmla="*/ 0 w 1733272"/>
              <a:gd name="connsiteY8" fmla="*/ 290946 h 2618509"/>
              <a:gd name="connsiteX9" fmla="*/ 8313 w 1733272"/>
              <a:gd name="connsiteY9" fmla="*/ 490451 h 2618509"/>
              <a:gd name="connsiteX10" fmla="*/ 41564 w 1733272"/>
              <a:gd name="connsiteY10" fmla="*/ 523702 h 2618509"/>
              <a:gd name="connsiteX11" fmla="*/ 91440 w 1733272"/>
              <a:gd name="connsiteY11" fmla="*/ 565266 h 2618509"/>
              <a:gd name="connsiteX12" fmla="*/ 116379 w 1733272"/>
              <a:gd name="connsiteY12" fmla="*/ 573578 h 2618509"/>
              <a:gd name="connsiteX13" fmla="*/ 133004 w 1733272"/>
              <a:gd name="connsiteY13" fmla="*/ 590204 h 2618509"/>
              <a:gd name="connsiteX14" fmla="*/ 166255 w 1733272"/>
              <a:gd name="connsiteY14" fmla="*/ 598516 h 2618509"/>
              <a:gd name="connsiteX15" fmla="*/ 191193 w 1733272"/>
              <a:gd name="connsiteY15" fmla="*/ 606829 h 2618509"/>
              <a:gd name="connsiteX16" fmla="*/ 207819 w 1733272"/>
              <a:gd name="connsiteY16" fmla="*/ 623455 h 2618509"/>
              <a:gd name="connsiteX17" fmla="*/ 232757 w 1733272"/>
              <a:gd name="connsiteY17" fmla="*/ 640080 h 2618509"/>
              <a:gd name="connsiteX18" fmla="*/ 249382 w 1733272"/>
              <a:gd name="connsiteY18" fmla="*/ 665018 h 2618509"/>
              <a:gd name="connsiteX19" fmla="*/ 290946 w 1733272"/>
              <a:gd name="connsiteY19" fmla="*/ 698269 h 2618509"/>
              <a:gd name="connsiteX20" fmla="*/ 324197 w 1733272"/>
              <a:gd name="connsiteY20" fmla="*/ 731520 h 2618509"/>
              <a:gd name="connsiteX21" fmla="*/ 374073 w 1733272"/>
              <a:gd name="connsiteY21" fmla="*/ 764771 h 2618509"/>
              <a:gd name="connsiteX22" fmla="*/ 415637 w 1733272"/>
              <a:gd name="connsiteY22" fmla="*/ 789709 h 2618509"/>
              <a:gd name="connsiteX23" fmla="*/ 446775 w 1733272"/>
              <a:gd name="connsiteY23" fmla="*/ 839586 h 2618509"/>
              <a:gd name="connsiteX24" fmla="*/ 452159 w 1733272"/>
              <a:gd name="connsiteY24" fmla="*/ 871201 h 2618509"/>
              <a:gd name="connsiteX25" fmla="*/ 483774 w 1733272"/>
              <a:gd name="connsiteY25" fmla="*/ 926120 h 2618509"/>
              <a:gd name="connsiteX26" fmla="*/ 524520 w 1733272"/>
              <a:gd name="connsiteY26" fmla="*/ 966866 h 2618509"/>
              <a:gd name="connsiteX27" fmla="*/ 544893 w 1733272"/>
              <a:gd name="connsiteY27" fmla="*/ 968501 h 2618509"/>
              <a:gd name="connsiteX28" fmla="*/ 561519 w 1733272"/>
              <a:gd name="connsiteY28" fmla="*/ 1000116 h 2618509"/>
              <a:gd name="connsiteX29" fmla="*/ 591022 w 1733272"/>
              <a:gd name="connsiteY29" fmla="*/ 1015448 h 2618509"/>
              <a:gd name="connsiteX30" fmla="*/ 611395 w 1733272"/>
              <a:gd name="connsiteY30" fmla="*/ 1032891 h 2618509"/>
              <a:gd name="connsiteX31" fmla="*/ 646281 w 1733272"/>
              <a:gd name="connsiteY31" fmla="*/ 1071524 h 2618509"/>
              <a:gd name="connsiteX32" fmla="*/ 666654 w 1733272"/>
              <a:gd name="connsiteY32" fmla="*/ 1099393 h 2618509"/>
              <a:gd name="connsiteX33" fmla="*/ 687844 w 1733272"/>
              <a:gd name="connsiteY33" fmla="*/ 1107705 h 2618509"/>
              <a:gd name="connsiteX34" fmla="*/ 696976 w 1733272"/>
              <a:gd name="connsiteY34" fmla="*/ 1139321 h 2618509"/>
              <a:gd name="connsiteX35" fmla="*/ 739833 w 1733272"/>
              <a:gd name="connsiteY35" fmla="*/ 1155469 h 2618509"/>
              <a:gd name="connsiteX36" fmla="*/ 756459 w 1733272"/>
              <a:gd name="connsiteY36" fmla="*/ 1221971 h 2618509"/>
              <a:gd name="connsiteX37" fmla="*/ 789709 w 1733272"/>
              <a:gd name="connsiteY37" fmla="*/ 1263535 h 2618509"/>
              <a:gd name="connsiteX38" fmla="*/ 798022 w 1733272"/>
              <a:gd name="connsiteY38" fmla="*/ 1305098 h 2618509"/>
              <a:gd name="connsiteX39" fmla="*/ 806335 w 1733272"/>
              <a:gd name="connsiteY39" fmla="*/ 1354975 h 2618509"/>
              <a:gd name="connsiteX40" fmla="*/ 822960 w 1733272"/>
              <a:gd name="connsiteY40" fmla="*/ 1404851 h 2618509"/>
              <a:gd name="connsiteX41" fmla="*/ 839586 w 1733272"/>
              <a:gd name="connsiteY41" fmla="*/ 1421476 h 2618509"/>
              <a:gd name="connsiteX42" fmla="*/ 856211 w 1733272"/>
              <a:gd name="connsiteY42" fmla="*/ 1612669 h 2618509"/>
              <a:gd name="connsiteX43" fmla="*/ 864524 w 1733272"/>
              <a:gd name="connsiteY43" fmla="*/ 1637607 h 2618509"/>
              <a:gd name="connsiteX44" fmla="*/ 872837 w 1733272"/>
              <a:gd name="connsiteY44" fmla="*/ 1670858 h 2618509"/>
              <a:gd name="connsiteX45" fmla="*/ 889462 w 1733272"/>
              <a:gd name="connsiteY45" fmla="*/ 1720735 h 2618509"/>
              <a:gd name="connsiteX46" fmla="*/ 881149 w 1733272"/>
              <a:gd name="connsiteY46" fmla="*/ 1828800 h 2618509"/>
              <a:gd name="connsiteX47" fmla="*/ 864524 w 1733272"/>
              <a:gd name="connsiteY47" fmla="*/ 1878676 h 2618509"/>
              <a:gd name="connsiteX48" fmla="*/ 856211 w 1733272"/>
              <a:gd name="connsiteY48" fmla="*/ 1903615 h 2618509"/>
              <a:gd name="connsiteX49" fmla="*/ 864524 w 1733272"/>
              <a:gd name="connsiteY49" fmla="*/ 1936866 h 2618509"/>
              <a:gd name="connsiteX50" fmla="*/ 881149 w 1733272"/>
              <a:gd name="connsiteY50" fmla="*/ 1986742 h 2618509"/>
              <a:gd name="connsiteX51" fmla="*/ 897775 w 1733272"/>
              <a:gd name="connsiteY51" fmla="*/ 2036618 h 2618509"/>
              <a:gd name="connsiteX52" fmla="*/ 906088 w 1733272"/>
              <a:gd name="connsiteY52" fmla="*/ 2061556 h 2618509"/>
              <a:gd name="connsiteX53" fmla="*/ 914400 w 1733272"/>
              <a:gd name="connsiteY53" fmla="*/ 2086495 h 2618509"/>
              <a:gd name="connsiteX54" fmla="*/ 931026 w 1733272"/>
              <a:gd name="connsiteY54" fmla="*/ 2111433 h 2618509"/>
              <a:gd name="connsiteX55" fmla="*/ 964277 w 1733272"/>
              <a:gd name="connsiteY55" fmla="*/ 2186247 h 2618509"/>
              <a:gd name="connsiteX56" fmla="*/ 972589 w 1733272"/>
              <a:gd name="connsiteY56" fmla="*/ 2211186 h 2618509"/>
              <a:gd name="connsiteX57" fmla="*/ 989215 w 1733272"/>
              <a:gd name="connsiteY57" fmla="*/ 2227811 h 2618509"/>
              <a:gd name="connsiteX58" fmla="*/ 1022466 w 1733272"/>
              <a:gd name="connsiteY58" fmla="*/ 2269375 h 2618509"/>
              <a:gd name="connsiteX59" fmla="*/ 1047404 w 1733272"/>
              <a:gd name="connsiteY59" fmla="*/ 2319251 h 2618509"/>
              <a:gd name="connsiteX60" fmla="*/ 1072342 w 1733272"/>
              <a:gd name="connsiteY60" fmla="*/ 2360815 h 2618509"/>
              <a:gd name="connsiteX61" fmla="*/ 1080655 w 1733272"/>
              <a:gd name="connsiteY61" fmla="*/ 2385753 h 2618509"/>
              <a:gd name="connsiteX62" fmla="*/ 1113906 w 1733272"/>
              <a:gd name="connsiteY62" fmla="*/ 2427316 h 2618509"/>
              <a:gd name="connsiteX63" fmla="*/ 1147157 w 1733272"/>
              <a:gd name="connsiteY63" fmla="*/ 2468880 h 2618509"/>
              <a:gd name="connsiteX64" fmla="*/ 1172095 w 1733272"/>
              <a:gd name="connsiteY64" fmla="*/ 2510444 h 2618509"/>
              <a:gd name="connsiteX65" fmla="*/ 1213659 w 1733272"/>
              <a:gd name="connsiteY65" fmla="*/ 2543695 h 2618509"/>
              <a:gd name="connsiteX66" fmla="*/ 1263535 w 1733272"/>
              <a:gd name="connsiteY66" fmla="*/ 2610196 h 2618509"/>
              <a:gd name="connsiteX67" fmla="*/ 1288473 w 1733272"/>
              <a:gd name="connsiteY67" fmla="*/ 2618509 h 2618509"/>
              <a:gd name="connsiteX68" fmla="*/ 1305099 w 1733272"/>
              <a:gd name="connsiteY68" fmla="*/ 2601884 h 2618509"/>
              <a:gd name="connsiteX69" fmla="*/ 1313411 w 1733272"/>
              <a:gd name="connsiteY69" fmla="*/ 2576946 h 2618509"/>
              <a:gd name="connsiteX70" fmla="*/ 1338349 w 1733272"/>
              <a:gd name="connsiteY70" fmla="*/ 2568633 h 2618509"/>
              <a:gd name="connsiteX71" fmla="*/ 1354975 w 1733272"/>
              <a:gd name="connsiteY71" fmla="*/ 2552007 h 2618509"/>
              <a:gd name="connsiteX72" fmla="*/ 1396539 w 1733272"/>
              <a:gd name="connsiteY72" fmla="*/ 2518756 h 2618509"/>
              <a:gd name="connsiteX73" fmla="*/ 1388226 w 1733272"/>
              <a:gd name="connsiteY73" fmla="*/ 2427316 h 2618509"/>
              <a:gd name="connsiteX74" fmla="*/ 1379913 w 1733272"/>
              <a:gd name="connsiteY74" fmla="*/ 2402378 h 2618509"/>
              <a:gd name="connsiteX75" fmla="*/ 1354975 w 1733272"/>
              <a:gd name="connsiteY75" fmla="*/ 2385753 h 2618509"/>
              <a:gd name="connsiteX76" fmla="*/ 1346662 w 1733272"/>
              <a:gd name="connsiteY76" fmla="*/ 2319251 h 2618509"/>
              <a:gd name="connsiteX77" fmla="*/ 1338349 w 1733272"/>
              <a:gd name="connsiteY77" fmla="*/ 2294313 h 2618509"/>
              <a:gd name="connsiteX78" fmla="*/ 1363288 w 1733272"/>
              <a:gd name="connsiteY78" fmla="*/ 2128058 h 2618509"/>
              <a:gd name="connsiteX79" fmla="*/ 1379913 w 1733272"/>
              <a:gd name="connsiteY79" fmla="*/ 2103120 h 2618509"/>
              <a:gd name="connsiteX80" fmla="*/ 1404851 w 1733272"/>
              <a:gd name="connsiteY80" fmla="*/ 2061556 h 2618509"/>
              <a:gd name="connsiteX81" fmla="*/ 1413164 w 1733272"/>
              <a:gd name="connsiteY81" fmla="*/ 2036618 h 2618509"/>
              <a:gd name="connsiteX82" fmla="*/ 1463040 w 1733272"/>
              <a:gd name="connsiteY82" fmla="*/ 1978429 h 2618509"/>
              <a:gd name="connsiteX83" fmla="*/ 1479666 w 1733272"/>
              <a:gd name="connsiteY83" fmla="*/ 1961804 h 2618509"/>
              <a:gd name="connsiteX84" fmla="*/ 1512917 w 1733272"/>
              <a:gd name="connsiteY84" fmla="*/ 1928553 h 2618509"/>
              <a:gd name="connsiteX85" fmla="*/ 1529542 w 1733272"/>
              <a:gd name="connsiteY85" fmla="*/ 1911927 h 2618509"/>
              <a:gd name="connsiteX86" fmla="*/ 1556593 w 1733272"/>
              <a:gd name="connsiteY86" fmla="*/ 1905727 h 2618509"/>
              <a:gd name="connsiteX87" fmla="*/ 1579419 w 1733272"/>
              <a:gd name="connsiteY87" fmla="*/ 1845426 h 2618509"/>
              <a:gd name="connsiteX88" fmla="*/ 1602722 w 1733272"/>
              <a:gd name="connsiteY88" fmla="*/ 1854215 h 2618509"/>
              <a:gd name="connsiteX89" fmla="*/ 1645920 w 1733272"/>
              <a:gd name="connsiteY89" fmla="*/ 1808905 h 2618509"/>
              <a:gd name="connsiteX90" fmla="*/ 1677536 w 1733272"/>
              <a:gd name="connsiteY90" fmla="*/ 1781035 h 2618509"/>
              <a:gd name="connsiteX91" fmla="*/ 1687484 w 1733272"/>
              <a:gd name="connsiteY91" fmla="*/ 1753986 h 2618509"/>
              <a:gd name="connsiteX92" fmla="*/ 1733272 w 1733272"/>
              <a:gd name="connsiteY92" fmla="*/ 1732794 h 2618509"/>
              <a:gd name="connsiteX93" fmla="*/ 1713376 w 1733272"/>
              <a:gd name="connsiteY93" fmla="*/ 1712422 h 2618509"/>
              <a:gd name="connsiteX94" fmla="*/ 1680125 w 1733272"/>
              <a:gd name="connsiteY94" fmla="*/ 1675423 h 2618509"/>
              <a:gd name="connsiteX95" fmla="*/ 1656822 w 1733272"/>
              <a:gd name="connsiteY95" fmla="*/ 1657981 h 2618509"/>
              <a:gd name="connsiteX96" fmla="*/ 1636449 w 1733272"/>
              <a:gd name="connsiteY96" fmla="*/ 1641355 h 2618509"/>
              <a:gd name="connsiteX97" fmla="*/ 1604834 w 1733272"/>
              <a:gd name="connsiteY97" fmla="*/ 1591479 h 2618509"/>
              <a:gd name="connsiteX98" fmla="*/ 1551550 w 1733272"/>
              <a:gd name="connsiteY98" fmla="*/ 1491590 h 2618509"/>
              <a:gd name="connsiteX99" fmla="*/ 1587731 w 1733272"/>
              <a:gd name="connsiteY99" fmla="*/ 1438102 h 2618509"/>
              <a:gd name="connsiteX100" fmla="*/ 1604357 w 1733272"/>
              <a:gd name="connsiteY100" fmla="*/ 1421476 h 2618509"/>
              <a:gd name="connsiteX101" fmla="*/ 1596044 w 1733272"/>
              <a:gd name="connsiteY101" fmla="*/ 1371600 h 2618509"/>
              <a:gd name="connsiteX102" fmla="*/ 1587731 w 1733272"/>
              <a:gd name="connsiteY102" fmla="*/ 1346662 h 2618509"/>
              <a:gd name="connsiteX103" fmla="*/ 1554480 w 1733272"/>
              <a:gd name="connsiteY103" fmla="*/ 1313411 h 2618509"/>
              <a:gd name="connsiteX104" fmla="*/ 1546168 w 1733272"/>
              <a:gd name="connsiteY104" fmla="*/ 1288473 h 2618509"/>
              <a:gd name="connsiteX105" fmla="*/ 1529542 w 1733272"/>
              <a:gd name="connsiteY105" fmla="*/ 1263535 h 2618509"/>
              <a:gd name="connsiteX106" fmla="*/ 1521229 w 1733272"/>
              <a:gd name="connsiteY106" fmla="*/ 1230284 h 2618509"/>
              <a:gd name="connsiteX107" fmla="*/ 1504604 w 1733272"/>
              <a:gd name="connsiteY107" fmla="*/ 1205346 h 2618509"/>
              <a:gd name="connsiteX108" fmla="*/ 1490091 w 1733272"/>
              <a:gd name="connsiteY108" fmla="*/ 1138844 h 2618509"/>
              <a:gd name="connsiteX109" fmla="*/ 1465153 w 1733272"/>
              <a:gd name="connsiteY109" fmla="*/ 1101028 h 2618509"/>
              <a:gd name="connsiteX110" fmla="*/ 1452274 w 1733272"/>
              <a:gd name="connsiteY110" fmla="*/ 1064029 h 2618509"/>
              <a:gd name="connsiteX111" fmla="*/ 1415277 w 1733272"/>
              <a:gd name="connsiteY111" fmla="*/ 1006658 h 2618509"/>
              <a:gd name="connsiteX112" fmla="*/ 1388226 w 1733272"/>
              <a:gd name="connsiteY112" fmla="*/ 922713 h 2618509"/>
              <a:gd name="connsiteX113" fmla="*/ 1379913 w 1733272"/>
              <a:gd name="connsiteY113" fmla="*/ 897775 h 2618509"/>
              <a:gd name="connsiteX114" fmla="*/ 1371600 w 1733272"/>
              <a:gd name="connsiteY114" fmla="*/ 847898 h 2618509"/>
              <a:gd name="connsiteX115" fmla="*/ 1363288 w 1733272"/>
              <a:gd name="connsiteY115" fmla="*/ 731520 h 2618509"/>
              <a:gd name="connsiteX116" fmla="*/ 1346662 w 1733272"/>
              <a:gd name="connsiteY116" fmla="*/ 681644 h 2618509"/>
              <a:gd name="connsiteX117" fmla="*/ 1361209 w 1733272"/>
              <a:gd name="connsiteY117" fmla="*/ 644652 h 2618509"/>
              <a:gd name="connsiteX118" fmla="*/ 1364950 w 1733272"/>
              <a:gd name="connsiteY118" fmla="*/ 507076 h 2618509"/>
              <a:gd name="connsiteX119" fmla="*/ 1382407 w 1733272"/>
              <a:gd name="connsiteY119" fmla="*/ 482970 h 2618509"/>
              <a:gd name="connsiteX120" fmla="*/ 1371600 w 1733272"/>
              <a:gd name="connsiteY120" fmla="*/ 423949 h 2618509"/>
              <a:gd name="connsiteX121" fmla="*/ 1363288 w 1733272"/>
              <a:gd name="connsiteY121" fmla="*/ 399011 h 2618509"/>
              <a:gd name="connsiteX122" fmla="*/ 1338349 w 1733272"/>
              <a:gd name="connsiteY122" fmla="*/ 390698 h 2618509"/>
              <a:gd name="connsiteX123" fmla="*/ 1313411 w 1733272"/>
              <a:gd name="connsiteY123" fmla="*/ 374073 h 2618509"/>
              <a:gd name="connsiteX124" fmla="*/ 1305099 w 1733272"/>
              <a:gd name="connsiteY124" fmla="*/ 349135 h 2618509"/>
              <a:gd name="connsiteX125" fmla="*/ 1288473 w 1733272"/>
              <a:gd name="connsiteY125" fmla="*/ 332509 h 2618509"/>
              <a:gd name="connsiteX126" fmla="*/ 1271848 w 1733272"/>
              <a:gd name="connsiteY126" fmla="*/ 282633 h 2618509"/>
              <a:gd name="connsiteX127" fmla="*/ 1230284 w 1733272"/>
              <a:gd name="connsiteY127" fmla="*/ 249382 h 2618509"/>
              <a:gd name="connsiteX128" fmla="*/ 1180408 w 1733272"/>
              <a:gd name="connsiteY128" fmla="*/ 191193 h 2618509"/>
              <a:gd name="connsiteX129" fmla="*/ 1163782 w 1733272"/>
              <a:gd name="connsiteY129" fmla="*/ 174567 h 2618509"/>
              <a:gd name="connsiteX130" fmla="*/ 1147157 w 1733272"/>
              <a:gd name="connsiteY130" fmla="*/ 149629 h 2618509"/>
              <a:gd name="connsiteX131" fmla="*/ 1097280 w 1733272"/>
              <a:gd name="connsiteY131" fmla="*/ 133004 h 2618509"/>
              <a:gd name="connsiteX132" fmla="*/ 1080655 w 1733272"/>
              <a:gd name="connsiteY132" fmla="*/ 116378 h 2618509"/>
              <a:gd name="connsiteX133" fmla="*/ 1030779 w 1733272"/>
              <a:gd name="connsiteY133" fmla="*/ 99753 h 2618509"/>
              <a:gd name="connsiteX134" fmla="*/ 964277 w 1733272"/>
              <a:gd name="connsiteY134" fmla="*/ 74815 h 2618509"/>
              <a:gd name="connsiteX135" fmla="*/ 885958 w 1733272"/>
              <a:gd name="connsiteY135" fmla="*/ 82713 h 2618509"/>
              <a:gd name="connsiteX136" fmla="*/ 831273 w 1733272"/>
              <a:gd name="connsiteY136" fmla="*/ 62585 h 2618509"/>
              <a:gd name="connsiteX137" fmla="*/ 764771 w 1733272"/>
              <a:gd name="connsiteY137" fmla="*/ 33251 h 2618509"/>
              <a:gd name="connsiteX138" fmla="*/ 706582 w 1733272"/>
              <a:gd name="connsiteY138" fmla="*/ 16626 h 2618509"/>
              <a:gd name="connsiteX139" fmla="*/ 648393 w 1733272"/>
              <a:gd name="connsiteY139" fmla="*/ 0 h 2618509"/>
              <a:gd name="connsiteX140" fmla="*/ 465513 w 1733272"/>
              <a:gd name="connsiteY140" fmla="*/ 8313 h 2618509"/>
              <a:gd name="connsiteX141" fmla="*/ 407324 w 1733272"/>
              <a:gd name="connsiteY141" fmla="*/ 16626 h 2618509"/>
              <a:gd name="connsiteX142" fmla="*/ 382386 w 1733272"/>
              <a:gd name="connsiteY142" fmla="*/ 24938 h 2618509"/>
              <a:gd name="connsiteX143" fmla="*/ 274320 w 1733272"/>
              <a:gd name="connsiteY143" fmla="*/ 33251 h 2618509"/>
              <a:gd name="connsiteX144" fmla="*/ 249382 w 1733272"/>
              <a:gd name="connsiteY144" fmla="*/ 41564 h 2618509"/>
              <a:gd name="connsiteX145" fmla="*/ 224444 w 1733272"/>
              <a:gd name="connsiteY145" fmla="*/ 58189 h 2618509"/>
              <a:gd name="connsiteX146" fmla="*/ 216131 w 1733272"/>
              <a:gd name="connsiteY146" fmla="*/ 49876 h 2618509"/>
              <a:gd name="connsiteX0" fmla="*/ 216131 w 1733272"/>
              <a:gd name="connsiteY0" fmla="*/ 49876 h 2618509"/>
              <a:gd name="connsiteX1" fmla="*/ 216131 w 1733272"/>
              <a:gd name="connsiteY1" fmla="*/ 49876 h 2618509"/>
              <a:gd name="connsiteX2" fmla="*/ 149629 w 1733272"/>
              <a:gd name="connsiteY2" fmla="*/ 74815 h 2618509"/>
              <a:gd name="connsiteX3" fmla="*/ 91440 w 1733272"/>
              <a:gd name="connsiteY3" fmla="*/ 124691 h 2618509"/>
              <a:gd name="connsiteX4" fmla="*/ 66502 w 1733272"/>
              <a:gd name="connsiteY4" fmla="*/ 141316 h 2618509"/>
              <a:gd name="connsiteX5" fmla="*/ 58189 w 1733272"/>
              <a:gd name="connsiteY5" fmla="*/ 166255 h 2618509"/>
              <a:gd name="connsiteX6" fmla="*/ 24939 w 1733272"/>
              <a:gd name="connsiteY6" fmla="*/ 216131 h 2618509"/>
              <a:gd name="connsiteX7" fmla="*/ 8313 w 1733272"/>
              <a:gd name="connsiteY7" fmla="*/ 266007 h 2618509"/>
              <a:gd name="connsiteX8" fmla="*/ 0 w 1733272"/>
              <a:gd name="connsiteY8" fmla="*/ 290946 h 2618509"/>
              <a:gd name="connsiteX9" fmla="*/ 8313 w 1733272"/>
              <a:gd name="connsiteY9" fmla="*/ 490451 h 2618509"/>
              <a:gd name="connsiteX10" fmla="*/ 41564 w 1733272"/>
              <a:gd name="connsiteY10" fmla="*/ 523702 h 2618509"/>
              <a:gd name="connsiteX11" fmla="*/ 91440 w 1733272"/>
              <a:gd name="connsiteY11" fmla="*/ 565266 h 2618509"/>
              <a:gd name="connsiteX12" fmla="*/ 116379 w 1733272"/>
              <a:gd name="connsiteY12" fmla="*/ 573578 h 2618509"/>
              <a:gd name="connsiteX13" fmla="*/ 133004 w 1733272"/>
              <a:gd name="connsiteY13" fmla="*/ 590204 h 2618509"/>
              <a:gd name="connsiteX14" fmla="*/ 166255 w 1733272"/>
              <a:gd name="connsiteY14" fmla="*/ 598516 h 2618509"/>
              <a:gd name="connsiteX15" fmla="*/ 191193 w 1733272"/>
              <a:gd name="connsiteY15" fmla="*/ 606829 h 2618509"/>
              <a:gd name="connsiteX16" fmla="*/ 207819 w 1733272"/>
              <a:gd name="connsiteY16" fmla="*/ 623455 h 2618509"/>
              <a:gd name="connsiteX17" fmla="*/ 232757 w 1733272"/>
              <a:gd name="connsiteY17" fmla="*/ 640080 h 2618509"/>
              <a:gd name="connsiteX18" fmla="*/ 249382 w 1733272"/>
              <a:gd name="connsiteY18" fmla="*/ 665018 h 2618509"/>
              <a:gd name="connsiteX19" fmla="*/ 290946 w 1733272"/>
              <a:gd name="connsiteY19" fmla="*/ 698269 h 2618509"/>
              <a:gd name="connsiteX20" fmla="*/ 324197 w 1733272"/>
              <a:gd name="connsiteY20" fmla="*/ 731520 h 2618509"/>
              <a:gd name="connsiteX21" fmla="*/ 374073 w 1733272"/>
              <a:gd name="connsiteY21" fmla="*/ 764771 h 2618509"/>
              <a:gd name="connsiteX22" fmla="*/ 415637 w 1733272"/>
              <a:gd name="connsiteY22" fmla="*/ 789709 h 2618509"/>
              <a:gd name="connsiteX23" fmla="*/ 446775 w 1733272"/>
              <a:gd name="connsiteY23" fmla="*/ 839586 h 2618509"/>
              <a:gd name="connsiteX24" fmla="*/ 452159 w 1733272"/>
              <a:gd name="connsiteY24" fmla="*/ 871201 h 2618509"/>
              <a:gd name="connsiteX25" fmla="*/ 483774 w 1733272"/>
              <a:gd name="connsiteY25" fmla="*/ 926120 h 2618509"/>
              <a:gd name="connsiteX26" fmla="*/ 524520 w 1733272"/>
              <a:gd name="connsiteY26" fmla="*/ 966866 h 2618509"/>
              <a:gd name="connsiteX27" fmla="*/ 544893 w 1733272"/>
              <a:gd name="connsiteY27" fmla="*/ 968501 h 2618509"/>
              <a:gd name="connsiteX28" fmla="*/ 561519 w 1733272"/>
              <a:gd name="connsiteY28" fmla="*/ 1000116 h 2618509"/>
              <a:gd name="connsiteX29" fmla="*/ 591022 w 1733272"/>
              <a:gd name="connsiteY29" fmla="*/ 1015448 h 2618509"/>
              <a:gd name="connsiteX30" fmla="*/ 611395 w 1733272"/>
              <a:gd name="connsiteY30" fmla="*/ 1032891 h 2618509"/>
              <a:gd name="connsiteX31" fmla="*/ 646281 w 1733272"/>
              <a:gd name="connsiteY31" fmla="*/ 1071524 h 2618509"/>
              <a:gd name="connsiteX32" fmla="*/ 666654 w 1733272"/>
              <a:gd name="connsiteY32" fmla="*/ 1099393 h 2618509"/>
              <a:gd name="connsiteX33" fmla="*/ 687844 w 1733272"/>
              <a:gd name="connsiteY33" fmla="*/ 1107705 h 2618509"/>
              <a:gd name="connsiteX34" fmla="*/ 696976 w 1733272"/>
              <a:gd name="connsiteY34" fmla="*/ 1139321 h 2618509"/>
              <a:gd name="connsiteX35" fmla="*/ 739833 w 1733272"/>
              <a:gd name="connsiteY35" fmla="*/ 1155469 h 2618509"/>
              <a:gd name="connsiteX36" fmla="*/ 756459 w 1733272"/>
              <a:gd name="connsiteY36" fmla="*/ 1221971 h 2618509"/>
              <a:gd name="connsiteX37" fmla="*/ 789709 w 1733272"/>
              <a:gd name="connsiteY37" fmla="*/ 1263535 h 2618509"/>
              <a:gd name="connsiteX38" fmla="*/ 798022 w 1733272"/>
              <a:gd name="connsiteY38" fmla="*/ 1305098 h 2618509"/>
              <a:gd name="connsiteX39" fmla="*/ 806335 w 1733272"/>
              <a:gd name="connsiteY39" fmla="*/ 1354975 h 2618509"/>
              <a:gd name="connsiteX40" fmla="*/ 822960 w 1733272"/>
              <a:gd name="connsiteY40" fmla="*/ 1404851 h 2618509"/>
              <a:gd name="connsiteX41" fmla="*/ 839586 w 1733272"/>
              <a:gd name="connsiteY41" fmla="*/ 1421476 h 2618509"/>
              <a:gd name="connsiteX42" fmla="*/ 856211 w 1733272"/>
              <a:gd name="connsiteY42" fmla="*/ 1612669 h 2618509"/>
              <a:gd name="connsiteX43" fmla="*/ 864524 w 1733272"/>
              <a:gd name="connsiteY43" fmla="*/ 1637607 h 2618509"/>
              <a:gd name="connsiteX44" fmla="*/ 872837 w 1733272"/>
              <a:gd name="connsiteY44" fmla="*/ 1670858 h 2618509"/>
              <a:gd name="connsiteX45" fmla="*/ 889462 w 1733272"/>
              <a:gd name="connsiteY45" fmla="*/ 1720735 h 2618509"/>
              <a:gd name="connsiteX46" fmla="*/ 881149 w 1733272"/>
              <a:gd name="connsiteY46" fmla="*/ 1828800 h 2618509"/>
              <a:gd name="connsiteX47" fmla="*/ 864524 w 1733272"/>
              <a:gd name="connsiteY47" fmla="*/ 1878676 h 2618509"/>
              <a:gd name="connsiteX48" fmla="*/ 856211 w 1733272"/>
              <a:gd name="connsiteY48" fmla="*/ 1903615 h 2618509"/>
              <a:gd name="connsiteX49" fmla="*/ 864524 w 1733272"/>
              <a:gd name="connsiteY49" fmla="*/ 1936866 h 2618509"/>
              <a:gd name="connsiteX50" fmla="*/ 881149 w 1733272"/>
              <a:gd name="connsiteY50" fmla="*/ 1986742 h 2618509"/>
              <a:gd name="connsiteX51" fmla="*/ 897775 w 1733272"/>
              <a:gd name="connsiteY51" fmla="*/ 2036618 h 2618509"/>
              <a:gd name="connsiteX52" fmla="*/ 906088 w 1733272"/>
              <a:gd name="connsiteY52" fmla="*/ 2061556 h 2618509"/>
              <a:gd name="connsiteX53" fmla="*/ 914400 w 1733272"/>
              <a:gd name="connsiteY53" fmla="*/ 2086495 h 2618509"/>
              <a:gd name="connsiteX54" fmla="*/ 931026 w 1733272"/>
              <a:gd name="connsiteY54" fmla="*/ 2111433 h 2618509"/>
              <a:gd name="connsiteX55" fmla="*/ 964277 w 1733272"/>
              <a:gd name="connsiteY55" fmla="*/ 2186247 h 2618509"/>
              <a:gd name="connsiteX56" fmla="*/ 972589 w 1733272"/>
              <a:gd name="connsiteY56" fmla="*/ 2211186 h 2618509"/>
              <a:gd name="connsiteX57" fmla="*/ 989215 w 1733272"/>
              <a:gd name="connsiteY57" fmla="*/ 2227811 h 2618509"/>
              <a:gd name="connsiteX58" fmla="*/ 1022466 w 1733272"/>
              <a:gd name="connsiteY58" fmla="*/ 2269375 h 2618509"/>
              <a:gd name="connsiteX59" fmla="*/ 1047404 w 1733272"/>
              <a:gd name="connsiteY59" fmla="*/ 2319251 h 2618509"/>
              <a:gd name="connsiteX60" fmla="*/ 1072342 w 1733272"/>
              <a:gd name="connsiteY60" fmla="*/ 2360815 h 2618509"/>
              <a:gd name="connsiteX61" fmla="*/ 1080655 w 1733272"/>
              <a:gd name="connsiteY61" fmla="*/ 2385753 h 2618509"/>
              <a:gd name="connsiteX62" fmla="*/ 1113906 w 1733272"/>
              <a:gd name="connsiteY62" fmla="*/ 2427316 h 2618509"/>
              <a:gd name="connsiteX63" fmla="*/ 1147157 w 1733272"/>
              <a:gd name="connsiteY63" fmla="*/ 2468880 h 2618509"/>
              <a:gd name="connsiteX64" fmla="*/ 1172095 w 1733272"/>
              <a:gd name="connsiteY64" fmla="*/ 2510444 h 2618509"/>
              <a:gd name="connsiteX65" fmla="*/ 1213659 w 1733272"/>
              <a:gd name="connsiteY65" fmla="*/ 2543695 h 2618509"/>
              <a:gd name="connsiteX66" fmla="*/ 1263535 w 1733272"/>
              <a:gd name="connsiteY66" fmla="*/ 2610196 h 2618509"/>
              <a:gd name="connsiteX67" fmla="*/ 1288473 w 1733272"/>
              <a:gd name="connsiteY67" fmla="*/ 2618509 h 2618509"/>
              <a:gd name="connsiteX68" fmla="*/ 1305099 w 1733272"/>
              <a:gd name="connsiteY68" fmla="*/ 2601884 h 2618509"/>
              <a:gd name="connsiteX69" fmla="*/ 1313411 w 1733272"/>
              <a:gd name="connsiteY69" fmla="*/ 2576946 h 2618509"/>
              <a:gd name="connsiteX70" fmla="*/ 1338349 w 1733272"/>
              <a:gd name="connsiteY70" fmla="*/ 2568633 h 2618509"/>
              <a:gd name="connsiteX71" fmla="*/ 1354975 w 1733272"/>
              <a:gd name="connsiteY71" fmla="*/ 2552007 h 2618509"/>
              <a:gd name="connsiteX72" fmla="*/ 1396539 w 1733272"/>
              <a:gd name="connsiteY72" fmla="*/ 2518756 h 2618509"/>
              <a:gd name="connsiteX73" fmla="*/ 1388226 w 1733272"/>
              <a:gd name="connsiteY73" fmla="*/ 2427316 h 2618509"/>
              <a:gd name="connsiteX74" fmla="*/ 1379913 w 1733272"/>
              <a:gd name="connsiteY74" fmla="*/ 2402378 h 2618509"/>
              <a:gd name="connsiteX75" fmla="*/ 1354975 w 1733272"/>
              <a:gd name="connsiteY75" fmla="*/ 2385753 h 2618509"/>
              <a:gd name="connsiteX76" fmla="*/ 1346662 w 1733272"/>
              <a:gd name="connsiteY76" fmla="*/ 2319251 h 2618509"/>
              <a:gd name="connsiteX77" fmla="*/ 1338349 w 1733272"/>
              <a:gd name="connsiteY77" fmla="*/ 2294313 h 2618509"/>
              <a:gd name="connsiteX78" fmla="*/ 1363288 w 1733272"/>
              <a:gd name="connsiteY78" fmla="*/ 2128058 h 2618509"/>
              <a:gd name="connsiteX79" fmla="*/ 1379913 w 1733272"/>
              <a:gd name="connsiteY79" fmla="*/ 2103120 h 2618509"/>
              <a:gd name="connsiteX80" fmla="*/ 1404851 w 1733272"/>
              <a:gd name="connsiteY80" fmla="*/ 2061556 h 2618509"/>
              <a:gd name="connsiteX81" fmla="*/ 1413164 w 1733272"/>
              <a:gd name="connsiteY81" fmla="*/ 2036618 h 2618509"/>
              <a:gd name="connsiteX82" fmla="*/ 1463040 w 1733272"/>
              <a:gd name="connsiteY82" fmla="*/ 1978429 h 2618509"/>
              <a:gd name="connsiteX83" fmla="*/ 1479666 w 1733272"/>
              <a:gd name="connsiteY83" fmla="*/ 1961804 h 2618509"/>
              <a:gd name="connsiteX84" fmla="*/ 1512917 w 1733272"/>
              <a:gd name="connsiteY84" fmla="*/ 1928553 h 2618509"/>
              <a:gd name="connsiteX85" fmla="*/ 1529542 w 1733272"/>
              <a:gd name="connsiteY85" fmla="*/ 1911927 h 2618509"/>
              <a:gd name="connsiteX86" fmla="*/ 1556593 w 1733272"/>
              <a:gd name="connsiteY86" fmla="*/ 1905727 h 2618509"/>
              <a:gd name="connsiteX87" fmla="*/ 1579419 w 1733272"/>
              <a:gd name="connsiteY87" fmla="*/ 1845426 h 2618509"/>
              <a:gd name="connsiteX88" fmla="*/ 1602722 w 1733272"/>
              <a:gd name="connsiteY88" fmla="*/ 1854215 h 2618509"/>
              <a:gd name="connsiteX89" fmla="*/ 1645920 w 1733272"/>
              <a:gd name="connsiteY89" fmla="*/ 1808905 h 2618509"/>
              <a:gd name="connsiteX90" fmla="*/ 1677536 w 1733272"/>
              <a:gd name="connsiteY90" fmla="*/ 1781035 h 2618509"/>
              <a:gd name="connsiteX91" fmla="*/ 1687484 w 1733272"/>
              <a:gd name="connsiteY91" fmla="*/ 1753986 h 2618509"/>
              <a:gd name="connsiteX92" fmla="*/ 1733272 w 1733272"/>
              <a:gd name="connsiteY92" fmla="*/ 1732794 h 2618509"/>
              <a:gd name="connsiteX93" fmla="*/ 1713376 w 1733272"/>
              <a:gd name="connsiteY93" fmla="*/ 1712422 h 2618509"/>
              <a:gd name="connsiteX94" fmla="*/ 1680125 w 1733272"/>
              <a:gd name="connsiteY94" fmla="*/ 1675423 h 2618509"/>
              <a:gd name="connsiteX95" fmla="*/ 1656822 w 1733272"/>
              <a:gd name="connsiteY95" fmla="*/ 1657981 h 2618509"/>
              <a:gd name="connsiteX96" fmla="*/ 1636449 w 1733272"/>
              <a:gd name="connsiteY96" fmla="*/ 1641355 h 2618509"/>
              <a:gd name="connsiteX97" fmla="*/ 1604834 w 1733272"/>
              <a:gd name="connsiteY97" fmla="*/ 1591479 h 2618509"/>
              <a:gd name="connsiteX98" fmla="*/ 1551550 w 1733272"/>
              <a:gd name="connsiteY98" fmla="*/ 1491590 h 2618509"/>
              <a:gd name="connsiteX99" fmla="*/ 1587731 w 1733272"/>
              <a:gd name="connsiteY99" fmla="*/ 1438102 h 2618509"/>
              <a:gd name="connsiteX100" fmla="*/ 1604357 w 1733272"/>
              <a:gd name="connsiteY100" fmla="*/ 1421476 h 2618509"/>
              <a:gd name="connsiteX101" fmla="*/ 1596044 w 1733272"/>
              <a:gd name="connsiteY101" fmla="*/ 1371600 h 2618509"/>
              <a:gd name="connsiteX102" fmla="*/ 1587731 w 1733272"/>
              <a:gd name="connsiteY102" fmla="*/ 1346662 h 2618509"/>
              <a:gd name="connsiteX103" fmla="*/ 1554480 w 1733272"/>
              <a:gd name="connsiteY103" fmla="*/ 1313411 h 2618509"/>
              <a:gd name="connsiteX104" fmla="*/ 1546168 w 1733272"/>
              <a:gd name="connsiteY104" fmla="*/ 1288473 h 2618509"/>
              <a:gd name="connsiteX105" fmla="*/ 1529542 w 1733272"/>
              <a:gd name="connsiteY105" fmla="*/ 1263535 h 2618509"/>
              <a:gd name="connsiteX106" fmla="*/ 1521229 w 1733272"/>
              <a:gd name="connsiteY106" fmla="*/ 1230284 h 2618509"/>
              <a:gd name="connsiteX107" fmla="*/ 1504604 w 1733272"/>
              <a:gd name="connsiteY107" fmla="*/ 1205346 h 2618509"/>
              <a:gd name="connsiteX108" fmla="*/ 1490091 w 1733272"/>
              <a:gd name="connsiteY108" fmla="*/ 1138844 h 2618509"/>
              <a:gd name="connsiteX109" fmla="*/ 1465153 w 1733272"/>
              <a:gd name="connsiteY109" fmla="*/ 1101028 h 2618509"/>
              <a:gd name="connsiteX110" fmla="*/ 1452274 w 1733272"/>
              <a:gd name="connsiteY110" fmla="*/ 1064029 h 2618509"/>
              <a:gd name="connsiteX111" fmla="*/ 1415277 w 1733272"/>
              <a:gd name="connsiteY111" fmla="*/ 1006658 h 2618509"/>
              <a:gd name="connsiteX112" fmla="*/ 1388226 w 1733272"/>
              <a:gd name="connsiteY112" fmla="*/ 922713 h 2618509"/>
              <a:gd name="connsiteX113" fmla="*/ 1379913 w 1733272"/>
              <a:gd name="connsiteY113" fmla="*/ 897775 h 2618509"/>
              <a:gd name="connsiteX114" fmla="*/ 1371600 w 1733272"/>
              <a:gd name="connsiteY114" fmla="*/ 847898 h 2618509"/>
              <a:gd name="connsiteX115" fmla="*/ 1363288 w 1733272"/>
              <a:gd name="connsiteY115" fmla="*/ 731520 h 2618509"/>
              <a:gd name="connsiteX116" fmla="*/ 1346662 w 1733272"/>
              <a:gd name="connsiteY116" fmla="*/ 681644 h 2618509"/>
              <a:gd name="connsiteX117" fmla="*/ 1361209 w 1733272"/>
              <a:gd name="connsiteY117" fmla="*/ 644652 h 2618509"/>
              <a:gd name="connsiteX118" fmla="*/ 1364950 w 1733272"/>
              <a:gd name="connsiteY118" fmla="*/ 507076 h 2618509"/>
              <a:gd name="connsiteX119" fmla="*/ 1382407 w 1733272"/>
              <a:gd name="connsiteY119" fmla="*/ 482970 h 2618509"/>
              <a:gd name="connsiteX120" fmla="*/ 1371600 w 1733272"/>
              <a:gd name="connsiteY120" fmla="*/ 423949 h 2618509"/>
              <a:gd name="connsiteX121" fmla="*/ 1363288 w 1733272"/>
              <a:gd name="connsiteY121" fmla="*/ 399011 h 2618509"/>
              <a:gd name="connsiteX122" fmla="*/ 1338349 w 1733272"/>
              <a:gd name="connsiteY122" fmla="*/ 390698 h 2618509"/>
              <a:gd name="connsiteX123" fmla="*/ 1313411 w 1733272"/>
              <a:gd name="connsiteY123" fmla="*/ 374073 h 2618509"/>
              <a:gd name="connsiteX124" fmla="*/ 1305099 w 1733272"/>
              <a:gd name="connsiteY124" fmla="*/ 349135 h 2618509"/>
              <a:gd name="connsiteX125" fmla="*/ 1288473 w 1733272"/>
              <a:gd name="connsiteY125" fmla="*/ 332509 h 2618509"/>
              <a:gd name="connsiteX126" fmla="*/ 1271848 w 1733272"/>
              <a:gd name="connsiteY126" fmla="*/ 282633 h 2618509"/>
              <a:gd name="connsiteX127" fmla="*/ 1230284 w 1733272"/>
              <a:gd name="connsiteY127" fmla="*/ 249382 h 2618509"/>
              <a:gd name="connsiteX128" fmla="*/ 1180408 w 1733272"/>
              <a:gd name="connsiteY128" fmla="*/ 191193 h 2618509"/>
              <a:gd name="connsiteX129" fmla="*/ 1163782 w 1733272"/>
              <a:gd name="connsiteY129" fmla="*/ 174567 h 2618509"/>
              <a:gd name="connsiteX130" fmla="*/ 1147157 w 1733272"/>
              <a:gd name="connsiteY130" fmla="*/ 149629 h 2618509"/>
              <a:gd name="connsiteX131" fmla="*/ 1097280 w 1733272"/>
              <a:gd name="connsiteY131" fmla="*/ 133004 h 2618509"/>
              <a:gd name="connsiteX132" fmla="*/ 1080655 w 1733272"/>
              <a:gd name="connsiteY132" fmla="*/ 116378 h 2618509"/>
              <a:gd name="connsiteX133" fmla="*/ 1030779 w 1733272"/>
              <a:gd name="connsiteY133" fmla="*/ 99753 h 2618509"/>
              <a:gd name="connsiteX134" fmla="*/ 960774 w 1733272"/>
              <a:gd name="connsiteY134" fmla="*/ 95836 h 2618509"/>
              <a:gd name="connsiteX135" fmla="*/ 885958 w 1733272"/>
              <a:gd name="connsiteY135" fmla="*/ 82713 h 2618509"/>
              <a:gd name="connsiteX136" fmla="*/ 831273 w 1733272"/>
              <a:gd name="connsiteY136" fmla="*/ 62585 h 2618509"/>
              <a:gd name="connsiteX137" fmla="*/ 764771 w 1733272"/>
              <a:gd name="connsiteY137" fmla="*/ 33251 h 2618509"/>
              <a:gd name="connsiteX138" fmla="*/ 706582 w 1733272"/>
              <a:gd name="connsiteY138" fmla="*/ 16626 h 2618509"/>
              <a:gd name="connsiteX139" fmla="*/ 648393 w 1733272"/>
              <a:gd name="connsiteY139" fmla="*/ 0 h 2618509"/>
              <a:gd name="connsiteX140" fmla="*/ 465513 w 1733272"/>
              <a:gd name="connsiteY140" fmla="*/ 8313 h 2618509"/>
              <a:gd name="connsiteX141" fmla="*/ 407324 w 1733272"/>
              <a:gd name="connsiteY141" fmla="*/ 16626 h 2618509"/>
              <a:gd name="connsiteX142" fmla="*/ 382386 w 1733272"/>
              <a:gd name="connsiteY142" fmla="*/ 24938 h 2618509"/>
              <a:gd name="connsiteX143" fmla="*/ 274320 w 1733272"/>
              <a:gd name="connsiteY143" fmla="*/ 33251 h 2618509"/>
              <a:gd name="connsiteX144" fmla="*/ 249382 w 1733272"/>
              <a:gd name="connsiteY144" fmla="*/ 41564 h 2618509"/>
              <a:gd name="connsiteX145" fmla="*/ 224444 w 1733272"/>
              <a:gd name="connsiteY145" fmla="*/ 58189 h 2618509"/>
              <a:gd name="connsiteX146" fmla="*/ 216131 w 1733272"/>
              <a:gd name="connsiteY146" fmla="*/ 49876 h 2618509"/>
              <a:gd name="connsiteX0" fmla="*/ 216131 w 1733272"/>
              <a:gd name="connsiteY0" fmla="*/ 49876 h 2618509"/>
              <a:gd name="connsiteX1" fmla="*/ 216131 w 1733272"/>
              <a:gd name="connsiteY1" fmla="*/ 49876 h 2618509"/>
              <a:gd name="connsiteX2" fmla="*/ 149629 w 1733272"/>
              <a:gd name="connsiteY2" fmla="*/ 74815 h 2618509"/>
              <a:gd name="connsiteX3" fmla="*/ 91440 w 1733272"/>
              <a:gd name="connsiteY3" fmla="*/ 124691 h 2618509"/>
              <a:gd name="connsiteX4" fmla="*/ 66502 w 1733272"/>
              <a:gd name="connsiteY4" fmla="*/ 141316 h 2618509"/>
              <a:gd name="connsiteX5" fmla="*/ 58189 w 1733272"/>
              <a:gd name="connsiteY5" fmla="*/ 166255 h 2618509"/>
              <a:gd name="connsiteX6" fmla="*/ 24939 w 1733272"/>
              <a:gd name="connsiteY6" fmla="*/ 216131 h 2618509"/>
              <a:gd name="connsiteX7" fmla="*/ 8313 w 1733272"/>
              <a:gd name="connsiteY7" fmla="*/ 266007 h 2618509"/>
              <a:gd name="connsiteX8" fmla="*/ 0 w 1733272"/>
              <a:gd name="connsiteY8" fmla="*/ 290946 h 2618509"/>
              <a:gd name="connsiteX9" fmla="*/ 8313 w 1733272"/>
              <a:gd name="connsiteY9" fmla="*/ 490451 h 2618509"/>
              <a:gd name="connsiteX10" fmla="*/ 41564 w 1733272"/>
              <a:gd name="connsiteY10" fmla="*/ 523702 h 2618509"/>
              <a:gd name="connsiteX11" fmla="*/ 91440 w 1733272"/>
              <a:gd name="connsiteY11" fmla="*/ 565266 h 2618509"/>
              <a:gd name="connsiteX12" fmla="*/ 116379 w 1733272"/>
              <a:gd name="connsiteY12" fmla="*/ 573578 h 2618509"/>
              <a:gd name="connsiteX13" fmla="*/ 133004 w 1733272"/>
              <a:gd name="connsiteY13" fmla="*/ 590204 h 2618509"/>
              <a:gd name="connsiteX14" fmla="*/ 166255 w 1733272"/>
              <a:gd name="connsiteY14" fmla="*/ 598516 h 2618509"/>
              <a:gd name="connsiteX15" fmla="*/ 191193 w 1733272"/>
              <a:gd name="connsiteY15" fmla="*/ 606829 h 2618509"/>
              <a:gd name="connsiteX16" fmla="*/ 207819 w 1733272"/>
              <a:gd name="connsiteY16" fmla="*/ 623455 h 2618509"/>
              <a:gd name="connsiteX17" fmla="*/ 232757 w 1733272"/>
              <a:gd name="connsiteY17" fmla="*/ 640080 h 2618509"/>
              <a:gd name="connsiteX18" fmla="*/ 249382 w 1733272"/>
              <a:gd name="connsiteY18" fmla="*/ 665018 h 2618509"/>
              <a:gd name="connsiteX19" fmla="*/ 290946 w 1733272"/>
              <a:gd name="connsiteY19" fmla="*/ 698269 h 2618509"/>
              <a:gd name="connsiteX20" fmla="*/ 324197 w 1733272"/>
              <a:gd name="connsiteY20" fmla="*/ 731520 h 2618509"/>
              <a:gd name="connsiteX21" fmla="*/ 374073 w 1733272"/>
              <a:gd name="connsiteY21" fmla="*/ 764771 h 2618509"/>
              <a:gd name="connsiteX22" fmla="*/ 415637 w 1733272"/>
              <a:gd name="connsiteY22" fmla="*/ 789709 h 2618509"/>
              <a:gd name="connsiteX23" fmla="*/ 446775 w 1733272"/>
              <a:gd name="connsiteY23" fmla="*/ 839586 h 2618509"/>
              <a:gd name="connsiteX24" fmla="*/ 452159 w 1733272"/>
              <a:gd name="connsiteY24" fmla="*/ 871201 h 2618509"/>
              <a:gd name="connsiteX25" fmla="*/ 483774 w 1733272"/>
              <a:gd name="connsiteY25" fmla="*/ 926120 h 2618509"/>
              <a:gd name="connsiteX26" fmla="*/ 524520 w 1733272"/>
              <a:gd name="connsiteY26" fmla="*/ 966866 h 2618509"/>
              <a:gd name="connsiteX27" fmla="*/ 544893 w 1733272"/>
              <a:gd name="connsiteY27" fmla="*/ 968501 h 2618509"/>
              <a:gd name="connsiteX28" fmla="*/ 561519 w 1733272"/>
              <a:gd name="connsiteY28" fmla="*/ 1000116 h 2618509"/>
              <a:gd name="connsiteX29" fmla="*/ 591022 w 1733272"/>
              <a:gd name="connsiteY29" fmla="*/ 1015448 h 2618509"/>
              <a:gd name="connsiteX30" fmla="*/ 611395 w 1733272"/>
              <a:gd name="connsiteY30" fmla="*/ 1032891 h 2618509"/>
              <a:gd name="connsiteX31" fmla="*/ 646281 w 1733272"/>
              <a:gd name="connsiteY31" fmla="*/ 1071524 h 2618509"/>
              <a:gd name="connsiteX32" fmla="*/ 666654 w 1733272"/>
              <a:gd name="connsiteY32" fmla="*/ 1099393 h 2618509"/>
              <a:gd name="connsiteX33" fmla="*/ 687844 w 1733272"/>
              <a:gd name="connsiteY33" fmla="*/ 1107705 h 2618509"/>
              <a:gd name="connsiteX34" fmla="*/ 696976 w 1733272"/>
              <a:gd name="connsiteY34" fmla="*/ 1139321 h 2618509"/>
              <a:gd name="connsiteX35" fmla="*/ 739833 w 1733272"/>
              <a:gd name="connsiteY35" fmla="*/ 1155469 h 2618509"/>
              <a:gd name="connsiteX36" fmla="*/ 756459 w 1733272"/>
              <a:gd name="connsiteY36" fmla="*/ 1221971 h 2618509"/>
              <a:gd name="connsiteX37" fmla="*/ 789709 w 1733272"/>
              <a:gd name="connsiteY37" fmla="*/ 1263535 h 2618509"/>
              <a:gd name="connsiteX38" fmla="*/ 798022 w 1733272"/>
              <a:gd name="connsiteY38" fmla="*/ 1305098 h 2618509"/>
              <a:gd name="connsiteX39" fmla="*/ 806335 w 1733272"/>
              <a:gd name="connsiteY39" fmla="*/ 1354975 h 2618509"/>
              <a:gd name="connsiteX40" fmla="*/ 822960 w 1733272"/>
              <a:gd name="connsiteY40" fmla="*/ 1404851 h 2618509"/>
              <a:gd name="connsiteX41" fmla="*/ 839586 w 1733272"/>
              <a:gd name="connsiteY41" fmla="*/ 1421476 h 2618509"/>
              <a:gd name="connsiteX42" fmla="*/ 856211 w 1733272"/>
              <a:gd name="connsiteY42" fmla="*/ 1612669 h 2618509"/>
              <a:gd name="connsiteX43" fmla="*/ 864524 w 1733272"/>
              <a:gd name="connsiteY43" fmla="*/ 1637607 h 2618509"/>
              <a:gd name="connsiteX44" fmla="*/ 872837 w 1733272"/>
              <a:gd name="connsiteY44" fmla="*/ 1670858 h 2618509"/>
              <a:gd name="connsiteX45" fmla="*/ 889462 w 1733272"/>
              <a:gd name="connsiteY45" fmla="*/ 1720735 h 2618509"/>
              <a:gd name="connsiteX46" fmla="*/ 881149 w 1733272"/>
              <a:gd name="connsiteY46" fmla="*/ 1828800 h 2618509"/>
              <a:gd name="connsiteX47" fmla="*/ 864524 w 1733272"/>
              <a:gd name="connsiteY47" fmla="*/ 1878676 h 2618509"/>
              <a:gd name="connsiteX48" fmla="*/ 856211 w 1733272"/>
              <a:gd name="connsiteY48" fmla="*/ 1903615 h 2618509"/>
              <a:gd name="connsiteX49" fmla="*/ 864524 w 1733272"/>
              <a:gd name="connsiteY49" fmla="*/ 1936866 h 2618509"/>
              <a:gd name="connsiteX50" fmla="*/ 881149 w 1733272"/>
              <a:gd name="connsiteY50" fmla="*/ 1986742 h 2618509"/>
              <a:gd name="connsiteX51" fmla="*/ 897775 w 1733272"/>
              <a:gd name="connsiteY51" fmla="*/ 2036618 h 2618509"/>
              <a:gd name="connsiteX52" fmla="*/ 906088 w 1733272"/>
              <a:gd name="connsiteY52" fmla="*/ 2061556 h 2618509"/>
              <a:gd name="connsiteX53" fmla="*/ 914400 w 1733272"/>
              <a:gd name="connsiteY53" fmla="*/ 2086495 h 2618509"/>
              <a:gd name="connsiteX54" fmla="*/ 931026 w 1733272"/>
              <a:gd name="connsiteY54" fmla="*/ 2111433 h 2618509"/>
              <a:gd name="connsiteX55" fmla="*/ 964277 w 1733272"/>
              <a:gd name="connsiteY55" fmla="*/ 2186247 h 2618509"/>
              <a:gd name="connsiteX56" fmla="*/ 972589 w 1733272"/>
              <a:gd name="connsiteY56" fmla="*/ 2211186 h 2618509"/>
              <a:gd name="connsiteX57" fmla="*/ 989215 w 1733272"/>
              <a:gd name="connsiteY57" fmla="*/ 2227811 h 2618509"/>
              <a:gd name="connsiteX58" fmla="*/ 1022466 w 1733272"/>
              <a:gd name="connsiteY58" fmla="*/ 2269375 h 2618509"/>
              <a:gd name="connsiteX59" fmla="*/ 1047404 w 1733272"/>
              <a:gd name="connsiteY59" fmla="*/ 2319251 h 2618509"/>
              <a:gd name="connsiteX60" fmla="*/ 1072342 w 1733272"/>
              <a:gd name="connsiteY60" fmla="*/ 2360815 h 2618509"/>
              <a:gd name="connsiteX61" fmla="*/ 1080655 w 1733272"/>
              <a:gd name="connsiteY61" fmla="*/ 2385753 h 2618509"/>
              <a:gd name="connsiteX62" fmla="*/ 1113906 w 1733272"/>
              <a:gd name="connsiteY62" fmla="*/ 2427316 h 2618509"/>
              <a:gd name="connsiteX63" fmla="*/ 1147157 w 1733272"/>
              <a:gd name="connsiteY63" fmla="*/ 2468880 h 2618509"/>
              <a:gd name="connsiteX64" fmla="*/ 1172095 w 1733272"/>
              <a:gd name="connsiteY64" fmla="*/ 2510444 h 2618509"/>
              <a:gd name="connsiteX65" fmla="*/ 1213659 w 1733272"/>
              <a:gd name="connsiteY65" fmla="*/ 2543695 h 2618509"/>
              <a:gd name="connsiteX66" fmla="*/ 1263535 w 1733272"/>
              <a:gd name="connsiteY66" fmla="*/ 2610196 h 2618509"/>
              <a:gd name="connsiteX67" fmla="*/ 1288473 w 1733272"/>
              <a:gd name="connsiteY67" fmla="*/ 2618509 h 2618509"/>
              <a:gd name="connsiteX68" fmla="*/ 1305099 w 1733272"/>
              <a:gd name="connsiteY68" fmla="*/ 2601884 h 2618509"/>
              <a:gd name="connsiteX69" fmla="*/ 1313411 w 1733272"/>
              <a:gd name="connsiteY69" fmla="*/ 2576946 h 2618509"/>
              <a:gd name="connsiteX70" fmla="*/ 1338349 w 1733272"/>
              <a:gd name="connsiteY70" fmla="*/ 2568633 h 2618509"/>
              <a:gd name="connsiteX71" fmla="*/ 1354975 w 1733272"/>
              <a:gd name="connsiteY71" fmla="*/ 2552007 h 2618509"/>
              <a:gd name="connsiteX72" fmla="*/ 1396539 w 1733272"/>
              <a:gd name="connsiteY72" fmla="*/ 2518756 h 2618509"/>
              <a:gd name="connsiteX73" fmla="*/ 1388226 w 1733272"/>
              <a:gd name="connsiteY73" fmla="*/ 2427316 h 2618509"/>
              <a:gd name="connsiteX74" fmla="*/ 1379913 w 1733272"/>
              <a:gd name="connsiteY74" fmla="*/ 2402378 h 2618509"/>
              <a:gd name="connsiteX75" fmla="*/ 1354975 w 1733272"/>
              <a:gd name="connsiteY75" fmla="*/ 2385753 h 2618509"/>
              <a:gd name="connsiteX76" fmla="*/ 1346662 w 1733272"/>
              <a:gd name="connsiteY76" fmla="*/ 2319251 h 2618509"/>
              <a:gd name="connsiteX77" fmla="*/ 1338349 w 1733272"/>
              <a:gd name="connsiteY77" fmla="*/ 2294313 h 2618509"/>
              <a:gd name="connsiteX78" fmla="*/ 1363288 w 1733272"/>
              <a:gd name="connsiteY78" fmla="*/ 2128058 h 2618509"/>
              <a:gd name="connsiteX79" fmla="*/ 1379913 w 1733272"/>
              <a:gd name="connsiteY79" fmla="*/ 2103120 h 2618509"/>
              <a:gd name="connsiteX80" fmla="*/ 1404851 w 1733272"/>
              <a:gd name="connsiteY80" fmla="*/ 2061556 h 2618509"/>
              <a:gd name="connsiteX81" fmla="*/ 1413164 w 1733272"/>
              <a:gd name="connsiteY81" fmla="*/ 2036618 h 2618509"/>
              <a:gd name="connsiteX82" fmla="*/ 1463040 w 1733272"/>
              <a:gd name="connsiteY82" fmla="*/ 1978429 h 2618509"/>
              <a:gd name="connsiteX83" fmla="*/ 1479666 w 1733272"/>
              <a:gd name="connsiteY83" fmla="*/ 1961804 h 2618509"/>
              <a:gd name="connsiteX84" fmla="*/ 1512917 w 1733272"/>
              <a:gd name="connsiteY84" fmla="*/ 1928553 h 2618509"/>
              <a:gd name="connsiteX85" fmla="*/ 1529542 w 1733272"/>
              <a:gd name="connsiteY85" fmla="*/ 1911927 h 2618509"/>
              <a:gd name="connsiteX86" fmla="*/ 1556593 w 1733272"/>
              <a:gd name="connsiteY86" fmla="*/ 1905727 h 2618509"/>
              <a:gd name="connsiteX87" fmla="*/ 1579419 w 1733272"/>
              <a:gd name="connsiteY87" fmla="*/ 1845426 h 2618509"/>
              <a:gd name="connsiteX88" fmla="*/ 1602722 w 1733272"/>
              <a:gd name="connsiteY88" fmla="*/ 1854215 h 2618509"/>
              <a:gd name="connsiteX89" fmla="*/ 1645920 w 1733272"/>
              <a:gd name="connsiteY89" fmla="*/ 1808905 h 2618509"/>
              <a:gd name="connsiteX90" fmla="*/ 1677536 w 1733272"/>
              <a:gd name="connsiteY90" fmla="*/ 1781035 h 2618509"/>
              <a:gd name="connsiteX91" fmla="*/ 1687484 w 1733272"/>
              <a:gd name="connsiteY91" fmla="*/ 1753986 h 2618509"/>
              <a:gd name="connsiteX92" fmla="*/ 1733272 w 1733272"/>
              <a:gd name="connsiteY92" fmla="*/ 1732794 h 2618509"/>
              <a:gd name="connsiteX93" fmla="*/ 1713376 w 1733272"/>
              <a:gd name="connsiteY93" fmla="*/ 1712422 h 2618509"/>
              <a:gd name="connsiteX94" fmla="*/ 1680125 w 1733272"/>
              <a:gd name="connsiteY94" fmla="*/ 1675423 h 2618509"/>
              <a:gd name="connsiteX95" fmla="*/ 1656822 w 1733272"/>
              <a:gd name="connsiteY95" fmla="*/ 1657981 h 2618509"/>
              <a:gd name="connsiteX96" fmla="*/ 1636449 w 1733272"/>
              <a:gd name="connsiteY96" fmla="*/ 1641355 h 2618509"/>
              <a:gd name="connsiteX97" fmla="*/ 1604834 w 1733272"/>
              <a:gd name="connsiteY97" fmla="*/ 1591479 h 2618509"/>
              <a:gd name="connsiteX98" fmla="*/ 1551550 w 1733272"/>
              <a:gd name="connsiteY98" fmla="*/ 1491590 h 2618509"/>
              <a:gd name="connsiteX99" fmla="*/ 1587731 w 1733272"/>
              <a:gd name="connsiteY99" fmla="*/ 1438102 h 2618509"/>
              <a:gd name="connsiteX100" fmla="*/ 1604357 w 1733272"/>
              <a:gd name="connsiteY100" fmla="*/ 1421476 h 2618509"/>
              <a:gd name="connsiteX101" fmla="*/ 1596044 w 1733272"/>
              <a:gd name="connsiteY101" fmla="*/ 1371600 h 2618509"/>
              <a:gd name="connsiteX102" fmla="*/ 1587731 w 1733272"/>
              <a:gd name="connsiteY102" fmla="*/ 1346662 h 2618509"/>
              <a:gd name="connsiteX103" fmla="*/ 1554480 w 1733272"/>
              <a:gd name="connsiteY103" fmla="*/ 1313411 h 2618509"/>
              <a:gd name="connsiteX104" fmla="*/ 1546168 w 1733272"/>
              <a:gd name="connsiteY104" fmla="*/ 1288473 h 2618509"/>
              <a:gd name="connsiteX105" fmla="*/ 1529542 w 1733272"/>
              <a:gd name="connsiteY105" fmla="*/ 1263535 h 2618509"/>
              <a:gd name="connsiteX106" fmla="*/ 1521229 w 1733272"/>
              <a:gd name="connsiteY106" fmla="*/ 1230284 h 2618509"/>
              <a:gd name="connsiteX107" fmla="*/ 1504604 w 1733272"/>
              <a:gd name="connsiteY107" fmla="*/ 1205346 h 2618509"/>
              <a:gd name="connsiteX108" fmla="*/ 1490091 w 1733272"/>
              <a:gd name="connsiteY108" fmla="*/ 1138844 h 2618509"/>
              <a:gd name="connsiteX109" fmla="*/ 1465153 w 1733272"/>
              <a:gd name="connsiteY109" fmla="*/ 1101028 h 2618509"/>
              <a:gd name="connsiteX110" fmla="*/ 1452274 w 1733272"/>
              <a:gd name="connsiteY110" fmla="*/ 1064029 h 2618509"/>
              <a:gd name="connsiteX111" fmla="*/ 1415277 w 1733272"/>
              <a:gd name="connsiteY111" fmla="*/ 1006658 h 2618509"/>
              <a:gd name="connsiteX112" fmla="*/ 1388226 w 1733272"/>
              <a:gd name="connsiteY112" fmla="*/ 922713 h 2618509"/>
              <a:gd name="connsiteX113" fmla="*/ 1379913 w 1733272"/>
              <a:gd name="connsiteY113" fmla="*/ 897775 h 2618509"/>
              <a:gd name="connsiteX114" fmla="*/ 1371600 w 1733272"/>
              <a:gd name="connsiteY114" fmla="*/ 847898 h 2618509"/>
              <a:gd name="connsiteX115" fmla="*/ 1363288 w 1733272"/>
              <a:gd name="connsiteY115" fmla="*/ 731520 h 2618509"/>
              <a:gd name="connsiteX116" fmla="*/ 1346662 w 1733272"/>
              <a:gd name="connsiteY116" fmla="*/ 681644 h 2618509"/>
              <a:gd name="connsiteX117" fmla="*/ 1361209 w 1733272"/>
              <a:gd name="connsiteY117" fmla="*/ 644652 h 2618509"/>
              <a:gd name="connsiteX118" fmla="*/ 1364950 w 1733272"/>
              <a:gd name="connsiteY118" fmla="*/ 507076 h 2618509"/>
              <a:gd name="connsiteX119" fmla="*/ 1382407 w 1733272"/>
              <a:gd name="connsiteY119" fmla="*/ 482970 h 2618509"/>
              <a:gd name="connsiteX120" fmla="*/ 1371600 w 1733272"/>
              <a:gd name="connsiteY120" fmla="*/ 423949 h 2618509"/>
              <a:gd name="connsiteX121" fmla="*/ 1363288 w 1733272"/>
              <a:gd name="connsiteY121" fmla="*/ 399011 h 2618509"/>
              <a:gd name="connsiteX122" fmla="*/ 1338349 w 1733272"/>
              <a:gd name="connsiteY122" fmla="*/ 390698 h 2618509"/>
              <a:gd name="connsiteX123" fmla="*/ 1313411 w 1733272"/>
              <a:gd name="connsiteY123" fmla="*/ 374073 h 2618509"/>
              <a:gd name="connsiteX124" fmla="*/ 1305099 w 1733272"/>
              <a:gd name="connsiteY124" fmla="*/ 349135 h 2618509"/>
              <a:gd name="connsiteX125" fmla="*/ 1288473 w 1733272"/>
              <a:gd name="connsiteY125" fmla="*/ 332509 h 2618509"/>
              <a:gd name="connsiteX126" fmla="*/ 1271848 w 1733272"/>
              <a:gd name="connsiteY126" fmla="*/ 282633 h 2618509"/>
              <a:gd name="connsiteX127" fmla="*/ 1230284 w 1733272"/>
              <a:gd name="connsiteY127" fmla="*/ 249382 h 2618509"/>
              <a:gd name="connsiteX128" fmla="*/ 1180408 w 1733272"/>
              <a:gd name="connsiteY128" fmla="*/ 191193 h 2618509"/>
              <a:gd name="connsiteX129" fmla="*/ 1163782 w 1733272"/>
              <a:gd name="connsiteY129" fmla="*/ 174567 h 2618509"/>
              <a:gd name="connsiteX130" fmla="*/ 1147157 w 1733272"/>
              <a:gd name="connsiteY130" fmla="*/ 149629 h 2618509"/>
              <a:gd name="connsiteX131" fmla="*/ 1097280 w 1733272"/>
              <a:gd name="connsiteY131" fmla="*/ 133004 h 2618509"/>
              <a:gd name="connsiteX132" fmla="*/ 1080655 w 1733272"/>
              <a:gd name="connsiteY132" fmla="*/ 116378 h 2618509"/>
              <a:gd name="connsiteX133" fmla="*/ 1030779 w 1733272"/>
              <a:gd name="connsiteY133" fmla="*/ 117270 h 2618509"/>
              <a:gd name="connsiteX134" fmla="*/ 960774 w 1733272"/>
              <a:gd name="connsiteY134" fmla="*/ 95836 h 2618509"/>
              <a:gd name="connsiteX135" fmla="*/ 885958 w 1733272"/>
              <a:gd name="connsiteY135" fmla="*/ 82713 h 2618509"/>
              <a:gd name="connsiteX136" fmla="*/ 831273 w 1733272"/>
              <a:gd name="connsiteY136" fmla="*/ 62585 h 2618509"/>
              <a:gd name="connsiteX137" fmla="*/ 764771 w 1733272"/>
              <a:gd name="connsiteY137" fmla="*/ 33251 h 2618509"/>
              <a:gd name="connsiteX138" fmla="*/ 706582 w 1733272"/>
              <a:gd name="connsiteY138" fmla="*/ 16626 h 2618509"/>
              <a:gd name="connsiteX139" fmla="*/ 648393 w 1733272"/>
              <a:gd name="connsiteY139" fmla="*/ 0 h 2618509"/>
              <a:gd name="connsiteX140" fmla="*/ 465513 w 1733272"/>
              <a:gd name="connsiteY140" fmla="*/ 8313 h 2618509"/>
              <a:gd name="connsiteX141" fmla="*/ 407324 w 1733272"/>
              <a:gd name="connsiteY141" fmla="*/ 16626 h 2618509"/>
              <a:gd name="connsiteX142" fmla="*/ 382386 w 1733272"/>
              <a:gd name="connsiteY142" fmla="*/ 24938 h 2618509"/>
              <a:gd name="connsiteX143" fmla="*/ 274320 w 1733272"/>
              <a:gd name="connsiteY143" fmla="*/ 33251 h 2618509"/>
              <a:gd name="connsiteX144" fmla="*/ 249382 w 1733272"/>
              <a:gd name="connsiteY144" fmla="*/ 41564 h 2618509"/>
              <a:gd name="connsiteX145" fmla="*/ 224444 w 1733272"/>
              <a:gd name="connsiteY145" fmla="*/ 58189 h 2618509"/>
              <a:gd name="connsiteX146" fmla="*/ 216131 w 1733272"/>
              <a:gd name="connsiteY146" fmla="*/ 49876 h 2618509"/>
              <a:gd name="connsiteX0" fmla="*/ 216131 w 1733272"/>
              <a:gd name="connsiteY0" fmla="*/ 49876 h 2618509"/>
              <a:gd name="connsiteX1" fmla="*/ 216131 w 1733272"/>
              <a:gd name="connsiteY1" fmla="*/ 49876 h 2618509"/>
              <a:gd name="connsiteX2" fmla="*/ 149629 w 1733272"/>
              <a:gd name="connsiteY2" fmla="*/ 74815 h 2618509"/>
              <a:gd name="connsiteX3" fmla="*/ 91440 w 1733272"/>
              <a:gd name="connsiteY3" fmla="*/ 124691 h 2618509"/>
              <a:gd name="connsiteX4" fmla="*/ 66502 w 1733272"/>
              <a:gd name="connsiteY4" fmla="*/ 141316 h 2618509"/>
              <a:gd name="connsiteX5" fmla="*/ 58189 w 1733272"/>
              <a:gd name="connsiteY5" fmla="*/ 166255 h 2618509"/>
              <a:gd name="connsiteX6" fmla="*/ 24939 w 1733272"/>
              <a:gd name="connsiteY6" fmla="*/ 216131 h 2618509"/>
              <a:gd name="connsiteX7" fmla="*/ 8313 w 1733272"/>
              <a:gd name="connsiteY7" fmla="*/ 266007 h 2618509"/>
              <a:gd name="connsiteX8" fmla="*/ 0 w 1733272"/>
              <a:gd name="connsiteY8" fmla="*/ 290946 h 2618509"/>
              <a:gd name="connsiteX9" fmla="*/ 8313 w 1733272"/>
              <a:gd name="connsiteY9" fmla="*/ 490451 h 2618509"/>
              <a:gd name="connsiteX10" fmla="*/ 41564 w 1733272"/>
              <a:gd name="connsiteY10" fmla="*/ 523702 h 2618509"/>
              <a:gd name="connsiteX11" fmla="*/ 91440 w 1733272"/>
              <a:gd name="connsiteY11" fmla="*/ 565266 h 2618509"/>
              <a:gd name="connsiteX12" fmla="*/ 116379 w 1733272"/>
              <a:gd name="connsiteY12" fmla="*/ 573578 h 2618509"/>
              <a:gd name="connsiteX13" fmla="*/ 133004 w 1733272"/>
              <a:gd name="connsiteY13" fmla="*/ 590204 h 2618509"/>
              <a:gd name="connsiteX14" fmla="*/ 166255 w 1733272"/>
              <a:gd name="connsiteY14" fmla="*/ 598516 h 2618509"/>
              <a:gd name="connsiteX15" fmla="*/ 191193 w 1733272"/>
              <a:gd name="connsiteY15" fmla="*/ 606829 h 2618509"/>
              <a:gd name="connsiteX16" fmla="*/ 207819 w 1733272"/>
              <a:gd name="connsiteY16" fmla="*/ 623455 h 2618509"/>
              <a:gd name="connsiteX17" fmla="*/ 232757 w 1733272"/>
              <a:gd name="connsiteY17" fmla="*/ 640080 h 2618509"/>
              <a:gd name="connsiteX18" fmla="*/ 249382 w 1733272"/>
              <a:gd name="connsiteY18" fmla="*/ 665018 h 2618509"/>
              <a:gd name="connsiteX19" fmla="*/ 290946 w 1733272"/>
              <a:gd name="connsiteY19" fmla="*/ 698269 h 2618509"/>
              <a:gd name="connsiteX20" fmla="*/ 324197 w 1733272"/>
              <a:gd name="connsiteY20" fmla="*/ 731520 h 2618509"/>
              <a:gd name="connsiteX21" fmla="*/ 374073 w 1733272"/>
              <a:gd name="connsiteY21" fmla="*/ 764771 h 2618509"/>
              <a:gd name="connsiteX22" fmla="*/ 415637 w 1733272"/>
              <a:gd name="connsiteY22" fmla="*/ 789709 h 2618509"/>
              <a:gd name="connsiteX23" fmla="*/ 446775 w 1733272"/>
              <a:gd name="connsiteY23" fmla="*/ 839586 h 2618509"/>
              <a:gd name="connsiteX24" fmla="*/ 452159 w 1733272"/>
              <a:gd name="connsiteY24" fmla="*/ 871201 h 2618509"/>
              <a:gd name="connsiteX25" fmla="*/ 483774 w 1733272"/>
              <a:gd name="connsiteY25" fmla="*/ 926120 h 2618509"/>
              <a:gd name="connsiteX26" fmla="*/ 524520 w 1733272"/>
              <a:gd name="connsiteY26" fmla="*/ 966866 h 2618509"/>
              <a:gd name="connsiteX27" fmla="*/ 544893 w 1733272"/>
              <a:gd name="connsiteY27" fmla="*/ 968501 h 2618509"/>
              <a:gd name="connsiteX28" fmla="*/ 561519 w 1733272"/>
              <a:gd name="connsiteY28" fmla="*/ 1000116 h 2618509"/>
              <a:gd name="connsiteX29" fmla="*/ 591022 w 1733272"/>
              <a:gd name="connsiteY29" fmla="*/ 1015448 h 2618509"/>
              <a:gd name="connsiteX30" fmla="*/ 611395 w 1733272"/>
              <a:gd name="connsiteY30" fmla="*/ 1032891 h 2618509"/>
              <a:gd name="connsiteX31" fmla="*/ 646281 w 1733272"/>
              <a:gd name="connsiteY31" fmla="*/ 1071524 h 2618509"/>
              <a:gd name="connsiteX32" fmla="*/ 666654 w 1733272"/>
              <a:gd name="connsiteY32" fmla="*/ 1099393 h 2618509"/>
              <a:gd name="connsiteX33" fmla="*/ 687844 w 1733272"/>
              <a:gd name="connsiteY33" fmla="*/ 1107705 h 2618509"/>
              <a:gd name="connsiteX34" fmla="*/ 696976 w 1733272"/>
              <a:gd name="connsiteY34" fmla="*/ 1139321 h 2618509"/>
              <a:gd name="connsiteX35" fmla="*/ 739833 w 1733272"/>
              <a:gd name="connsiteY35" fmla="*/ 1155469 h 2618509"/>
              <a:gd name="connsiteX36" fmla="*/ 756459 w 1733272"/>
              <a:gd name="connsiteY36" fmla="*/ 1221971 h 2618509"/>
              <a:gd name="connsiteX37" fmla="*/ 789709 w 1733272"/>
              <a:gd name="connsiteY37" fmla="*/ 1263535 h 2618509"/>
              <a:gd name="connsiteX38" fmla="*/ 798022 w 1733272"/>
              <a:gd name="connsiteY38" fmla="*/ 1305098 h 2618509"/>
              <a:gd name="connsiteX39" fmla="*/ 806335 w 1733272"/>
              <a:gd name="connsiteY39" fmla="*/ 1354975 h 2618509"/>
              <a:gd name="connsiteX40" fmla="*/ 822960 w 1733272"/>
              <a:gd name="connsiteY40" fmla="*/ 1404851 h 2618509"/>
              <a:gd name="connsiteX41" fmla="*/ 839586 w 1733272"/>
              <a:gd name="connsiteY41" fmla="*/ 1421476 h 2618509"/>
              <a:gd name="connsiteX42" fmla="*/ 856211 w 1733272"/>
              <a:gd name="connsiteY42" fmla="*/ 1612669 h 2618509"/>
              <a:gd name="connsiteX43" fmla="*/ 864524 w 1733272"/>
              <a:gd name="connsiteY43" fmla="*/ 1637607 h 2618509"/>
              <a:gd name="connsiteX44" fmla="*/ 872837 w 1733272"/>
              <a:gd name="connsiteY44" fmla="*/ 1670858 h 2618509"/>
              <a:gd name="connsiteX45" fmla="*/ 889462 w 1733272"/>
              <a:gd name="connsiteY45" fmla="*/ 1720735 h 2618509"/>
              <a:gd name="connsiteX46" fmla="*/ 881149 w 1733272"/>
              <a:gd name="connsiteY46" fmla="*/ 1828800 h 2618509"/>
              <a:gd name="connsiteX47" fmla="*/ 864524 w 1733272"/>
              <a:gd name="connsiteY47" fmla="*/ 1878676 h 2618509"/>
              <a:gd name="connsiteX48" fmla="*/ 856211 w 1733272"/>
              <a:gd name="connsiteY48" fmla="*/ 1903615 h 2618509"/>
              <a:gd name="connsiteX49" fmla="*/ 864524 w 1733272"/>
              <a:gd name="connsiteY49" fmla="*/ 1936866 h 2618509"/>
              <a:gd name="connsiteX50" fmla="*/ 881149 w 1733272"/>
              <a:gd name="connsiteY50" fmla="*/ 1986742 h 2618509"/>
              <a:gd name="connsiteX51" fmla="*/ 897775 w 1733272"/>
              <a:gd name="connsiteY51" fmla="*/ 2036618 h 2618509"/>
              <a:gd name="connsiteX52" fmla="*/ 906088 w 1733272"/>
              <a:gd name="connsiteY52" fmla="*/ 2061556 h 2618509"/>
              <a:gd name="connsiteX53" fmla="*/ 914400 w 1733272"/>
              <a:gd name="connsiteY53" fmla="*/ 2086495 h 2618509"/>
              <a:gd name="connsiteX54" fmla="*/ 931026 w 1733272"/>
              <a:gd name="connsiteY54" fmla="*/ 2111433 h 2618509"/>
              <a:gd name="connsiteX55" fmla="*/ 964277 w 1733272"/>
              <a:gd name="connsiteY55" fmla="*/ 2186247 h 2618509"/>
              <a:gd name="connsiteX56" fmla="*/ 972589 w 1733272"/>
              <a:gd name="connsiteY56" fmla="*/ 2211186 h 2618509"/>
              <a:gd name="connsiteX57" fmla="*/ 989215 w 1733272"/>
              <a:gd name="connsiteY57" fmla="*/ 2227811 h 2618509"/>
              <a:gd name="connsiteX58" fmla="*/ 1022466 w 1733272"/>
              <a:gd name="connsiteY58" fmla="*/ 2269375 h 2618509"/>
              <a:gd name="connsiteX59" fmla="*/ 1047404 w 1733272"/>
              <a:gd name="connsiteY59" fmla="*/ 2319251 h 2618509"/>
              <a:gd name="connsiteX60" fmla="*/ 1072342 w 1733272"/>
              <a:gd name="connsiteY60" fmla="*/ 2360815 h 2618509"/>
              <a:gd name="connsiteX61" fmla="*/ 1080655 w 1733272"/>
              <a:gd name="connsiteY61" fmla="*/ 2385753 h 2618509"/>
              <a:gd name="connsiteX62" fmla="*/ 1113906 w 1733272"/>
              <a:gd name="connsiteY62" fmla="*/ 2427316 h 2618509"/>
              <a:gd name="connsiteX63" fmla="*/ 1147157 w 1733272"/>
              <a:gd name="connsiteY63" fmla="*/ 2468880 h 2618509"/>
              <a:gd name="connsiteX64" fmla="*/ 1172095 w 1733272"/>
              <a:gd name="connsiteY64" fmla="*/ 2510444 h 2618509"/>
              <a:gd name="connsiteX65" fmla="*/ 1213659 w 1733272"/>
              <a:gd name="connsiteY65" fmla="*/ 2543695 h 2618509"/>
              <a:gd name="connsiteX66" fmla="*/ 1263535 w 1733272"/>
              <a:gd name="connsiteY66" fmla="*/ 2610196 h 2618509"/>
              <a:gd name="connsiteX67" fmla="*/ 1288473 w 1733272"/>
              <a:gd name="connsiteY67" fmla="*/ 2618509 h 2618509"/>
              <a:gd name="connsiteX68" fmla="*/ 1305099 w 1733272"/>
              <a:gd name="connsiteY68" fmla="*/ 2601884 h 2618509"/>
              <a:gd name="connsiteX69" fmla="*/ 1313411 w 1733272"/>
              <a:gd name="connsiteY69" fmla="*/ 2576946 h 2618509"/>
              <a:gd name="connsiteX70" fmla="*/ 1338349 w 1733272"/>
              <a:gd name="connsiteY70" fmla="*/ 2568633 h 2618509"/>
              <a:gd name="connsiteX71" fmla="*/ 1354975 w 1733272"/>
              <a:gd name="connsiteY71" fmla="*/ 2552007 h 2618509"/>
              <a:gd name="connsiteX72" fmla="*/ 1396539 w 1733272"/>
              <a:gd name="connsiteY72" fmla="*/ 2518756 h 2618509"/>
              <a:gd name="connsiteX73" fmla="*/ 1388226 w 1733272"/>
              <a:gd name="connsiteY73" fmla="*/ 2427316 h 2618509"/>
              <a:gd name="connsiteX74" fmla="*/ 1379913 w 1733272"/>
              <a:gd name="connsiteY74" fmla="*/ 2402378 h 2618509"/>
              <a:gd name="connsiteX75" fmla="*/ 1354975 w 1733272"/>
              <a:gd name="connsiteY75" fmla="*/ 2385753 h 2618509"/>
              <a:gd name="connsiteX76" fmla="*/ 1346662 w 1733272"/>
              <a:gd name="connsiteY76" fmla="*/ 2319251 h 2618509"/>
              <a:gd name="connsiteX77" fmla="*/ 1338349 w 1733272"/>
              <a:gd name="connsiteY77" fmla="*/ 2294313 h 2618509"/>
              <a:gd name="connsiteX78" fmla="*/ 1363288 w 1733272"/>
              <a:gd name="connsiteY78" fmla="*/ 2128058 h 2618509"/>
              <a:gd name="connsiteX79" fmla="*/ 1379913 w 1733272"/>
              <a:gd name="connsiteY79" fmla="*/ 2103120 h 2618509"/>
              <a:gd name="connsiteX80" fmla="*/ 1404851 w 1733272"/>
              <a:gd name="connsiteY80" fmla="*/ 2061556 h 2618509"/>
              <a:gd name="connsiteX81" fmla="*/ 1413164 w 1733272"/>
              <a:gd name="connsiteY81" fmla="*/ 2036618 h 2618509"/>
              <a:gd name="connsiteX82" fmla="*/ 1463040 w 1733272"/>
              <a:gd name="connsiteY82" fmla="*/ 1978429 h 2618509"/>
              <a:gd name="connsiteX83" fmla="*/ 1479666 w 1733272"/>
              <a:gd name="connsiteY83" fmla="*/ 1961804 h 2618509"/>
              <a:gd name="connsiteX84" fmla="*/ 1512917 w 1733272"/>
              <a:gd name="connsiteY84" fmla="*/ 1928553 h 2618509"/>
              <a:gd name="connsiteX85" fmla="*/ 1529542 w 1733272"/>
              <a:gd name="connsiteY85" fmla="*/ 1911927 h 2618509"/>
              <a:gd name="connsiteX86" fmla="*/ 1556593 w 1733272"/>
              <a:gd name="connsiteY86" fmla="*/ 1905727 h 2618509"/>
              <a:gd name="connsiteX87" fmla="*/ 1579419 w 1733272"/>
              <a:gd name="connsiteY87" fmla="*/ 1845426 h 2618509"/>
              <a:gd name="connsiteX88" fmla="*/ 1602722 w 1733272"/>
              <a:gd name="connsiteY88" fmla="*/ 1854215 h 2618509"/>
              <a:gd name="connsiteX89" fmla="*/ 1645920 w 1733272"/>
              <a:gd name="connsiteY89" fmla="*/ 1808905 h 2618509"/>
              <a:gd name="connsiteX90" fmla="*/ 1677536 w 1733272"/>
              <a:gd name="connsiteY90" fmla="*/ 1781035 h 2618509"/>
              <a:gd name="connsiteX91" fmla="*/ 1687484 w 1733272"/>
              <a:gd name="connsiteY91" fmla="*/ 1753986 h 2618509"/>
              <a:gd name="connsiteX92" fmla="*/ 1733272 w 1733272"/>
              <a:gd name="connsiteY92" fmla="*/ 1732794 h 2618509"/>
              <a:gd name="connsiteX93" fmla="*/ 1713376 w 1733272"/>
              <a:gd name="connsiteY93" fmla="*/ 1712422 h 2618509"/>
              <a:gd name="connsiteX94" fmla="*/ 1680125 w 1733272"/>
              <a:gd name="connsiteY94" fmla="*/ 1675423 h 2618509"/>
              <a:gd name="connsiteX95" fmla="*/ 1656822 w 1733272"/>
              <a:gd name="connsiteY95" fmla="*/ 1657981 h 2618509"/>
              <a:gd name="connsiteX96" fmla="*/ 1636449 w 1733272"/>
              <a:gd name="connsiteY96" fmla="*/ 1641355 h 2618509"/>
              <a:gd name="connsiteX97" fmla="*/ 1604834 w 1733272"/>
              <a:gd name="connsiteY97" fmla="*/ 1591479 h 2618509"/>
              <a:gd name="connsiteX98" fmla="*/ 1551550 w 1733272"/>
              <a:gd name="connsiteY98" fmla="*/ 1491590 h 2618509"/>
              <a:gd name="connsiteX99" fmla="*/ 1587731 w 1733272"/>
              <a:gd name="connsiteY99" fmla="*/ 1438102 h 2618509"/>
              <a:gd name="connsiteX100" fmla="*/ 1604357 w 1733272"/>
              <a:gd name="connsiteY100" fmla="*/ 1421476 h 2618509"/>
              <a:gd name="connsiteX101" fmla="*/ 1596044 w 1733272"/>
              <a:gd name="connsiteY101" fmla="*/ 1371600 h 2618509"/>
              <a:gd name="connsiteX102" fmla="*/ 1587731 w 1733272"/>
              <a:gd name="connsiteY102" fmla="*/ 1346662 h 2618509"/>
              <a:gd name="connsiteX103" fmla="*/ 1554480 w 1733272"/>
              <a:gd name="connsiteY103" fmla="*/ 1313411 h 2618509"/>
              <a:gd name="connsiteX104" fmla="*/ 1546168 w 1733272"/>
              <a:gd name="connsiteY104" fmla="*/ 1288473 h 2618509"/>
              <a:gd name="connsiteX105" fmla="*/ 1529542 w 1733272"/>
              <a:gd name="connsiteY105" fmla="*/ 1263535 h 2618509"/>
              <a:gd name="connsiteX106" fmla="*/ 1521229 w 1733272"/>
              <a:gd name="connsiteY106" fmla="*/ 1230284 h 2618509"/>
              <a:gd name="connsiteX107" fmla="*/ 1504604 w 1733272"/>
              <a:gd name="connsiteY107" fmla="*/ 1205346 h 2618509"/>
              <a:gd name="connsiteX108" fmla="*/ 1490091 w 1733272"/>
              <a:gd name="connsiteY108" fmla="*/ 1138844 h 2618509"/>
              <a:gd name="connsiteX109" fmla="*/ 1465153 w 1733272"/>
              <a:gd name="connsiteY109" fmla="*/ 1101028 h 2618509"/>
              <a:gd name="connsiteX110" fmla="*/ 1452274 w 1733272"/>
              <a:gd name="connsiteY110" fmla="*/ 1064029 h 2618509"/>
              <a:gd name="connsiteX111" fmla="*/ 1415277 w 1733272"/>
              <a:gd name="connsiteY111" fmla="*/ 1006658 h 2618509"/>
              <a:gd name="connsiteX112" fmla="*/ 1388226 w 1733272"/>
              <a:gd name="connsiteY112" fmla="*/ 922713 h 2618509"/>
              <a:gd name="connsiteX113" fmla="*/ 1379913 w 1733272"/>
              <a:gd name="connsiteY113" fmla="*/ 897775 h 2618509"/>
              <a:gd name="connsiteX114" fmla="*/ 1371600 w 1733272"/>
              <a:gd name="connsiteY114" fmla="*/ 847898 h 2618509"/>
              <a:gd name="connsiteX115" fmla="*/ 1363288 w 1733272"/>
              <a:gd name="connsiteY115" fmla="*/ 731520 h 2618509"/>
              <a:gd name="connsiteX116" fmla="*/ 1346662 w 1733272"/>
              <a:gd name="connsiteY116" fmla="*/ 681644 h 2618509"/>
              <a:gd name="connsiteX117" fmla="*/ 1361209 w 1733272"/>
              <a:gd name="connsiteY117" fmla="*/ 644652 h 2618509"/>
              <a:gd name="connsiteX118" fmla="*/ 1364950 w 1733272"/>
              <a:gd name="connsiteY118" fmla="*/ 507076 h 2618509"/>
              <a:gd name="connsiteX119" fmla="*/ 1382407 w 1733272"/>
              <a:gd name="connsiteY119" fmla="*/ 482970 h 2618509"/>
              <a:gd name="connsiteX120" fmla="*/ 1371600 w 1733272"/>
              <a:gd name="connsiteY120" fmla="*/ 423949 h 2618509"/>
              <a:gd name="connsiteX121" fmla="*/ 1363288 w 1733272"/>
              <a:gd name="connsiteY121" fmla="*/ 399011 h 2618509"/>
              <a:gd name="connsiteX122" fmla="*/ 1338349 w 1733272"/>
              <a:gd name="connsiteY122" fmla="*/ 390698 h 2618509"/>
              <a:gd name="connsiteX123" fmla="*/ 1313411 w 1733272"/>
              <a:gd name="connsiteY123" fmla="*/ 374073 h 2618509"/>
              <a:gd name="connsiteX124" fmla="*/ 1305099 w 1733272"/>
              <a:gd name="connsiteY124" fmla="*/ 349135 h 2618509"/>
              <a:gd name="connsiteX125" fmla="*/ 1288473 w 1733272"/>
              <a:gd name="connsiteY125" fmla="*/ 332509 h 2618509"/>
              <a:gd name="connsiteX126" fmla="*/ 1271848 w 1733272"/>
              <a:gd name="connsiteY126" fmla="*/ 282633 h 2618509"/>
              <a:gd name="connsiteX127" fmla="*/ 1230284 w 1733272"/>
              <a:gd name="connsiteY127" fmla="*/ 249382 h 2618509"/>
              <a:gd name="connsiteX128" fmla="*/ 1180408 w 1733272"/>
              <a:gd name="connsiteY128" fmla="*/ 191193 h 2618509"/>
              <a:gd name="connsiteX129" fmla="*/ 1163782 w 1733272"/>
              <a:gd name="connsiteY129" fmla="*/ 174567 h 2618509"/>
              <a:gd name="connsiteX130" fmla="*/ 1147157 w 1733272"/>
              <a:gd name="connsiteY130" fmla="*/ 149629 h 2618509"/>
              <a:gd name="connsiteX131" fmla="*/ 1097280 w 1733272"/>
              <a:gd name="connsiteY131" fmla="*/ 133004 h 2618509"/>
              <a:gd name="connsiteX132" fmla="*/ 1070145 w 1733272"/>
              <a:gd name="connsiteY132" fmla="*/ 133895 h 2618509"/>
              <a:gd name="connsiteX133" fmla="*/ 1030779 w 1733272"/>
              <a:gd name="connsiteY133" fmla="*/ 117270 h 2618509"/>
              <a:gd name="connsiteX134" fmla="*/ 960774 w 1733272"/>
              <a:gd name="connsiteY134" fmla="*/ 95836 h 2618509"/>
              <a:gd name="connsiteX135" fmla="*/ 885958 w 1733272"/>
              <a:gd name="connsiteY135" fmla="*/ 82713 h 2618509"/>
              <a:gd name="connsiteX136" fmla="*/ 831273 w 1733272"/>
              <a:gd name="connsiteY136" fmla="*/ 62585 h 2618509"/>
              <a:gd name="connsiteX137" fmla="*/ 764771 w 1733272"/>
              <a:gd name="connsiteY137" fmla="*/ 33251 h 2618509"/>
              <a:gd name="connsiteX138" fmla="*/ 706582 w 1733272"/>
              <a:gd name="connsiteY138" fmla="*/ 16626 h 2618509"/>
              <a:gd name="connsiteX139" fmla="*/ 648393 w 1733272"/>
              <a:gd name="connsiteY139" fmla="*/ 0 h 2618509"/>
              <a:gd name="connsiteX140" fmla="*/ 465513 w 1733272"/>
              <a:gd name="connsiteY140" fmla="*/ 8313 h 2618509"/>
              <a:gd name="connsiteX141" fmla="*/ 407324 w 1733272"/>
              <a:gd name="connsiteY141" fmla="*/ 16626 h 2618509"/>
              <a:gd name="connsiteX142" fmla="*/ 382386 w 1733272"/>
              <a:gd name="connsiteY142" fmla="*/ 24938 h 2618509"/>
              <a:gd name="connsiteX143" fmla="*/ 274320 w 1733272"/>
              <a:gd name="connsiteY143" fmla="*/ 33251 h 2618509"/>
              <a:gd name="connsiteX144" fmla="*/ 249382 w 1733272"/>
              <a:gd name="connsiteY144" fmla="*/ 41564 h 2618509"/>
              <a:gd name="connsiteX145" fmla="*/ 224444 w 1733272"/>
              <a:gd name="connsiteY145" fmla="*/ 58189 h 2618509"/>
              <a:gd name="connsiteX146" fmla="*/ 216131 w 1733272"/>
              <a:gd name="connsiteY146" fmla="*/ 49876 h 2618509"/>
              <a:gd name="connsiteX0" fmla="*/ 216131 w 1733272"/>
              <a:gd name="connsiteY0" fmla="*/ 49876 h 2618509"/>
              <a:gd name="connsiteX1" fmla="*/ 216131 w 1733272"/>
              <a:gd name="connsiteY1" fmla="*/ 49876 h 2618509"/>
              <a:gd name="connsiteX2" fmla="*/ 149629 w 1733272"/>
              <a:gd name="connsiteY2" fmla="*/ 74815 h 2618509"/>
              <a:gd name="connsiteX3" fmla="*/ 91440 w 1733272"/>
              <a:gd name="connsiteY3" fmla="*/ 124691 h 2618509"/>
              <a:gd name="connsiteX4" fmla="*/ 66502 w 1733272"/>
              <a:gd name="connsiteY4" fmla="*/ 141316 h 2618509"/>
              <a:gd name="connsiteX5" fmla="*/ 58189 w 1733272"/>
              <a:gd name="connsiteY5" fmla="*/ 166255 h 2618509"/>
              <a:gd name="connsiteX6" fmla="*/ 24939 w 1733272"/>
              <a:gd name="connsiteY6" fmla="*/ 216131 h 2618509"/>
              <a:gd name="connsiteX7" fmla="*/ 8313 w 1733272"/>
              <a:gd name="connsiteY7" fmla="*/ 266007 h 2618509"/>
              <a:gd name="connsiteX8" fmla="*/ 0 w 1733272"/>
              <a:gd name="connsiteY8" fmla="*/ 290946 h 2618509"/>
              <a:gd name="connsiteX9" fmla="*/ 8313 w 1733272"/>
              <a:gd name="connsiteY9" fmla="*/ 490451 h 2618509"/>
              <a:gd name="connsiteX10" fmla="*/ 41564 w 1733272"/>
              <a:gd name="connsiteY10" fmla="*/ 523702 h 2618509"/>
              <a:gd name="connsiteX11" fmla="*/ 91440 w 1733272"/>
              <a:gd name="connsiteY11" fmla="*/ 565266 h 2618509"/>
              <a:gd name="connsiteX12" fmla="*/ 116379 w 1733272"/>
              <a:gd name="connsiteY12" fmla="*/ 573578 h 2618509"/>
              <a:gd name="connsiteX13" fmla="*/ 133004 w 1733272"/>
              <a:gd name="connsiteY13" fmla="*/ 590204 h 2618509"/>
              <a:gd name="connsiteX14" fmla="*/ 166255 w 1733272"/>
              <a:gd name="connsiteY14" fmla="*/ 598516 h 2618509"/>
              <a:gd name="connsiteX15" fmla="*/ 191193 w 1733272"/>
              <a:gd name="connsiteY15" fmla="*/ 606829 h 2618509"/>
              <a:gd name="connsiteX16" fmla="*/ 207819 w 1733272"/>
              <a:gd name="connsiteY16" fmla="*/ 623455 h 2618509"/>
              <a:gd name="connsiteX17" fmla="*/ 232757 w 1733272"/>
              <a:gd name="connsiteY17" fmla="*/ 640080 h 2618509"/>
              <a:gd name="connsiteX18" fmla="*/ 249382 w 1733272"/>
              <a:gd name="connsiteY18" fmla="*/ 665018 h 2618509"/>
              <a:gd name="connsiteX19" fmla="*/ 290946 w 1733272"/>
              <a:gd name="connsiteY19" fmla="*/ 698269 h 2618509"/>
              <a:gd name="connsiteX20" fmla="*/ 324197 w 1733272"/>
              <a:gd name="connsiteY20" fmla="*/ 731520 h 2618509"/>
              <a:gd name="connsiteX21" fmla="*/ 374073 w 1733272"/>
              <a:gd name="connsiteY21" fmla="*/ 764771 h 2618509"/>
              <a:gd name="connsiteX22" fmla="*/ 415637 w 1733272"/>
              <a:gd name="connsiteY22" fmla="*/ 789709 h 2618509"/>
              <a:gd name="connsiteX23" fmla="*/ 446775 w 1733272"/>
              <a:gd name="connsiteY23" fmla="*/ 839586 h 2618509"/>
              <a:gd name="connsiteX24" fmla="*/ 452159 w 1733272"/>
              <a:gd name="connsiteY24" fmla="*/ 871201 h 2618509"/>
              <a:gd name="connsiteX25" fmla="*/ 483774 w 1733272"/>
              <a:gd name="connsiteY25" fmla="*/ 926120 h 2618509"/>
              <a:gd name="connsiteX26" fmla="*/ 524520 w 1733272"/>
              <a:gd name="connsiteY26" fmla="*/ 966866 h 2618509"/>
              <a:gd name="connsiteX27" fmla="*/ 544893 w 1733272"/>
              <a:gd name="connsiteY27" fmla="*/ 968501 h 2618509"/>
              <a:gd name="connsiteX28" fmla="*/ 561519 w 1733272"/>
              <a:gd name="connsiteY28" fmla="*/ 1000116 h 2618509"/>
              <a:gd name="connsiteX29" fmla="*/ 591022 w 1733272"/>
              <a:gd name="connsiteY29" fmla="*/ 1015448 h 2618509"/>
              <a:gd name="connsiteX30" fmla="*/ 611395 w 1733272"/>
              <a:gd name="connsiteY30" fmla="*/ 1032891 h 2618509"/>
              <a:gd name="connsiteX31" fmla="*/ 646281 w 1733272"/>
              <a:gd name="connsiteY31" fmla="*/ 1071524 h 2618509"/>
              <a:gd name="connsiteX32" fmla="*/ 666654 w 1733272"/>
              <a:gd name="connsiteY32" fmla="*/ 1099393 h 2618509"/>
              <a:gd name="connsiteX33" fmla="*/ 687844 w 1733272"/>
              <a:gd name="connsiteY33" fmla="*/ 1107705 h 2618509"/>
              <a:gd name="connsiteX34" fmla="*/ 696976 w 1733272"/>
              <a:gd name="connsiteY34" fmla="*/ 1139321 h 2618509"/>
              <a:gd name="connsiteX35" fmla="*/ 739833 w 1733272"/>
              <a:gd name="connsiteY35" fmla="*/ 1155469 h 2618509"/>
              <a:gd name="connsiteX36" fmla="*/ 756459 w 1733272"/>
              <a:gd name="connsiteY36" fmla="*/ 1221971 h 2618509"/>
              <a:gd name="connsiteX37" fmla="*/ 789709 w 1733272"/>
              <a:gd name="connsiteY37" fmla="*/ 1263535 h 2618509"/>
              <a:gd name="connsiteX38" fmla="*/ 798022 w 1733272"/>
              <a:gd name="connsiteY38" fmla="*/ 1305098 h 2618509"/>
              <a:gd name="connsiteX39" fmla="*/ 806335 w 1733272"/>
              <a:gd name="connsiteY39" fmla="*/ 1354975 h 2618509"/>
              <a:gd name="connsiteX40" fmla="*/ 822960 w 1733272"/>
              <a:gd name="connsiteY40" fmla="*/ 1404851 h 2618509"/>
              <a:gd name="connsiteX41" fmla="*/ 839586 w 1733272"/>
              <a:gd name="connsiteY41" fmla="*/ 1421476 h 2618509"/>
              <a:gd name="connsiteX42" fmla="*/ 856211 w 1733272"/>
              <a:gd name="connsiteY42" fmla="*/ 1612669 h 2618509"/>
              <a:gd name="connsiteX43" fmla="*/ 864524 w 1733272"/>
              <a:gd name="connsiteY43" fmla="*/ 1637607 h 2618509"/>
              <a:gd name="connsiteX44" fmla="*/ 872837 w 1733272"/>
              <a:gd name="connsiteY44" fmla="*/ 1670858 h 2618509"/>
              <a:gd name="connsiteX45" fmla="*/ 889462 w 1733272"/>
              <a:gd name="connsiteY45" fmla="*/ 1720735 h 2618509"/>
              <a:gd name="connsiteX46" fmla="*/ 881149 w 1733272"/>
              <a:gd name="connsiteY46" fmla="*/ 1828800 h 2618509"/>
              <a:gd name="connsiteX47" fmla="*/ 864524 w 1733272"/>
              <a:gd name="connsiteY47" fmla="*/ 1878676 h 2618509"/>
              <a:gd name="connsiteX48" fmla="*/ 856211 w 1733272"/>
              <a:gd name="connsiteY48" fmla="*/ 1903615 h 2618509"/>
              <a:gd name="connsiteX49" fmla="*/ 864524 w 1733272"/>
              <a:gd name="connsiteY49" fmla="*/ 1936866 h 2618509"/>
              <a:gd name="connsiteX50" fmla="*/ 881149 w 1733272"/>
              <a:gd name="connsiteY50" fmla="*/ 1986742 h 2618509"/>
              <a:gd name="connsiteX51" fmla="*/ 897775 w 1733272"/>
              <a:gd name="connsiteY51" fmla="*/ 2036618 h 2618509"/>
              <a:gd name="connsiteX52" fmla="*/ 906088 w 1733272"/>
              <a:gd name="connsiteY52" fmla="*/ 2061556 h 2618509"/>
              <a:gd name="connsiteX53" fmla="*/ 914400 w 1733272"/>
              <a:gd name="connsiteY53" fmla="*/ 2086495 h 2618509"/>
              <a:gd name="connsiteX54" fmla="*/ 931026 w 1733272"/>
              <a:gd name="connsiteY54" fmla="*/ 2111433 h 2618509"/>
              <a:gd name="connsiteX55" fmla="*/ 964277 w 1733272"/>
              <a:gd name="connsiteY55" fmla="*/ 2186247 h 2618509"/>
              <a:gd name="connsiteX56" fmla="*/ 972589 w 1733272"/>
              <a:gd name="connsiteY56" fmla="*/ 2211186 h 2618509"/>
              <a:gd name="connsiteX57" fmla="*/ 989215 w 1733272"/>
              <a:gd name="connsiteY57" fmla="*/ 2227811 h 2618509"/>
              <a:gd name="connsiteX58" fmla="*/ 1022466 w 1733272"/>
              <a:gd name="connsiteY58" fmla="*/ 2269375 h 2618509"/>
              <a:gd name="connsiteX59" fmla="*/ 1047404 w 1733272"/>
              <a:gd name="connsiteY59" fmla="*/ 2319251 h 2618509"/>
              <a:gd name="connsiteX60" fmla="*/ 1072342 w 1733272"/>
              <a:gd name="connsiteY60" fmla="*/ 2360815 h 2618509"/>
              <a:gd name="connsiteX61" fmla="*/ 1080655 w 1733272"/>
              <a:gd name="connsiteY61" fmla="*/ 2385753 h 2618509"/>
              <a:gd name="connsiteX62" fmla="*/ 1113906 w 1733272"/>
              <a:gd name="connsiteY62" fmla="*/ 2427316 h 2618509"/>
              <a:gd name="connsiteX63" fmla="*/ 1147157 w 1733272"/>
              <a:gd name="connsiteY63" fmla="*/ 2468880 h 2618509"/>
              <a:gd name="connsiteX64" fmla="*/ 1172095 w 1733272"/>
              <a:gd name="connsiteY64" fmla="*/ 2510444 h 2618509"/>
              <a:gd name="connsiteX65" fmla="*/ 1213659 w 1733272"/>
              <a:gd name="connsiteY65" fmla="*/ 2543695 h 2618509"/>
              <a:gd name="connsiteX66" fmla="*/ 1263535 w 1733272"/>
              <a:gd name="connsiteY66" fmla="*/ 2610196 h 2618509"/>
              <a:gd name="connsiteX67" fmla="*/ 1288473 w 1733272"/>
              <a:gd name="connsiteY67" fmla="*/ 2618509 h 2618509"/>
              <a:gd name="connsiteX68" fmla="*/ 1305099 w 1733272"/>
              <a:gd name="connsiteY68" fmla="*/ 2601884 h 2618509"/>
              <a:gd name="connsiteX69" fmla="*/ 1313411 w 1733272"/>
              <a:gd name="connsiteY69" fmla="*/ 2576946 h 2618509"/>
              <a:gd name="connsiteX70" fmla="*/ 1338349 w 1733272"/>
              <a:gd name="connsiteY70" fmla="*/ 2568633 h 2618509"/>
              <a:gd name="connsiteX71" fmla="*/ 1354975 w 1733272"/>
              <a:gd name="connsiteY71" fmla="*/ 2552007 h 2618509"/>
              <a:gd name="connsiteX72" fmla="*/ 1396539 w 1733272"/>
              <a:gd name="connsiteY72" fmla="*/ 2518756 h 2618509"/>
              <a:gd name="connsiteX73" fmla="*/ 1388226 w 1733272"/>
              <a:gd name="connsiteY73" fmla="*/ 2427316 h 2618509"/>
              <a:gd name="connsiteX74" fmla="*/ 1379913 w 1733272"/>
              <a:gd name="connsiteY74" fmla="*/ 2402378 h 2618509"/>
              <a:gd name="connsiteX75" fmla="*/ 1354975 w 1733272"/>
              <a:gd name="connsiteY75" fmla="*/ 2385753 h 2618509"/>
              <a:gd name="connsiteX76" fmla="*/ 1346662 w 1733272"/>
              <a:gd name="connsiteY76" fmla="*/ 2319251 h 2618509"/>
              <a:gd name="connsiteX77" fmla="*/ 1338349 w 1733272"/>
              <a:gd name="connsiteY77" fmla="*/ 2294313 h 2618509"/>
              <a:gd name="connsiteX78" fmla="*/ 1363288 w 1733272"/>
              <a:gd name="connsiteY78" fmla="*/ 2128058 h 2618509"/>
              <a:gd name="connsiteX79" fmla="*/ 1379913 w 1733272"/>
              <a:gd name="connsiteY79" fmla="*/ 2103120 h 2618509"/>
              <a:gd name="connsiteX80" fmla="*/ 1404851 w 1733272"/>
              <a:gd name="connsiteY80" fmla="*/ 2061556 h 2618509"/>
              <a:gd name="connsiteX81" fmla="*/ 1413164 w 1733272"/>
              <a:gd name="connsiteY81" fmla="*/ 2036618 h 2618509"/>
              <a:gd name="connsiteX82" fmla="*/ 1463040 w 1733272"/>
              <a:gd name="connsiteY82" fmla="*/ 1978429 h 2618509"/>
              <a:gd name="connsiteX83" fmla="*/ 1479666 w 1733272"/>
              <a:gd name="connsiteY83" fmla="*/ 1961804 h 2618509"/>
              <a:gd name="connsiteX84" fmla="*/ 1512917 w 1733272"/>
              <a:gd name="connsiteY84" fmla="*/ 1928553 h 2618509"/>
              <a:gd name="connsiteX85" fmla="*/ 1529542 w 1733272"/>
              <a:gd name="connsiteY85" fmla="*/ 1911927 h 2618509"/>
              <a:gd name="connsiteX86" fmla="*/ 1556593 w 1733272"/>
              <a:gd name="connsiteY86" fmla="*/ 1905727 h 2618509"/>
              <a:gd name="connsiteX87" fmla="*/ 1579419 w 1733272"/>
              <a:gd name="connsiteY87" fmla="*/ 1845426 h 2618509"/>
              <a:gd name="connsiteX88" fmla="*/ 1602722 w 1733272"/>
              <a:gd name="connsiteY88" fmla="*/ 1854215 h 2618509"/>
              <a:gd name="connsiteX89" fmla="*/ 1645920 w 1733272"/>
              <a:gd name="connsiteY89" fmla="*/ 1808905 h 2618509"/>
              <a:gd name="connsiteX90" fmla="*/ 1677536 w 1733272"/>
              <a:gd name="connsiteY90" fmla="*/ 1781035 h 2618509"/>
              <a:gd name="connsiteX91" fmla="*/ 1687484 w 1733272"/>
              <a:gd name="connsiteY91" fmla="*/ 1753986 h 2618509"/>
              <a:gd name="connsiteX92" fmla="*/ 1733272 w 1733272"/>
              <a:gd name="connsiteY92" fmla="*/ 1732794 h 2618509"/>
              <a:gd name="connsiteX93" fmla="*/ 1713376 w 1733272"/>
              <a:gd name="connsiteY93" fmla="*/ 1712422 h 2618509"/>
              <a:gd name="connsiteX94" fmla="*/ 1680125 w 1733272"/>
              <a:gd name="connsiteY94" fmla="*/ 1675423 h 2618509"/>
              <a:gd name="connsiteX95" fmla="*/ 1656822 w 1733272"/>
              <a:gd name="connsiteY95" fmla="*/ 1657981 h 2618509"/>
              <a:gd name="connsiteX96" fmla="*/ 1636449 w 1733272"/>
              <a:gd name="connsiteY96" fmla="*/ 1641355 h 2618509"/>
              <a:gd name="connsiteX97" fmla="*/ 1604834 w 1733272"/>
              <a:gd name="connsiteY97" fmla="*/ 1591479 h 2618509"/>
              <a:gd name="connsiteX98" fmla="*/ 1551550 w 1733272"/>
              <a:gd name="connsiteY98" fmla="*/ 1491590 h 2618509"/>
              <a:gd name="connsiteX99" fmla="*/ 1587731 w 1733272"/>
              <a:gd name="connsiteY99" fmla="*/ 1438102 h 2618509"/>
              <a:gd name="connsiteX100" fmla="*/ 1604357 w 1733272"/>
              <a:gd name="connsiteY100" fmla="*/ 1421476 h 2618509"/>
              <a:gd name="connsiteX101" fmla="*/ 1596044 w 1733272"/>
              <a:gd name="connsiteY101" fmla="*/ 1371600 h 2618509"/>
              <a:gd name="connsiteX102" fmla="*/ 1587731 w 1733272"/>
              <a:gd name="connsiteY102" fmla="*/ 1346662 h 2618509"/>
              <a:gd name="connsiteX103" fmla="*/ 1554480 w 1733272"/>
              <a:gd name="connsiteY103" fmla="*/ 1313411 h 2618509"/>
              <a:gd name="connsiteX104" fmla="*/ 1546168 w 1733272"/>
              <a:gd name="connsiteY104" fmla="*/ 1288473 h 2618509"/>
              <a:gd name="connsiteX105" fmla="*/ 1529542 w 1733272"/>
              <a:gd name="connsiteY105" fmla="*/ 1263535 h 2618509"/>
              <a:gd name="connsiteX106" fmla="*/ 1521229 w 1733272"/>
              <a:gd name="connsiteY106" fmla="*/ 1230284 h 2618509"/>
              <a:gd name="connsiteX107" fmla="*/ 1504604 w 1733272"/>
              <a:gd name="connsiteY107" fmla="*/ 1205346 h 2618509"/>
              <a:gd name="connsiteX108" fmla="*/ 1490091 w 1733272"/>
              <a:gd name="connsiteY108" fmla="*/ 1138844 h 2618509"/>
              <a:gd name="connsiteX109" fmla="*/ 1465153 w 1733272"/>
              <a:gd name="connsiteY109" fmla="*/ 1101028 h 2618509"/>
              <a:gd name="connsiteX110" fmla="*/ 1452274 w 1733272"/>
              <a:gd name="connsiteY110" fmla="*/ 1064029 h 2618509"/>
              <a:gd name="connsiteX111" fmla="*/ 1415277 w 1733272"/>
              <a:gd name="connsiteY111" fmla="*/ 1006658 h 2618509"/>
              <a:gd name="connsiteX112" fmla="*/ 1388226 w 1733272"/>
              <a:gd name="connsiteY112" fmla="*/ 922713 h 2618509"/>
              <a:gd name="connsiteX113" fmla="*/ 1379913 w 1733272"/>
              <a:gd name="connsiteY113" fmla="*/ 897775 h 2618509"/>
              <a:gd name="connsiteX114" fmla="*/ 1371600 w 1733272"/>
              <a:gd name="connsiteY114" fmla="*/ 847898 h 2618509"/>
              <a:gd name="connsiteX115" fmla="*/ 1363288 w 1733272"/>
              <a:gd name="connsiteY115" fmla="*/ 731520 h 2618509"/>
              <a:gd name="connsiteX116" fmla="*/ 1346662 w 1733272"/>
              <a:gd name="connsiteY116" fmla="*/ 681644 h 2618509"/>
              <a:gd name="connsiteX117" fmla="*/ 1361209 w 1733272"/>
              <a:gd name="connsiteY117" fmla="*/ 644652 h 2618509"/>
              <a:gd name="connsiteX118" fmla="*/ 1364950 w 1733272"/>
              <a:gd name="connsiteY118" fmla="*/ 507076 h 2618509"/>
              <a:gd name="connsiteX119" fmla="*/ 1382407 w 1733272"/>
              <a:gd name="connsiteY119" fmla="*/ 482970 h 2618509"/>
              <a:gd name="connsiteX120" fmla="*/ 1371600 w 1733272"/>
              <a:gd name="connsiteY120" fmla="*/ 423949 h 2618509"/>
              <a:gd name="connsiteX121" fmla="*/ 1363288 w 1733272"/>
              <a:gd name="connsiteY121" fmla="*/ 399011 h 2618509"/>
              <a:gd name="connsiteX122" fmla="*/ 1338349 w 1733272"/>
              <a:gd name="connsiteY122" fmla="*/ 390698 h 2618509"/>
              <a:gd name="connsiteX123" fmla="*/ 1313411 w 1733272"/>
              <a:gd name="connsiteY123" fmla="*/ 374073 h 2618509"/>
              <a:gd name="connsiteX124" fmla="*/ 1305099 w 1733272"/>
              <a:gd name="connsiteY124" fmla="*/ 349135 h 2618509"/>
              <a:gd name="connsiteX125" fmla="*/ 1288473 w 1733272"/>
              <a:gd name="connsiteY125" fmla="*/ 332509 h 2618509"/>
              <a:gd name="connsiteX126" fmla="*/ 1271848 w 1733272"/>
              <a:gd name="connsiteY126" fmla="*/ 282633 h 2618509"/>
              <a:gd name="connsiteX127" fmla="*/ 1230284 w 1733272"/>
              <a:gd name="connsiteY127" fmla="*/ 249382 h 2618509"/>
              <a:gd name="connsiteX128" fmla="*/ 1180408 w 1733272"/>
              <a:gd name="connsiteY128" fmla="*/ 191193 h 2618509"/>
              <a:gd name="connsiteX129" fmla="*/ 1163782 w 1733272"/>
              <a:gd name="connsiteY129" fmla="*/ 174567 h 2618509"/>
              <a:gd name="connsiteX130" fmla="*/ 1129640 w 1733272"/>
              <a:gd name="connsiteY130" fmla="*/ 167146 h 2618509"/>
              <a:gd name="connsiteX131" fmla="*/ 1097280 w 1733272"/>
              <a:gd name="connsiteY131" fmla="*/ 133004 h 2618509"/>
              <a:gd name="connsiteX132" fmla="*/ 1070145 w 1733272"/>
              <a:gd name="connsiteY132" fmla="*/ 133895 h 2618509"/>
              <a:gd name="connsiteX133" fmla="*/ 1030779 w 1733272"/>
              <a:gd name="connsiteY133" fmla="*/ 117270 h 2618509"/>
              <a:gd name="connsiteX134" fmla="*/ 960774 w 1733272"/>
              <a:gd name="connsiteY134" fmla="*/ 95836 h 2618509"/>
              <a:gd name="connsiteX135" fmla="*/ 885958 w 1733272"/>
              <a:gd name="connsiteY135" fmla="*/ 82713 h 2618509"/>
              <a:gd name="connsiteX136" fmla="*/ 831273 w 1733272"/>
              <a:gd name="connsiteY136" fmla="*/ 62585 h 2618509"/>
              <a:gd name="connsiteX137" fmla="*/ 764771 w 1733272"/>
              <a:gd name="connsiteY137" fmla="*/ 33251 h 2618509"/>
              <a:gd name="connsiteX138" fmla="*/ 706582 w 1733272"/>
              <a:gd name="connsiteY138" fmla="*/ 16626 h 2618509"/>
              <a:gd name="connsiteX139" fmla="*/ 648393 w 1733272"/>
              <a:gd name="connsiteY139" fmla="*/ 0 h 2618509"/>
              <a:gd name="connsiteX140" fmla="*/ 465513 w 1733272"/>
              <a:gd name="connsiteY140" fmla="*/ 8313 h 2618509"/>
              <a:gd name="connsiteX141" fmla="*/ 407324 w 1733272"/>
              <a:gd name="connsiteY141" fmla="*/ 16626 h 2618509"/>
              <a:gd name="connsiteX142" fmla="*/ 382386 w 1733272"/>
              <a:gd name="connsiteY142" fmla="*/ 24938 h 2618509"/>
              <a:gd name="connsiteX143" fmla="*/ 274320 w 1733272"/>
              <a:gd name="connsiteY143" fmla="*/ 33251 h 2618509"/>
              <a:gd name="connsiteX144" fmla="*/ 249382 w 1733272"/>
              <a:gd name="connsiteY144" fmla="*/ 41564 h 2618509"/>
              <a:gd name="connsiteX145" fmla="*/ 224444 w 1733272"/>
              <a:gd name="connsiteY145" fmla="*/ 58189 h 2618509"/>
              <a:gd name="connsiteX146" fmla="*/ 216131 w 1733272"/>
              <a:gd name="connsiteY146" fmla="*/ 49876 h 2618509"/>
              <a:gd name="connsiteX0" fmla="*/ 216131 w 1733272"/>
              <a:gd name="connsiteY0" fmla="*/ 49876 h 2618509"/>
              <a:gd name="connsiteX1" fmla="*/ 216131 w 1733272"/>
              <a:gd name="connsiteY1" fmla="*/ 49876 h 2618509"/>
              <a:gd name="connsiteX2" fmla="*/ 149629 w 1733272"/>
              <a:gd name="connsiteY2" fmla="*/ 74815 h 2618509"/>
              <a:gd name="connsiteX3" fmla="*/ 91440 w 1733272"/>
              <a:gd name="connsiteY3" fmla="*/ 124691 h 2618509"/>
              <a:gd name="connsiteX4" fmla="*/ 66502 w 1733272"/>
              <a:gd name="connsiteY4" fmla="*/ 141316 h 2618509"/>
              <a:gd name="connsiteX5" fmla="*/ 58189 w 1733272"/>
              <a:gd name="connsiteY5" fmla="*/ 166255 h 2618509"/>
              <a:gd name="connsiteX6" fmla="*/ 24939 w 1733272"/>
              <a:gd name="connsiteY6" fmla="*/ 216131 h 2618509"/>
              <a:gd name="connsiteX7" fmla="*/ 8313 w 1733272"/>
              <a:gd name="connsiteY7" fmla="*/ 266007 h 2618509"/>
              <a:gd name="connsiteX8" fmla="*/ 0 w 1733272"/>
              <a:gd name="connsiteY8" fmla="*/ 290946 h 2618509"/>
              <a:gd name="connsiteX9" fmla="*/ 8313 w 1733272"/>
              <a:gd name="connsiteY9" fmla="*/ 490451 h 2618509"/>
              <a:gd name="connsiteX10" fmla="*/ 41564 w 1733272"/>
              <a:gd name="connsiteY10" fmla="*/ 523702 h 2618509"/>
              <a:gd name="connsiteX11" fmla="*/ 91440 w 1733272"/>
              <a:gd name="connsiteY11" fmla="*/ 565266 h 2618509"/>
              <a:gd name="connsiteX12" fmla="*/ 116379 w 1733272"/>
              <a:gd name="connsiteY12" fmla="*/ 573578 h 2618509"/>
              <a:gd name="connsiteX13" fmla="*/ 133004 w 1733272"/>
              <a:gd name="connsiteY13" fmla="*/ 590204 h 2618509"/>
              <a:gd name="connsiteX14" fmla="*/ 166255 w 1733272"/>
              <a:gd name="connsiteY14" fmla="*/ 598516 h 2618509"/>
              <a:gd name="connsiteX15" fmla="*/ 191193 w 1733272"/>
              <a:gd name="connsiteY15" fmla="*/ 606829 h 2618509"/>
              <a:gd name="connsiteX16" fmla="*/ 207819 w 1733272"/>
              <a:gd name="connsiteY16" fmla="*/ 623455 h 2618509"/>
              <a:gd name="connsiteX17" fmla="*/ 232757 w 1733272"/>
              <a:gd name="connsiteY17" fmla="*/ 640080 h 2618509"/>
              <a:gd name="connsiteX18" fmla="*/ 249382 w 1733272"/>
              <a:gd name="connsiteY18" fmla="*/ 665018 h 2618509"/>
              <a:gd name="connsiteX19" fmla="*/ 290946 w 1733272"/>
              <a:gd name="connsiteY19" fmla="*/ 698269 h 2618509"/>
              <a:gd name="connsiteX20" fmla="*/ 324197 w 1733272"/>
              <a:gd name="connsiteY20" fmla="*/ 731520 h 2618509"/>
              <a:gd name="connsiteX21" fmla="*/ 374073 w 1733272"/>
              <a:gd name="connsiteY21" fmla="*/ 764771 h 2618509"/>
              <a:gd name="connsiteX22" fmla="*/ 415637 w 1733272"/>
              <a:gd name="connsiteY22" fmla="*/ 789709 h 2618509"/>
              <a:gd name="connsiteX23" fmla="*/ 446775 w 1733272"/>
              <a:gd name="connsiteY23" fmla="*/ 839586 h 2618509"/>
              <a:gd name="connsiteX24" fmla="*/ 452159 w 1733272"/>
              <a:gd name="connsiteY24" fmla="*/ 871201 h 2618509"/>
              <a:gd name="connsiteX25" fmla="*/ 483774 w 1733272"/>
              <a:gd name="connsiteY25" fmla="*/ 926120 h 2618509"/>
              <a:gd name="connsiteX26" fmla="*/ 524520 w 1733272"/>
              <a:gd name="connsiteY26" fmla="*/ 966866 h 2618509"/>
              <a:gd name="connsiteX27" fmla="*/ 544893 w 1733272"/>
              <a:gd name="connsiteY27" fmla="*/ 968501 h 2618509"/>
              <a:gd name="connsiteX28" fmla="*/ 561519 w 1733272"/>
              <a:gd name="connsiteY28" fmla="*/ 1000116 h 2618509"/>
              <a:gd name="connsiteX29" fmla="*/ 591022 w 1733272"/>
              <a:gd name="connsiteY29" fmla="*/ 1015448 h 2618509"/>
              <a:gd name="connsiteX30" fmla="*/ 611395 w 1733272"/>
              <a:gd name="connsiteY30" fmla="*/ 1032891 h 2618509"/>
              <a:gd name="connsiteX31" fmla="*/ 646281 w 1733272"/>
              <a:gd name="connsiteY31" fmla="*/ 1071524 h 2618509"/>
              <a:gd name="connsiteX32" fmla="*/ 666654 w 1733272"/>
              <a:gd name="connsiteY32" fmla="*/ 1099393 h 2618509"/>
              <a:gd name="connsiteX33" fmla="*/ 687844 w 1733272"/>
              <a:gd name="connsiteY33" fmla="*/ 1107705 h 2618509"/>
              <a:gd name="connsiteX34" fmla="*/ 696976 w 1733272"/>
              <a:gd name="connsiteY34" fmla="*/ 1139321 h 2618509"/>
              <a:gd name="connsiteX35" fmla="*/ 739833 w 1733272"/>
              <a:gd name="connsiteY35" fmla="*/ 1155469 h 2618509"/>
              <a:gd name="connsiteX36" fmla="*/ 756459 w 1733272"/>
              <a:gd name="connsiteY36" fmla="*/ 1221971 h 2618509"/>
              <a:gd name="connsiteX37" fmla="*/ 789709 w 1733272"/>
              <a:gd name="connsiteY37" fmla="*/ 1263535 h 2618509"/>
              <a:gd name="connsiteX38" fmla="*/ 798022 w 1733272"/>
              <a:gd name="connsiteY38" fmla="*/ 1305098 h 2618509"/>
              <a:gd name="connsiteX39" fmla="*/ 806335 w 1733272"/>
              <a:gd name="connsiteY39" fmla="*/ 1354975 h 2618509"/>
              <a:gd name="connsiteX40" fmla="*/ 822960 w 1733272"/>
              <a:gd name="connsiteY40" fmla="*/ 1404851 h 2618509"/>
              <a:gd name="connsiteX41" fmla="*/ 839586 w 1733272"/>
              <a:gd name="connsiteY41" fmla="*/ 1421476 h 2618509"/>
              <a:gd name="connsiteX42" fmla="*/ 856211 w 1733272"/>
              <a:gd name="connsiteY42" fmla="*/ 1612669 h 2618509"/>
              <a:gd name="connsiteX43" fmla="*/ 864524 w 1733272"/>
              <a:gd name="connsiteY43" fmla="*/ 1637607 h 2618509"/>
              <a:gd name="connsiteX44" fmla="*/ 872837 w 1733272"/>
              <a:gd name="connsiteY44" fmla="*/ 1670858 h 2618509"/>
              <a:gd name="connsiteX45" fmla="*/ 889462 w 1733272"/>
              <a:gd name="connsiteY45" fmla="*/ 1720735 h 2618509"/>
              <a:gd name="connsiteX46" fmla="*/ 881149 w 1733272"/>
              <a:gd name="connsiteY46" fmla="*/ 1828800 h 2618509"/>
              <a:gd name="connsiteX47" fmla="*/ 864524 w 1733272"/>
              <a:gd name="connsiteY47" fmla="*/ 1878676 h 2618509"/>
              <a:gd name="connsiteX48" fmla="*/ 856211 w 1733272"/>
              <a:gd name="connsiteY48" fmla="*/ 1903615 h 2618509"/>
              <a:gd name="connsiteX49" fmla="*/ 864524 w 1733272"/>
              <a:gd name="connsiteY49" fmla="*/ 1936866 h 2618509"/>
              <a:gd name="connsiteX50" fmla="*/ 881149 w 1733272"/>
              <a:gd name="connsiteY50" fmla="*/ 1986742 h 2618509"/>
              <a:gd name="connsiteX51" fmla="*/ 897775 w 1733272"/>
              <a:gd name="connsiteY51" fmla="*/ 2036618 h 2618509"/>
              <a:gd name="connsiteX52" fmla="*/ 906088 w 1733272"/>
              <a:gd name="connsiteY52" fmla="*/ 2061556 h 2618509"/>
              <a:gd name="connsiteX53" fmla="*/ 914400 w 1733272"/>
              <a:gd name="connsiteY53" fmla="*/ 2086495 h 2618509"/>
              <a:gd name="connsiteX54" fmla="*/ 931026 w 1733272"/>
              <a:gd name="connsiteY54" fmla="*/ 2111433 h 2618509"/>
              <a:gd name="connsiteX55" fmla="*/ 964277 w 1733272"/>
              <a:gd name="connsiteY55" fmla="*/ 2186247 h 2618509"/>
              <a:gd name="connsiteX56" fmla="*/ 972589 w 1733272"/>
              <a:gd name="connsiteY56" fmla="*/ 2211186 h 2618509"/>
              <a:gd name="connsiteX57" fmla="*/ 989215 w 1733272"/>
              <a:gd name="connsiteY57" fmla="*/ 2227811 h 2618509"/>
              <a:gd name="connsiteX58" fmla="*/ 1022466 w 1733272"/>
              <a:gd name="connsiteY58" fmla="*/ 2269375 h 2618509"/>
              <a:gd name="connsiteX59" fmla="*/ 1047404 w 1733272"/>
              <a:gd name="connsiteY59" fmla="*/ 2319251 h 2618509"/>
              <a:gd name="connsiteX60" fmla="*/ 1072342 w 1733272"/>
              <a:gd name="connsiteY60" fmla="*/ 2360815 h 2618509"/>
              <a:gd name="connsiteX61" fmla="*/ 1080655 w 1733272"/>
              <a:gd name="connsiteY61" fmla="*/ 2385753 h 2618509"/>
              <a:gd name="connsiteX62" fmla="*/ 1113906 w 1733272"/>
              <a:gd name="connsiteY62" fmla="*/ 2427316 h 2618509"/>
              <a:gd name="connsiteX63" fmla="*/ 1147157 w 1733272"/>
              <a:gd name="connsiteY63" fmla="*/ 2468880 h 2618509"/>
              <a:gd name="connsiteX64" fmla="*/ 1172095 w 1733272"/>
              <a:gd name="connsiteY64" fmla="*/ 2510444 h 2618509"/>
              <a:gd name="connsiteX65" fmla="*/ 1213659 w 1733272"/>
              <a:gd name="connsiteY65" fmla="*/ 2543695 h 2618509"/>
              <a:gd name="connsiteX66" fmla="*/ 1263535 w 1733272"/>
              <a:gd name="connsiteY66" fmla="*/ 2610196 h 2618509"/>
              <a:gd name="connsiteX67" fmla="*/ 1288473 w 1733272"/>
              <a:gd name="connsiteY67" fmla="*/ 2618509 h 2618509"/>
              <a:gd name="connsiteX68" fmla="*/ 1305099 w 1733272"/>
              <a:gd name="connsiteY68" fmla="*/ 2601884 h 2618509"/>
              <a:gd name="connsiteX69" fmla="*/ 1313411 w 1733272"/>
              <a:gd name="connsiteY69" fmla="*/ 2576946 h 2618509"/>
              <a:gd name="connsiteX70" fmla="*/ 1338349 w 1733272"/>
              <a:gd name="connsiteY70" fmla="*/ 2568633 h 2618509"/>
              <a:gd name="connsiteX71" fmla="*/ 1354975 w 1733272"/>
              <a:gd name="connsiteY71" fmla="*/ 2552007 h 2618509"/>
              <a:gd name="connsiteX72" fmla="*/ 1396539 w 1733272"/>
              <a:gd name="connsiteY72" fmla="*/ 2518756 h 2618509"/>
              <a:gd name="connsiteX73" fmla="*/ 1388226 w 1733272"/>
              <a:gd name="connsiteY73" fmla="*/ 2427316 h 2618509"/>
              <a:gd name="connsiteX74" fmla="*/ 1379913 w 1733272"/>
              <a:gd name="connsiteY74" fmla="*/ 2402378 h 2618509"/>
              <a:gd name="connsiteX75" fmla="*/ 1354975 w 1733272"/>
              <a:gd name="connsiteY75" fmla="*/ 2385753 h 2618509"/>
              <a:gd name="connsiteX76" fmla="*/ 1346662 w 1733272"/>
              <a:gd name="connsiteY76" fmla="*/ 2319251 h 2618509"/>
              <a:gd name="connsiteX77" fmla="*/ 1338349 w 1733272"/>
              <a:gd name="connsiteY77" fmla="*/ 2294313 h 2618509"/>
              <a:gd name="connsiteX78" fmla="*/ 1363288 w 1733272"/>
              <a:gd name="connsiteY78" fmla="*/ 2128058 h 2618509"/>
              <a:gd name="connsiteX79" fmla="*/ 1379913 w 1733272"/>
              <a:gd name="connsiteY79" fmla="*/ 2103120 h 2618509"/>
              <a:gd name="connsiteX80" fmla="*/ 1404851 w 1733272"/>
              <a:gd name="connsiteY80" fmla="*/ 2061556 h 2618509"/>
              <a:gd name="connsiteX81" fmla="*/ 1413164 w 1733272"/>
              <a:gd name="connsiteY81" fmla="*/ 2036618 h 2618509"/>
              <a:gd name="connsiteX82" fmla="*/ 1463040 w 1733272"/>
              <a:gd name="connsiteY82" fmla="*/ 1978429 h 2618509"/>
              <a:gd name="connsiteX83" fmla="*/ 1479666 w 1733272"/>
              <a:gd name="connsiteY83" fmla="*/ 1961804 h 2618509"/>
              <a:gd name="connsiteX84" fmla="*/ 1512917 w 1733272"/>
              <a:gd name="connsiteY84" fmla="*/ 1928553 h 2618509"/>
              <a:gd name="connsiteX85" fmla="*/ 1529542 w 1733272"/>
              <a:gd name="connsiteY85" fmla="*/ 1911927 h 2618509"/>
              <a:gd name="connsiteX86" fmla="*/ 1556593 w 1733272"/>
              <a:gd name="connsiteY86" fmla="*/ 1905727 h 2618509"/>
              <a:gd name="connsiteX87" fmla="*/ 1579419 w 1733272"/>
              <a:gd name="connsiteY87" fmla="*/ 1845426 h 2618509"/>
              <a:gd name="connsiteX88" fmla="*/ 1602722 w 1733272"/>
              <a:gd name="connsiteY88" fmla="*/ 1854215 h 2618509"/>
              <a:gd name="connsiteX89" fmla="*/ 1645920 w 1733272"/>
              <a:gd name="connsiteY89" fmla="*/ 1808905 h 2618509"/>
              <a:gd name="connsiteX90" fmla="*/ 1677536 w 1733272"/>
              <a:gd name="connsiteY90" fmla="*/ 1781035 h 2618509"/>
              <a:gd name="connsiteX91" fmla="*/ 1687484 w 1733272"/>
              <a:gd name="connsiteY91" fmla="*/ 1753986 h 2618509"/>
              <a:gd name="connsiteX92" fmla="*/ 1733272 w 1733272"/>
              <a:gd name="connsiteY92" fmla="*/ 1732794 h 2618509"/>
              <a:gd name="connsiteX93" fmla="*/ 1713376 w 1733272"/>
              <a:gd name="connsiteY93" fmla="*/ 1712422 h 2618509"/>
              <a:gd name="connsiteX94" fmla="*/ 1680125 w 1733272"/>
              <a:gd name="connsiteY94" fmla="*/ 1675423 h 2618509"/>
              <a:gd name="connsiteX95" fmla="*/ 1656822 w 1733272"/>
              <a:gd name="connsiteY95" fmla="*/ 1657981 h 2618509"/>
              <a:gd name="connsiteX96" fmla="*/ 1636449 w 1733272"/>
              <a:gd name="connsiteY96" fmla="*/ 1641355 h 2618509"/>
              <a:gd name="connsiteX97" fmla="*/ 1604834 w 1733272"/>
              <a:gd name="connsiteY97" fmla="*/ 1591479 h 2618509"/>
              <a:gd name="connsiteX98" fmla="*/ 1551550 w 1733272"/>
              <a:gd name="connsiteY98" fmla="*/ 1491590 h 2618509"/>
              <a:gd name="connsiteX99" fmla="*/ 1587731 w 1733272"/>
              <a:gd name="connsiteY99" fmla="*/ 1438102 h 2618509"/>
              <a:gd name="connsiteX100" fmla="*/ 1604357 w 1733272"/>
              <a:gd name="connsiteY100" fmla="*/ 1421476 h 2618509"/>
              <a:gd name="connsiteX101" fmla="*/ 1596044 w 1733272"/>
              <a:gd name="connsiteY101" fmla="*/ 1371600 h 2618509"/>
              <a:gd name="connsiteX102" fmla="*/ 1587731 w 1733272"/>
              <a:gd name="connsiteY102" fmla="*/ 1346662 h 2618509"/>
              <a:gd name="connsiteX103" fmla="*/ 1554480 w 1733272"/>
              <a:gd name="connsiteY103" fmla="*/ 1313411 h 2618509"/>
              <a:gd name="connsiteX104" fmla="*/ 1546168 w 1733272"/>
              <a:gd name="connsiteY104" fmla="*/ 1288473 h 2618509"/>
              <a:gd name="connsiteX105" fmla="*/ 1529542 w 1733272"/>
              <a:gd name="connsiteY105" fmla="*/ 1263535 h 2618509"/>
              <a:gd name="connsiteX106" fmla="*/ 1521229 w 1733272"/>
              <a:gd name="connsiteY106" fmla="*/ 1230284 h 2618509"/>
              <a:gd name="connsiteX107" fmla="*/ 1504604 w 1733272"/>
              <a:gd name="connsiteY107" fmla="*/ 1205346 h 2618509"/>
              <a:gd name="connsiteX108" fmla="*/ 1490091 w 1733272"/>
              <a:gd name="connsiteY108" fmla="*/ 1138844 h 2618509"/>
              <a:gd name="connsiteX109" fmla="*/ 1465153 w 1733272"/>
              <a:gd name="connsiteY109" fmla="*/ 1101028 h 2618509"/>
              <a:gd name="connsiteX110" fmla="*/ 1452274 w 1733272"/>
              <a:gd name="connsiteY110" fmla="*/ 1064029 h 2618509"/>
              <a:gd name="connsiteX111" fmla="*/ 1415277 w 1733272"/>
              <a:gd name="connsiteY111" fmla="*/ 1006658 h 2618509"/>
              <a:gd name="connsiteX112" fmla="*/ 1388226 w 1733272"/>
              <a:gd name="connsiteY112" fmla="*/ 922713 h 2618509"/>
              <a:gd name="connsiteX113" fmla="*/ 1379913 w 1733272"/>
              <a:gd name="connsiteY113" fmla="*/ 897775 h 2618509"/>
              <a:gd name="connsiteX114" fmla="*/ 1371600 w 1733272"/>
              <a:gd name="connsiteY114" fmla="*/ 847898 h 2618509"/>
              <a:gd name="connsiteX115" fmla="*/ 1363288 w 1733272"/>
              <a:gd name="connsiteY115" fmla="*/ 731520 h 2618509"/>
              <a:gd name="connsiteX116" fmla="*/ 1346662 w 1733272"/>
              <a:gd name="connsiteY116" fmla="*/ 681644 h 2618509"/>
              <a:gd name="connsiteX117" fmla="*/ 1361209 w 1733272"/>
              <a:gd name="connsiteY117" fmla="*/ 644652 h 2618509"/>
              <a:gd name="connsiteX118" fmla="*/ 1364950 w 1733272"/>
              <a:gd name="connsiteY118" fmla="*/ 507076 h 2618509"/>
              <a:gd name="connsiteX119" fmla="*/ 1382407 w 1733272"/>
              <a:gd name="connsiteY119" fmla="*/ 482970 h 2618509"/>
              <a:gd name="connsiteX120" fmla="*/ 1371600 w 1733272"/>
              <a:gd name="connsiteY120" fmla="*/ 423949 h 2618509"/>
              <a:gd name="connsiteX121" fmla="*/ 1363288 w 1733272"/>
              <a:gd name="connsiteY121" fmla="*/ 399011 h 2618509"/>
              <a:gd name="connsiteX122" fmla="*/ 1338349 w 1733272"/>
              <a:gd name="connsiteY122" fmla="*/ 390698 h 2618509"/>
              <a:gd name="connsiteX123" fmla="*/ 1313411 w 1733272"/>
              <a:gd name="connsiteY123" fmla="*/ 374073 h 2618509"/>
              <a:gd name="connsiteX124" fmla="*/ 1305099 w 1733272"/>
              <a:gd name="connsiteY124" fmla="*/ 349135 h 2618509"/>
              <a:gd name="connsiteX125" fmla="*/ 1288473 w 1733272"/>
              <a:gd name="connsiteY125" fmla="*/ 332509 h 2618509"/>
              <a:gd name="connsiteX126" fmla="*/ 1271848 w 1733272"/>
              <a:gd name="connsiteY126" fmla="*/ 282633 h 2618509"/>
              <a:gd name="connsiteX127" fmla="*/ 1230284 w 1733272"/>
              <a:gd name="connsiteY127" fmla="*/ 249382 h 2618509"/>
              <a:gd name="connsiteX128" fmla="*/ 1180408 w 1733272"/>
              <a:gd name="connsiteY128" fmla="*/ 191193 h 2618509"/>
              <a:gd name="connsiteX129" fmla="*/ 1163782 w 1733272"/>
              <a:gd name="connsiteY129" fmla="*/ 174567 h 2618509"/>
              <a:gd name="connsiteX130" fmla="*/ 1129640 w 1733272"/>
              <a:gd name="connsiteY130" fmla="*/ 167146 h 2618509"/>
              <a:gd name="connsiteX131" fmla="*/ 1086769 w 1733272"/>
              <a:gd name="connsiteY131" fmla="*/ 154024 h 2618509"/>
              <a:gd name="connsiteX132" fmla="*/ 1070145 w 1733272"/>
              <a:gd name="connsiteY132" fmla="*/ 133895 h 2618509"/>
              <a:gd name="connsiteX133" fmla="*/ 1030779 w 1733272"/>
              <a:gd name="connsiteY133" fmla="*/ 117270 h 2618509"/>
              <a:gd name="connsiteX134" fmla="*/ 960774 w 1733272"/>
              <a:gd name="connsiteY134" fmla="*/ 95836 h 2618509"/>
              <a:gd name="connsiteX135" fmla="*/ 885958 w 1733272"/>
              <a:gd name="connsiteY135" fmla="*/ 82713 h 2618509"/>
              <a:gd name="connsiteX136" fmla="*/ 831273 w 1733272"/>
              <a:gd name="connsiteY136" fmla="*/ 62585 h 2618509"/>
              <a:gd name="connsiteX137" fmla="*/ 764771 w 1733272"/>
              <a:gd name="connsiteY137" fmla="*/ 33251 h 2618509"/>
              <a:gd name="connsiteX138" fmla="*/ 706582 w 1733272"/>
              <a:gd name="connsiteY138" fmla="*/ 16626 h 2618509"/>
              <a:gd name="connsiteX139" fmla="*/ 648393 w 1733272"/>
              <a:gd name="connsiteY139" fmla="*/ 0 h 2618509"/>
              <a:gd name="connsiteX140" fmla="*/ 465513 w 1733272"/>
              <a:gd name="connsiteY140" fmla="*/ 8313 h 2618509"/>
              <a:gd name="connsiteX141" fmla="*/ 407324 w 1733272"/>
              <a:gd name="connsiteY141" fmla="*/ 16626 h 2618509"/>
              <a:gd name="connsiteX142" fmla="*/ 382386 w 1733272"/>
              <a:gd name="connsiteY142" fmla="*/ 24938 h 2618509"/>
              <a:gd name="connsiteX143" fmla="*/ 274320 w 1733272"/>
              <a:gd name="connsiteY143" fmla="*/ 33251 h 2618509"/>
              <a:gd name="connsiteX144" fmla="*/ 249382 w 1733272"/>
              <a:gd name="connsiteY144" fmla="*/ 41564 h 2618509"/>
              <a:gd name="connsiteX145" fmla="*/ 224444 w 1733272"/>
              <a:gd name="connsiteY145" fmla="*/ 58189 h 2618509"/>
              <a:gd name="connsiteX146" fmla="*/ 216131 w 1733272"/>
              <a:gd name="connsiteY146" fmla="*/ 49876 h 2618509"/>
              <a:gd name="connsiteX0" fmla="*/ 216131 w 1733272"/>
              <a:gd name="connsiteY0" fmla="*/ 41633 h 2610266"/>
              <a:gd name="connsiteX1" fmla="*/ 216131 w 1733272"/>
              <a:gd name="connsiteY1" fmla="*/ 41633 h 2610266"/>
              <a:gd name="connsiteX2" fmla="*/ 149629 w 1733272"/>
              <a:gd name="connsiteY2" fmla="*/ 66572 h 2610266"/>
              <a:gd name="connsiteX3" fmla="*/ 91440 w 1733272"/>
              <a:gd name="connsiteY3" fmla="*/ 116448 h 2610266"/>
              <a:gd name="connsiteX4" fmla="*/ 66502 w 1733272"/>
              <a:gd name="connsiteY4" fmla="*/ 133073 h 2610266"/>
              <a:gd name="connsiteX5" fmla="*/ 58189 w 1733272"/>
              <a:gd name="connsiteY5" fmla="*/ 158012 h 2610266"/>
              <a:gd name="connsiteX6" fmla="*/ 24939 w 1733272"/>
              <a:gd name="connsiteY6" fmla="*/ 207888 h 2610266"/>
              <a:gd name="connsiteX7" fmla="*/ 8313 w 1733272"/>
              <a:gd name="connsiteY7" fmla="*/ 257764 h 2610266"/>
              <a:gd name="connsiteX8" fmla="*/ 0 w 1733272"/>
              <a:gd name="connsiteY8" fmla="*/ 282703 h 2610266"/>
              <a:gd name="connsiteX9" fmla="*/ 8313 w 1733272"/>
              <a:gd name="connsiteY9" fmla="*/ 482208 h 2610266"/>
              <a:gd name="connsiteX10" fmla="*/ 41564 w 1733272"/>
              <a:gd name="connsiteY10" fmla="*/ 515459 h 2610266"/>
              <a:gd name="connsiteX11" fmla="*/ 91440 w 1733272"/>
              <a:gd name="connsiteY11" fmla="*/ 557023 h 2610266"/>
              <a:gd name="connsiteX12" fmla="*/ 116379 w 1733272"/>
              <a:gd name="connsiteY12" fmla="*/ 565335 h 2610266"/>
              <a:gd name="connsiteX13" fmla="*/ 133004 w 1733272"/>
              <a:gd name="connsiteY13" fmla="*/ 581961 h 2610266"/>
              <a:gd name="connsiteX14" fmla="*/ 166255 w 1733272"/>
              <a:gd name="connsiteY14" fmla="*/ 590273 h 2610266"/>
              <a:gd name="connsiteX15" fmla="*/ 191193 w 1733272"/>
              <a:gd name="connsiteY15" fmla="*/ 598586 h 2610266"/>
              <a:gd name="connsiteX16" fmla="*/ 207819 w 1733272"/>
              <a:gd name="connsiteY16" fmla="*/ 615212 h 2610266"/>
              <a:gd name="connsiteX17" fmla="*/ 232757 w 1733272"/>
              <a:gd name="connsiteY17" fmla="*/ 631837 h 2610266"/>
              <a:gd name="connsiteX18" fmla="*/ 249382 w 1733272"/>
              <a:gd name="connsiteY18" fmla="*/ 656775 h 2610266"/>
              <a:gd name="connsiteX19" fmla="*/ 290946 w 1733272"/>
              <a:gd name="connsiteY19" fmla="*/ 690026 h 2610266"/>
              <a:gd name="connsiteX20" fmla="*/ 324197 w 1733272"/>
              <a:gd name="connsiteY20" fmla="*/ 723277 h 2610266"/>
              <a:gd name="connsiteX21" fmla="*/ 374073 w 1733272"/>
              <a:gd name="connsiteY21" fmla="*/ 756528 h 2610266"/>
              <a:gd name="connsiteX22" fmla="*/ 415637 w 1733272"/>
              <a:gd name="connsiteY22" fmla="*/ 781466 h 2610266"/>
              <a:gd name="connsiteX23" fmla="*/ 446775 w 1733272"/>
              <a:gd name="connsiteY23" fmla="*/ 831343 h 2610266"/>
              <a:gd name="connsiteX24" fmla="*/ 452159 w 1733272"/>
              <a:gd name="connsiteY24" fmla="*/ 862958 h 2610266"/>
              <a:gd name="connsiteX25" fmla="*/ 483774 w 1733272"/>
              <a:gd name="connsiteY25" fmla="*/ 917877 h 2610266"/>
              <a:gd name="connsiteX26" fmla="*/ 524520 w 1733272"/>
              <a:gd name="connsiteY26" fmla="*/ 958623 h 2610266"/>
              <a:gd name="connsiteX27" fmla="*/ 544893 w 1733272"/>
              <a:gd name="connsiteY27" fmla="*/ 960258 h 2610266"/>
              <a:gd name="connsiteX28" fmla="*/ 561519 w 1733272"/>
              <a:gd name="connsiteY28" fmla="*/ 991873 h 2610266"/>
              <a:gd name="connsiteX29" fmla="*/ 591022 w 1733272"/>
              <a:gd name="connsiteY29" fmla="*/ 1007205 h 2610266"/>
              <a:gd name="connsiteX30" fmla="*/ 611395 w 1733272"/>
              <a:gd name="connsiteY30" fmla="*/ 1024648 h 2610266"/>
              <a:gd name="connsiteX31" fmla="*/ 646281 w 1733272"/>
              <a:gd name="connsiteY31" fmla="*/ 1063281 h 2610266"/>
              <a:gd name="connsiteX32" fmla="*/ 666654 w 1733272"/>
              <a:gd name="connsiteY32" fmla="*/ 1091150 h 2610266"/>
              <a:gd name="connsiteX33" fmla="*/ 687844 w 1733272"/>
              <a:gd name="connsiteY33" fmla="*/ 1099462 h 2610266"/>
              <a:gd name="connsiteX34" fmla="*/ 696976 w 1733272"/>
              <a:gd name="connsiteY34" fmla="*/ 1131078 h 2610266"/>
              <a:gd name="connsiteX35" fmla="*/ 739833 w 1733272"/>
              <a:gd name="connsiteY35" fmla="*/ 1147226 h 2610266"/>
              <a:gd name="connsiteX36" fmla="*/ 756459 w 1733272"/>
              <a:gd name="connsiteY36" fmla="*/ 1213728 h 2610266"/>
              <a:gd name="connsiteX37" fmla="*/ 789709 w 1733272"/>
              <a:gd name="connsiteY37" fmla="*/ 1255292 h 2610266"/>
              <a:gd name="connsiteX38" fmla="*/ 798022 w 1733272"/>
              <a:gd name="connsiteY38" fmla="*/ 1296855 h 2610266"/>
              <a:gd name="connsiteX39" fmla="*/ 806335 w 1733272"/>
              <a:gd name="connsiteY39" fmla="*/ 1346732 h 2610266"/>
              <a:gd name="connsiteX40" fmla="*/ 822960 w 1733272"/>
              <a:gd name="connsiteY40" fmla="*/ 1396608 h 2610266"/>
              <a:gd name="connsiteX41" fmla="*/ 839586 w 1733272"/>
              <a:gd name="connsiteY41" fmla="*/ 1413233 h 2610266"/>
              <a:gd name="connsiteX42" fmla="*/ 856211 w 1733272"/>
              <a:gd name="connsiteY42" fmla="*/ 1604426 h 2610266"/>
              <a:gd name="connsiteX43" fmla="*/ 864524 w 1733272"/>
              <a:gd name="connsiteY43" fmla="*/ 1629364 h 2610266"/>
              <a:gd name="connsiteX44" fmla="*/ 872837 w 1733272"/>
              <a:gd name="connsiteY44" fmla="*/ 1662615 h 2610266"/>
              <a:gd name="connsiteX45" fmla="*/ 889462 w 1733272"/>
              <a:gd name="connsiteY45" fmla="*/ 1712492 h 2610266"/>
              <a:gd name="connsiteX46" fmla="*/ 881149 w 1733272"/>
              <a:gd name="connsiteY46" fmla="*/ 1820557 h 2610266"/>
              <a:gd name="connsiteX47" fmla="*/ 864524 w 1733272"/>
              <a:gd name="connsiteY47" fmla="*/ 1870433 h 2610266"/>
              <a:gd name="connsiteX48" fmla="*/ 856211 w 1733272"/>
              <a:gd name="connsiteY48" fmla="*/ 1895372 h 2610266"/>
              <a:gd name="connsiteX49" fmla="*/ 864524 w 1733272"/>
              <a:gd name="connsiteY49" fmla="*/ 1928623 h 2610266"/>
              <a:gd name="connsiteX50" fmla="*/ 881149 w 1733272"/>
              <a:gd name="connsiteY50" fmla="*/ 1978499 h 2610266"/>
              <a:gd name="connsiteX51" fmla="*/ 897775 w 1733272"/>
              <a:gd name="connsiteY51" fmla="*/ 2028375 h 2610266"/>
              <a:gd name="connsiteX52" fmla="*/ 906088 w 1733272"/>
              <a:gd name="connsiteY52" fmla="*/ 2053313 h 2610266"/>
              <a:gd name="connsiteX53" fmla="*/ 914400 w 1733272"/>
              <a:gd name="connsiteY53" fmla="*/ 2078252 h 2610266"/>
              <a:gd name="connsiteX54" fmla="*/ 931026 w 1733272"/>
              <a:gd name="connsiteY54" fmla="*/ 2103190 h 2610266"/>
              <a:gd name="connsiteX55" fmla="*/ 964277 w 1733272"/>
              <a:gd name="connsiteY55" fmla="*/ 2178004 h 2610266"/>
              <a:gd name="connsiteX56" fmla="*/ 972589 w 1733272"/>
              <a:gd name="connsiteY56" fmla="*/ 2202943 h 2610266"/>
              <a:gd name="connsiteX57" fmla="*/ 989215 w 1733272"/>
              <a:gd name="connsiteY57" fmla="*/ 2219568 h 2610266"/>
              <a:gd name="connsiteX58" fmla="*/ 1022466 w 1733272"/>
              <a:gd name="connsiteY58" fmla="*/ 2261132 h 2610266"/>
              <a:gd name="connsiteX59" fmla="*/ 1047404 w 1733272"/>
              <a:gd name="connsiteY59" fmla="*/ 2311008 h 2610266"/>
              <a:gd name="connsiteX60" fmla="*/ 1072342 w 1733272"/>
              <a:gd name="connsiteY60" fmla="*/ 2352572 h 2610266"/>
              <a:gd name="connsiteX61" fmla="*/ 1080655 w 1733272"/>
              <a:gd name="connsiteY61" fmla="*/ 2377510 h 2610266"/>
              <a:gd name="connsiteX62" fmla="*/ 1113906 w 1733272"/>
              <a:gd name="connsiteY62" fmla="*/ 2419073 h 2610266"/>
              <a:gd name="connsiteX63" fmla="*/ 1147157 w 1733272"/>
              <a:gd name="connsiteY63" fmla="*/ 2460637 h 2610266"/>
              <a:gd name="connsiteX64" fmla="*/ 1172095 w 1733272"/>
              <a:gd name="connsiteY64" fmla="*/ 2502201 h 2610266"/>
              <a:gd name="connsiteX65" fmla="*/ 1213659 w 1733272"/>
              <a:gd name="connsiteY65" fmla="*/ 2535452 h 2610266"/>
              <a:gd name="connsiteX66" fmla="*/ 1263535 w 1733272"/>
              <a:gd name="connsiteY66" fmla="*/ 2601953 h 2610266"/>
              <a:gd name="connsiteX67" fmla="*/ 1288473 w 1733272"/>
              <a:gd name="connsiteY67" fmla="*/ 2610266 h 2610266"/>
              <a:gd name="connsiteX68" fmla="*/ 1305099 w 1733272"/>
              <a:gd name="connsiteY68" fmla="*/ 2593641 h 2610266"/>
              <a:gd name="connsiteX69" fmla="*/ 1313411 w 1733272"/>
              <a:gd name="connsiteY69" fmla="*/ 2568703 h 2610266"/>
              <a:gd name="connsiteX70" fmla="*/ 1338349 w 1733272"/>
              <a:gd name="connsiteY70" fmla="*/ 2560390 h 2610266"/>
              <a:gd name="connsiteX71" fmla="*/ 1354975 w 1733272"/>
              <a:gd name="connsiteY71" fmla="*/ 2543764 h 2610266"/>
              <a:gd name="connsiteX72" fmla="*/ 1396539 w 1733272"/>
              <a:gd name="connsiteY72" fmla="*/ 2510513 h 2610266"/>
              <a:gd name="connsiteX73" fmla="*/ 1388226 w 1733272"/>
              <a:gd name="connsiteY73" fmla="*/ 2419073 h 2610266"/>
              <a:gd name="connsiteX74" fmla="*/ 1379913 w 1733272"/>
              <a:gd name="connsiteY74" fmla="*/ 2394135 h 2610266"/>
              <a:gd name="connsiteX75" fmla="*/ 1354975 w 1733272"/>
              <a:gd name="connsiteY75" fmla="*/ 2377510 h 2610266"/>
              <a:gd name="connsiteX76" fmla="*/ 1346662 w 1733272"/>
              <a:gd name="connsiteY76" fmla="*/ 2311008 h 2610266"/>
              <a:gd name="connsiteX77" fmla="*/ 1338349 w 1733272"/>
              <a:gd name="connsiteY77" fmla="*/ 2286070 h 2610266"/>
              <a:gd name="connsiteX78" fmla="*/ 1363288 w 1733272"/>
              <a:gd name="connsiteY78" fmla="*/ 2119815 h 2610266"/>
              <a:gd name="connsiteX79" fmla="*/ 1379913 w 1733272"/>
              <a:gd name="connsiteY79" fmla="*/ 2094877 h 2610266"/>
              <a:gd name="connsiteX80" fmla="*/ 1404851 w 1733272"/>
              <a:gd name="connsiteY80" fmla="*/ 2053313 h 2610266"/>
              <a:gd name="connsiteX81" fmla="*/ 1413164 w 1733272"/>
              <a:gd name="connsiteY81" fmla="*/ 2028375 h 2610266"/>
              <a:gd name="connsiteX82" fmla="*/ 1463040 w 1733272"/>
              <a:gd name="connsiteY82" fmla="*/ 1970186 h 2610266"/>
              <a:gd name="connsiteX83" fmla="*/ 1479666 w 1733272"/>
              <a:gd name="connsiteY83" fmla="*/ 1953561 h 2610266"/>
              <a:gd name="connsiteX84" fmla="*/ 1512917 w 1733272"/>
              <a:gd name="connsiteY84" fmla="*/ 1920310 h 2610266"/>
              <a:gd name="connsiteX85" fmla="*/ 1529542 w 1733272"/>
              <a:gd name="connsiteY85" fmla="*/ 1903684 h 2610266"/>
              <a:gd name="connsiteX86" fmla="*/ 1556593 w 1733272"/>
              <a:gd name="connsiteY86" fmla="*/ 1897484 h 2610266"/>
              <a:gd name="connsiteX87" fmla="*/ 1579419 w 1733272"/>
              <a:gd name="connsiteY87" fmla="*/ 1837183 h 2610266"/>
              <a:gd name="connsiteX88" fmla="*/ 1602722 w 1733272"/>
              <a:gd name="connsiteY88" fmla="*/ 1845972 h 2610266"/>
              <a:gd name="connsiteX89" fmla="*/ 1645920 w 1733272"/>
              <a:gd name="connsiteY89" fmla="*/ 1800662 h 2610266"/>
              <a:gd name="connsiteX90" fmla="*/ 1677536 w 1733272"/>
              <a:gd name="connsiteY90" fmla="*/ 1772792 h 2610266"/>
              <a:gd name="connsiteX91" fmla="*/ 1687484 w 1733272"/>
              <a:gd name="connsiteY91" fmla="*/ 1745743 h 2610266"/>
              <a:gd name="connsiteX92" fmla="*/ 1733272 w 1733272"/>
              <a:gd name="connsiteY92" fmla="*/ 1724551 h 2610266"/>
              <a:gd name="connsiteX93" fmla="*/ 1713376 w 1733272"/>
              <a:gd name="connsiteY93" fmla="*/ 1704179 h 2610266"/>
              <a:gd name="connsiteX94" fmla="*/ 1680125 w 1733272"/>
              <a:gd name="connsiteY94" fmla="*/ 1667180 h 2610266"/>
              <a:gd name="connsiteX95" fmla="*/ 1656822 w 1733272"/>
              <a:gd name="connsiteY95" fmla="*/ 1649738 h 2610266"/>
              <a:gd name="connsiteX96" fmla="*/ 1636449 w 1733272"/>
              <a:gd name="connsiteY96" fmla="*/ 1633112 h 2610266"/>
              <a:gd name="connsiteX97" fmla="*/ 1604834 w 1733272"/>
              <a:gd name="connsiteY97" fmla="*/ 1583236 h 2610266"/>
              <a:gd name="connsiteX98" fmla="*/ 1551550 w 1733272"/>
              <a:gd name="connsiteY98" fmla="*/ 1483347 h 2610266"/>
              <a:gd name="connsiteX99" fmla="*/ 1587731 w 1733272"/>
              <a:gd name="connsiteY99" fmla="*/ 1429859 h 2610266"/>
              <a:gd name="connsiteX100" fmla="*/ 1604357 w 1733272"/>
              <a:gd name="connsiteY100" fmla="*/ 1413233 h 2610266"/>
              <a:gd name="connsiteX101" fmla="*/ 1596044 w 1733272"/>
              <a:gd name="connsiteY101" fmla="*/ 1363357 h 2610266"/>
              <a:gd name="connsiteX102" fmla="*/ 1587731 w 1733272"/>
              <a:gd name="connsiteY102" fmla="*/ 1338419 h 2610266"/>
              <a:gd name="connsiteX103" fmla="*/ 1554480 w 1733272"/>
              <a:gd name="connsiteY103" fmla="*/ 1305168 h 2610266"/>
              <a:gd name="connsiteX104" fmla="*/ 1546168 w 1733272"/>
              <a:gd name="connsiteY104" fmla="*/ 1280230 h 2610266"/>
              <a:gd name="connsiteX105" fmla="*/ 1529542 w 1733272"/>
              <a:gd name="connsiteY105" fmla="*/ 1255292 h 2610266"/>
              <a:gd name="connsiteX106" fmla="*/ 1521229 w 1733272"/>
              <a:gd name="connsiteY106" fmla="*/ 1222041 h 2610266"/>
              <a:gd name="connsiteX107" fmla="*/ 1504604 w 1733272"/>
              <a:gd name="connsiteY107" fmla="*/ 1197103 h 2610266"/>
              <a:gd name="connsiteX108" fmla="*/ 1490091 w 1733272"/>
              <a:gd name="connsiteY108" fmla="*/ 1130601 h 2610266"/>
              <a:gd name="connsiteX109" fmla="*/ 1465153 w 1733272"/>
              <a:gd name="connsiteY109" fmla="*/ 1092785 h 2610266"/>
              <a:gd name="connsiteX110" fmla="*/ 1452274 w 1733272"/>
              <a:gd name="connsiteY110" fmla="*/ 1055786 h 2610266"/>
              <a:gd name="connsiteX111" fmla="*/ 1415277 w 1733272"/>
              <a:gd name="connsiteY111" fmla="*/ 998415 h 2610266"/>
              <a:gd name="connsiteX112" fmla="*/ 1388226 w 1733272"/>
              <a:gd name="connsiteY112" fmla="*/ 914470 h 2610266"/>
              <a:gd name="connsiteX113" fmla="*/ 1379913 w 1733272"/>
              <a:gd name="connsiteY113" fmla="*/ 889532 h 2610266"/>
              <a:gd name="connsiteX114" fmla="*/ 1371600 w 1733272"/>
              <a:gd name="connsiteY114" fmla="*/ 839655 h 2610266"/>
              <a:gd name="connsiteX115" fmla="*/ 1363288 w 1733272"/>
              <a:gd name="connsiteY115" fmla="*/ 723277 h 2610266"/>
              <a:gd name="connsiteX116" fmla="*/ 1346662 w 1733272"/>
              <a:gd name="connsiteY116" fmla="*/ 673401 h 2610266"/>
              <a:gd name="connsiteX117" fmla="*/ 1361209 w 1733272"/>
              <a:gd name="connsiteY117" fmla="*/ 636409 h 2610266"/>
              <a:gd name="connsiteX118" fmla="*/ 1364950 w 1733272"/>
              <a:gd name="connsiteY118" fmla="*/ 498833 h 2610266"/>
              <a:gd name="connsiteX119" fmla="*/ 1382407 w 1733272"/>
              <a:gd name="connsiteY119" fmla="*/ 474727 h 2610266"/>
              <a:gd name="connsiteX120" fmla="*/ 1371600 w 1733272"/>
              <a:gd name="connsiteY120" fmla="*/ 415706 h 2610266"/>
              <a:gd name="connsiteX121" fmla="*/ 1363288 w 1733272"/>
              <a:gd name="connsiteY121" fmla="*/ 390768 h 2610266"/>
              <a:gd name="connsiteX122" fmla="*/ 1338349 w 1733272"/>
              <a:gd name="connsiteY122" fmla="*/ 382455 h 2610266"/>
              <a:gd name="connsiteX123" fmla="*/ 1313411 w 1733272"/>
              <a:gd name="connsiteY123" fmla="*/ 365830 h 2610266"/>
              <a:gd name="connsiteX124" fmla="*/ 1305099 w 1733272"/>
              <a:gd name="connsiteY124" fmla="*/ 340892 h 2610266"/>
              <a:gd name="connsiteX125" fmla="*/ 1288473 w 1733272"/>
              <a:gd name="connsiteY125" fmla="*/ 324266 h 2610266"/>
              <a:gd name="connsiteX126" fmla="*/ 1271848 w 1733272"/>
              <a:gd name="connsiteY126" fmla="*/ 274390 h 2610266"/>
              <a:gd name="connsiteX127" fmla="*/ 1230284 w 1733272"/>
              <a:gd name="connsiteY127" fmla="*/ 241139 h 2610266"/>
              <a:gd name="connsiteX128" fmla="*/ 1180408 w 1733272"/>
              <a:gd name="connsiteY128" fmla="*/ 182950 h 2610266"/>
              <a:gd name="connsiteX129" fmla="*/ 1163782 w 1733272"/>
              <a:gd name="connsiteY129" fmla="*/ 166324 h 2610266"/>
              <a:gd name="connsiteX130" fmla="*/ 1129640 w 1733272"/>
              <a:gd name="connsiteY130" fmla="*/ 158903 h 2610266"/>
              <a:gd name="connsiteX131" fmla="*/ 1086769 w 1733272"/>
              <a:gd name="connsiteY131" fmla="*/ 145781 h 2610266"/>
              <a:gd name="connsiteX132" fmla="*/ 1070145 w 1733272"/>
              <a:gd name="connsiteY132" fmla="*/ 125652 h 2610266"/>
              <a:gd name="connsiteX133" fmla="*/ 1030779 w 1733272"/>
              <a:gd name="connsiteY133" fmla="*/ 109027 h 2610266"/>
              <a:gd name="connsiteX134" fmla="*/ 960774 w 1733272"/>
              <a:gd name="connsiteY134" fmla="*/ 87593 h 2610266"/>
              <a:gd name="connsiteX135" fmla="*/ 885958 w 1733272"/>
              <a:gd name="connsiteY135" fmla="*/ 74470 h 2610266"/>
              <a:gd name="connsiteX136" fmla="*/ 831273 w 1733272"/>
              <a:gd name="connsiteY136" fmla="*/ 54342 h 2610266"/>
              <a:gd name="connsiteX137" fmla="*/ 764771 w 1733272"/>
              <a:gd name="connsiteY137" fmla="*/ 25008 h 2610266"/>
              <a:gd name="connsiteX138" fmla="*/ 706582 w 1733272"/>
              <a:gd name="connsiteY138" fmla="*/ 8383 h 2610266"/>
              <a:gd name="connsiteX139" fmla="*/ 641386 w 1733272"/>
              <a:gd name="connsiteY139" fmla="*/ 12777 h 2610266"/>
              <a:gd name="connsiteX140" fmla="*/ 465513 w 1733272"/>
              <a:gd name="connsiteY140" fmla="*/ 70 h 2610266"/>
              <a:gd name="connsiteX141" fmla="*/ 407324 w 1733272"/>
              <a:gd name="connsiteY141" fmla="*/ 8383 h 2610266"/>
              <a:gd name="connsiteX142" fmla="*/ 382386 w 1733272"/>
              <a:gd name="connsiteY142" fmla="*/ 16695 h 2610266"/>
              <a:gd name="connsiteX143" fmla="*/ 274320 w 1733272"/>
              <a:gd name="connsiteY143" fmla="*/ 25008 h 2610266"/>
              <a:gd name="connsiteX144" fmla="*/ 249382 w 1733272"/>
              <a:gd name="connsiteY144" fmla="*/ 33321 h 2610266"/>
              <a:gd name="connsiteX145" fmla="*/ 224444 w 1733272"/>
              <a:gd name="connsiteY145" fmla="*/ 49946 h 2610266"/>
              <a:gd name="connsiteX146" fmla="*/ 216131 w 1733272"/>
              <a:gd name="connsiteY146" fmla="*/ 41633 h 2610266"/>
              <a:gd name="connsiteX0" fmla="*/ 216131 w 1733272"/>
              <a:gd name="connsiteY0" fmla="*/ 38162 h 2606795"/>
              <a:gd name="connsiteX1" fmla="*/ 216131 w 1733272"/>
              <a:gd name="connsiteY1" fmla="*/ 38162 h 2606795"/>
              <a:gd name="connsiteX2" fmla="*/ 149629 w 1733272"/>
              <a:gd name="connsiteY2" fmla="*/ 63101 h 2606795"/>
              <a:gd name="connsiteX3" fmla="*/ 91440 w 1733272"/>
              <a:gd name="connsiteY3" fmla="*/ 112977 h 2606795"/>
              <a:gd name="connsiteX4" fmla="*/ 66502 w 1733272"/>
              <a:gd name="connsiteY4" fmla="*/ 129602 h 2606795"/>
              <a:gd name="connsiteX5" fmla="*/ 58189 w 1733272"/>
              <a:gd name="connsiteY5" fmla="*/ 154541 h 2606795"/>
              <a:gd name="connsiteX6" fmla="*/ 24939 w 1733272"/>
              <a:gd name="connsiteY6" fmla="*/ 204417 h 2606795"/>
              <a:gd name="connsiteX7" fmla="*/ 8313 w 1733272"/>
              <a:gd name="connsiteY7" fmla="*/ 254293 h 2606795"/>
              <a:gd name="connsiteX8" fmla="*/ 0 w 1733272"/>
              <a:gd name="connsiteY8" fmla="*/ 279232 h 2606795"/>
              <a:gd name="connsiteX9" fmla="*/ 8313 w 1733272"/>
              <a:gd name="connsiteY9" fmla="*/ 478737 h 2606795"/>
              <a:gd name="connsiteX10" fmla="*/ 41564 w 1733272"/>
              <a:gd name="connsiteY10" fmla="*/ 511988 h 2606795"/>
              <a:gd name="connsiteX11" fmla="*/ 91440 w 1733272"/>
              <a:gd name="connsiteY11" fmla="*/ 553552 h 2606795"/>
              <a:gd name="connsiteX12" fmla="*/ 116379 w 1733272"/>
              <a:gd name="connsiteY12" fmla="*/ 561864 h 2606795"/>
              <a:gd name="connsiteX13" fmla="*/ 133004 w 1733272"/>
              <a:gd name="connsiteY13" fmla="*/ 578490 h 2606795"/>
              <a:gd name="connsiteX14" fmla="*/ 166255 w 1733272"/>
              <a:gd name="connsiteY14" fmla="*/ 586802 h 2606795"/>
              <a:gd name="connsiteX15" fmla="*/ 191193 w 1733272"/>
              <a:gd name="connsiteY15" fmla="*/ 595115 h 2606795"/>
              <a:gd name="connsiteX16" fmla="*/ 207819 w 1733272"/>
              <a:gd name="connsiteY16" fmla="*/ 611741 h 2606795"/>
              <a:gd name="connsiteX17" fmla="*/ 232757 w 1733272"/>
              <a:gd name="connsiteY17" fmla="*/ 628366 h 2606795"/>
              <a:gd name="connsiteX18" fmla="*/ 249382 w 1733272"/>
              <a:gd name="connsiteY18" fmla="*/ 653304 h 2606795"/>
              <a:gd name="connsiteX19" fmla="*/ 290946 w 1733272"/>
              <a:gd name="connsiteY19" fmla="*/ 686555 h 2606795"/>
              <a:gd name="connsiteX20" fmla="*/ 324197 w 1733272"/>
              <a:gd name="connsiteY20" fmla="*/ 719806 h 2606795"/>
              <a:gd name="connsiteX21" fmla="*/ 374073 w 1733272"/>
              <a:gd name="connsiteY21" fmla="*/ 753057 h 2606795"/>
              <a:gd name="connsiteX22" fmla="*/ 415637 w 1733272"/>
              <a:gd name="connsiteY22" fmla="*/ 777995 h 2606795"/>
              <a:gd name="connsiteX23" fmla="*/ 446775 w 1733272"/>
              <a:gd name="connsiteY23" fmla="*/ 827872 h 2606795"/>
              <a:gd name="connsiteX24" fmla="*/ 452159 w 1733272"/>
              <a:gd name="connsiteY24" fmla="*/ 859487 h 2606795"/>
              <a:gd name="connsiteX25" fmla="*/ 483774 w 1733272"/>
              <a:gd name="connsiteY25" fmla="*/ 914406 h 2606795"/>
              <a:gd name="connsiteX26" fmla="*/ 524520 w 1733272"/>
              <a:gd name="connsiteY26" fmla="*/ 955152 h 2606795"/>
              <a:gd name="connsiteX27" fmla="*/ 544893 w 1733272"/>
              <a:gd name="connsiteY27" fmla="*/ 956787 h 2606795"/>
              <a:gd name="connsiteX28" fmla="*/ 561519 w 1733272"/>
              <a:gd name="connsiteY28" fmla="*/ 988402 h 2606795"/>
              <a:gd name="connsiteX29" fmla="*/ 591022 w 1733272"/>
              <a:gd name="connsiteY29" fmla="*/ 1003734 h 2606795"/>
              <a:gd name="connsiteX30" fmla="*/ 611395 w 1733272"/>
              <a:gd name="connsiteY30" fmla="*/ 1021177 h 2606795"/>
              <a:gd name="connsiteX31" fmla="*/ 646281 w 1733272"/>
              <a:gd name="connsiteY31" fmla="*/ 1059810 h 2606795"/>
              <a:gd name="connsiteX32" fmla="*/ 666654 w 1733272"/>
              <a:gd name="connsiteY32" fmla="*/ 1087679 h 2606795"/>
              <a:gd name="connsiteX33" fmla="*/ 687844 w 1733272"/>
              <a:gd name="connsiteY33" fmla="*/ 1095991 h 2606795"/>
              <a:gd name="connsiteX34" fmla="*/ 696976 w 1733272"/>
              <a:gd name="connsiteY34" fmla="*/ 1127607 h 2606795"/>
              <a:gd name="connsiteX35" fmla="*/ 739833 w 1733272"/>
              <a:gd name="connsiteY35" fmla="*/ 1143755 h 2606795"/>
              <a:gd name="connsiteX36" fmla="*/ 756459 w 1733272"/>
              <a:gd name="connsiteY36" fmla="*/ 1210257 h 2606795"/>
              <a:gd name="connsiteX37" fmla="*/ 789709 w 1733272"/>
              <a:gd name="connsiteY37" fmla="*/ 1251821 h 2606795"/>
              <a:gd name="connsiteX38" fmla="*/ 798022 w 1733272"/>
              <a:gd name="connsiteY38" fmla="*/ 1293384 h 2606795"/>
              <a:gd name="connsiteX39" fmla="*/ 806335 w 1733272"/>
              <a:gd name="connsiteY39" fmla="*/ 1343261 h 2606795"/>
              <a:gd name="connsiteX40" fmla="*/ 822960 w 1733272"/>
              <a:gd name="connsiteY40" fmla="*/ 1393137 h 2606795"/>
              <a:gd name="connsiteX41" fmla="*/ 839586 w 1733272"/>
              <a:gd name="connsiteY41" fmla="*/ 1409762 h 2606795"/>
              <a:gd name="connsiteX42" fmla="*/ 856211 w 1733272"/>
              <a:gd name="connsiteY42" fmla="*/ 1600955 h 2606795"/>
              <a:gd name="connsiteX43" fmla="*/ 864524 w 1733272"/>
              <a:gd name="connsiteY43" fmla="*/ 1625893 h 2606795"/>
              <a:gd name="connsiteX44" fmla="*/ 872837 w 1733272"/>
              <a:gd name="connsiteY44" fmla="*/ 1659144 h 2606795"/>
              <a:gd name="connsiteX45" fmla="*/ 889462 w 1733272"/>
              <a:gd name="connsiteY45" fmla="*/ 1709021 h 2606795"/>
              <a:gd name="connsiteX46" fmla="*/ 881149 w 1733272"/>
              <a:gd name="connsiteY46" fmla="*/ 1817086 h 2606795"/>
              <a:gd name="connsiteX47" fmla="*/ 864524 w 1733272"/>
              <a:gd name="connsiteY47" fmla="*/ 1866962 h 2606795"/>
              <a:gd name="connsiteX48" fmla="*/ 856211 w 1733272"/>
              <a:gd name="connsiteY48" fmla="*/ 1891901 h 2606795"/>
              <a:gd name="connsiteX49" fmla="*/ 864524 w 1733272"/>
              <a:gd name="connsiteY49" fmla="*/ 1925152 h 2606795"/>
              <a:gd name="connsiteX50" fmla="*/ 881149 w 1733272"/>
              <a:gd name="connsiteY50" fmla="*/ 1975028 h 2606795"/>
              <a:gd name="connsiteX51" fmla="*/ 897775 w 1733272"/>
              <a:gd name="connsiteY51" fmla="*/ 2024904 h 2606795"/>
              <a:gd name="connsiteX52" fmla="*/ 906088 w 1733272"/>
              <a:gd name="connsiteY52" fmla="*/ 2049842 h 2606795"/>
              <a:gd name="connsiteX53" fmla="*/ 914400 w 1733272"/>
              <a:gd name="connsiteY53" fmla="*/ 2074781 h 2606795"/>
              <a:gd name="connsiteX54" fmla="*/ 931026 w 1733272"/>
              <a:gd name="connsiteY54" fmla="*/ 2099719 h 2606795"/>
              <a:gd name="connsiteX55" fmla="*/ 964277 w 1733272"/>
              <a:gd name="connsiteY55" fmla="*/ 2174533 h 2606795"/>
              <a:gd name="connsiteX56" fmla="*/ 972589 w 1733272"/>
              <a:gd name="connsiteY56" fmla="*/ 2199472 h 2606795"/>
              <a:gd name="connsiteX57" fmla="*/ 989215 w 1733272"/>
              <a:gd name="connsiteY57" fmla="*/ 2216097 h 2606795"/>
              <a:gd name="connsiteX58" fmla="*/ 1022466 w 1733272"/>
              <a:gd name="connsiteY58" fmla="*/ 2257661 h 2606795"/>
              <a:gd name="connsiteX59" fmla="*/ 1047404 w 1733272"/>
              <a:gd name="connsiteY59" fmla="*/ 2307537 h 2606795"/>
              <a:gd name="connsiteX60" fmla="*/ 1072342 w 1733272"/>
              <a:gd name="connsiteY60" fmla="*/ 2349101 h 2606795"/>
              <a:gd name="connsiteX61" fmla="*/ 1080655 w 1733272"/>
              <a:gd name="connsiteY61" fmla="*/ 2374039 h 2606795"/>
              <a:gd name="connsiteX62" fmla="*/ 1113906 w 1733272"/>
              <a:gd name="connsiteY62" fmla="*/ 2415602 h 2606795"/>
              <a:gd name="connsiteX63" fmla="*/ 1147157 w 1733272"/>
              <a:gd name="connsiteY63" fmla="*/ 2457166 h 2606795"/>
              <a:gd name="connsiteX64" fmla="*/ 1172095 w 1733272"/>
              <a:gd name="connsiteY64" fmla="*/ 2498730 h 2606795"/>
              <a:gd name="connsiteX65" fmla="*/ 1213659 w 1733272"/>
              <a:gd name="connsiteY65" fmla="*/ 2531981 h 2606795"/>
              <a:gd name="connsiteX66" fmla="*/ 1263535 w 1733272"/>
              <a:gd name="connsiteY66" fmla="*/ 2598482 h 2606795"/>
              <a:gd name="connsiteX67" fmla="*/ 1288473 w 1733272"/>
              <a:gd name="connsiteY67" fmla="*/ 2606795 h 2606795"/>
              <a:gd name="connsiteX68" fmla="*/ 1305099 w 1733272"/>
              <a:gd name="connsiteY68" fmla="*/ 2590170 h 2606795"/>
              <a:gd name="connsiteX69" fmla="*/ 1313411 w 1733272"/>
              <a:gd name="connsiteY69" fmla="*/ 2565232 h 2606795"/>
              <a:gd name="connsiteX70" fmla="*/ 1338349 w 1733272"/>
              <a:gd name="connsiteY70" fmla="*/ 2556919 h 2606795"/>
              <a:gd name="connsiteX71" fmla="*/ 1354975 w 1733272"/>
              <a:gd name="connsiteY71" fmla="*/ 2540293 h 2606795"/>
              <a:gd name="connsiteX72" fmla="*/ 1396539 w 1733272"/>
              <a:gd name="connsiteY72" fmla="*/ 2507042 h 2606795"/>
              <a:gd name="connsiteX73" fmla="*/ 1388226 w 1733272"/>
              <a:gd name="connsiteY73" fmla="*/ 2415602 h 2606795"/>
              <a:gd name="connsiteX74" fmla="*/ 1379913 w 1733272"/>
              <a:gd name="connsiteY74" fmla="*/ 2390664 h 2606795"/>
              <a:gd name="connsiteX75" fmla="*/ 1354975 w 1733272"/>
              <a:gd name="connsiteY75" fmla="*/ 2374039 h 2606795"/>
              <a:gd name="connsiteX76" fmla="*/ 1346662 w 1733272"/>
              <a:gd name="connsiteY76" fmla="*/ 2307537 h 2606795"/>
              <a:gd name="connsiteX77" fmla="*/ 1338349 w 1733272"/>
              <a:gd name="connsiteY77" fmla="*/ 2282599 h 2606795"/>
              <a:gd name="connsiteX78" fmla="*/ 1363288 w 1733272"/>
              <a:gd name="connsiteY78" fmla="*/ 2116344 h 2606795"/>
              <a:gd name="connsiteX79" fmla="*/ 1379913 w 1733272"/>
              <a:gd name="connsiteY79" fmla="*/ 2091406 h 2606795"/>
              <a:gd name="connsiteX80" fmla="*/ 1404851 w 1733272"/>
              <a:gd name="connsiteY80" fmla="*/ 2049842 h 2606795"/>
              <a:gd name="connsiteX81" fmla="*/ 1413164 w 1733272"/>
              <a:gd name="connsiteY81" fmla="*/ 2024904 h 2606795"/>
              <a:gd name="connsiteX82" fmla="*/ 1463040 w 1733272"/>
              <a:gd name="connsiteY82" fmla="*/ 1966715 h 2606795"/>
              <a:gd name="connsiteX83" fmla="*/ 1479666 w 1733272"/>
              <a:gd name="connsiteY83" fmla="*/ 1950090 h 2606795"/>
              <a:gd name="connsiteX84" fmla="*/ 1512917 w 1733272"/>
              <a:gd name="connsiteY84" fmla="*/ 1916839 h 2606795"/>
              <a:gd name="connsiteX85" fmla="*/ 1529542 w 1733272"/>
              <a:gd name="connsiteY85" fmla="*/ 1900213 h 2606795"/>
              <a:gd name="connsiteX86" fmla="*/ 1556593 w 1733272"/>
              <a:gd name="connsiteY86" fmla="*/ 1894013 h 2606795"/>
              <a:gd name="connsiteX87" fmla="*/ 1579419 w 1733272"/>
              <a:gd name="connsiteY87" fmla="*/ 1833712 h 2606795"/>
              <a:gd name="connsiteX88" fmla="*/ 1602722 w 1733272"/>
              <a:gd name="connsiteY88" fmla="*/ 1842501 h 2606795"/>
              <a:gd name="connsiteX89" fmla="*/ 1645920 w 1733272"/>
              <a:gd name="connsiteY89" fmla="*/ 1797191 h 2606795"/>
              <a:gd name="connsiteX90" fmla="*/ 1677536 w 1733272"/>
              <a:gd name="connsiteY90" fmla="*/ 1769321 h 2606795"/>
              <a:gd name="connsiteX91" fmla="*/ 1687484 w 1733272"/>
              <a:gd name="connsiteY91" fmla="*/ 1742272 h 2606795"/>
              <a:gd name="connsiteX92" fmla="*/ 1733272 w 1733272"/>
              <a:gd name="connsiteY92" fmla="*/ 1721080 h 2606795"/>
              <a:gd name="connsiteX93" fmla="*/ 1713376 w 1733272"/>
              <a:gd name="connsiteY93" fmla="*/ 1700708 h 2606795"/>
              <a:gd name="connsiteX94" fmla="*/ 1680125 w 1733272"/>
              <a:gd name="connsiteY94" fmla="*/ 1663709 h 2606795"/>
              <a:gd name="connsiteX95" fmla="*/ 1656822 w 1733272"/>
              <a:gd name="connsiteY95" fmla="*/ 1646267 h 2606795"/>
              <a:gd name="connsiteX96" fmla="*/ 1636449 w 1733272"/>
              <a:gd name="connsiteY96" fmla="*/ 1629641 h 2606795"/>
              <a:gd name="connsiteX97" fmla="*/ 1604834 w 1733272"/>
              <a:gd name="connsiteY97" fmla="*/ 1579765 h 2606795"/>
              <a:gd name="connsiteX98" fmla="*/ 1551550 w 1733272"/>
              <a:gd name="connsiteY98" fmla="*/ 1479876 h 2606795"/>
              <a:gd name="connsiteX99" fmla="*/ 1587731 w 1733272"/>
              <a:gd name="connsiteY99" fmla="*/ 1426388 h 2606795"/>
              <a:gd name="connsiteX100" fmla="*/ 1604357 w 1733272"/>
              <a:gd name="connsiteY100" fmla="*/ 1409762 h 2606795"/>
              <a:gd name="connsiteX101" fmla="*/ 1596044 w 1733272"/>
              <a:gd name="connsiteY101" fmla="*/ 1359886 h 2606795"/>
              <a:gd name="connsiteX102" fmla="*/ 1587731 w 1733272"/>
              <a:gd name="connsiteY102" fmla="*/ 1334948 h 2606795"/>
              <a:gd name="connsiteX103" fmla="*/ 1554480 w 1733272"/>
              <a:gd name="connsiteY103" fmla="*/ 1301697 h 2606795"/>
              <a:gd name="connsiteX104" fmla="*/ 1546168 w 1733272"/>
              <a:gd name="connsiteY104" fmla="*/ 1276759 h 2606795"/>
              <a:gd name="connsiteX105" fmla="*/ 1529542 w 1733272"/>
              <a:gd name="connsiteY105" fmla="*/ 1251821 h 2606795"/>
              <a:gd name="connsiteX106" fmla="*/ 1521229 w 1733272"/>
              <a:gd name="connsiteY106" fmla="*/ 1218570 h 2606795"/>
              <a:gd name="connsiteX107" fmla="*/ 1504604 w 1733272"/>
              <a:gd name="connsiteY107" fmla="*/ 1193632 h 2606795"/>
              <a:gd name="connsiteX108" fmla="*/ 1490091 w 1733272"/>
              <a:gd name="connsiteY108" fmla="*/ 1127130 h 2606795"/>
              <a:gd name="connsiteX109" fmla="*/ 1465153 w 1733272"/>
              <a:gd name="connsiteY109" fmla="*/ 1089314 h 2606795"/>
              <a:gd name="connsiteX110" fmla="*/ 1452274 w 1733272"/>
              <a:gd name="connsiteY110" fmla="*/ 1052315 h 2606795"/>
              <a:gd name="connsiteX111" fmla="*/ 1415277 w 1733272"/>
              <a:gd name="connsiteY111" fmla="*/ 994944 h 2606795"/>
              <a:gd name="connsiteX112" fmla="*/ 1388226 w 1733272"/>
              <a:gd name="connsiteY112" fmla="*/ 910999 h 2606795"/>
              <a:gd name="connsiteX113" fmla="*/ 1379913 w 1733272"/>
              <a:gd name="connsiteY113" fmla="*/ 886061 h 2606795"/>
              <a:gd name="connsiteX114" fmla="*/ 1371600 w 1733272"/>
              <a:gd name="connsiteY114" fmla="*/ 836184 h 2606795"/>
              <a:gd name="connsiteX115" fmla="*/ 1363288 w 1733272"/>
              <a:gd name="connsiteY115" fmla="*/ 719806 h 2606795"/>
              <a:gd name="connsiteX116" fmla="*/ 1346662 w 1733272"/>
              <a:gd name="connsiteY116" fmla="*/ 669930 h 2606795"/>
              <a:gd name="connsiteX117" fmla="*/ 1361209 w 1733272"/>
              <a:gd name="connsiteY117" fmla="*/ 632938 h 2606795"/>
              <a:gd name="connsiteX118" fmla="*/ 1364950 w 1733272"/>
              <a:gd name="connsiteY118" fmla="*/ 495362 h 2606795"/>
              <a:gd name="connsiteX119" fmla="*/ 1382407 w 1733272"/>
              <a:gd name="connsiteY119" fmla="*/ 471256 h 2606795"/>
              <a:gd name="connsiteX120" fmla="*/ 1371600 w 1733272"/>
              <a:gd name="connsiteY120" fmla="*/ 412235 h 2606795"/>
              <a:gd name="connsiteX121" fmla="*/ 1363288 w 1733272"/>
              <a:gd name="connsiteY121" fmla="*/ 387297 h 2606795"/>
              <a:gd name="connsiteX122" fmla="*/ 1338349 w 1733272"/>
              <a:gd name="connsiteY122" fmla="*/ 378984 h 2606795"/>
              <a:gd name="connsiteX123" fmla="*/ 1313411 w 1733272"/>
              <a:gd name="connsiteY123" fmla="*/ 362359 h 2606795"/>
              <a:gd name="connsiteX124" fmla="*/ 1305099 w 1733272"/>
              <a:gd name="connsiteY124" fmla="*/ 337421 h 2606795"/>
              <a:gd name="connsiteX125" fmla="*/ 1288473 w 1733272"/>
              <a:gd name="connsiteY125" fmla="*/ 320795 h 2606795"/>
              <a:gd name="connsiteX126" fmla="*/ 1271848 w 1733272"/>
              <a:gd name="connsiteY126" fmla="*/ 270919 h 2606795"/>
              <a:gd name="connsiteX127" fmla="*/ 1230284 w 1733272"/>
              <a:gd name="connsiteY127" fmla="*/ 237668 h 2606795"/>
              <a:gd name="connsiteX128" fmla="*/ 1180408 w 1733272"/>
              <a:gd name="connsiteY128" fmla="*/ 179479 h 2606795"/>
              <a:gd name="connsiteX129" fmla="*/ 1163782 w 1733272"/>
              <a:gd name="connsiteY129" fmla="*/ 162853 h 2606795"/>
              <a:gd name="connsiteX130" fmla="*/ 1129640 w 1733272"/>
              <a:gd name="connsiteY130" fmla="*/ 155432 h 2606795"/>
              <a:gd name="connsiteX131" fmla="*/ 1086769 w 1733272"/>
              <a:gd name="connsiteY131" fmla="*/ 142310 h 2606795"/>
              <a:gd name="connsiteX132" fmla="*/ 1070145 w 1733272"/>
              <a:gd name="connsiteY132" fmla="*/ 122181 h 2606795"/>
              <a:gd name="connsiteX133" fmla="*/ 1030779 w 1733272"/>
              <a:gd name="connsiteY133" fmla="*/ 105556 h 2606795"/>
              <a:gd name="connsiteX134" fmla="*/ 960774 w 1733272"/>
              <a:gd name="connsiteY134" fmla="*/ 84122 h 2606795"/>
              <a:gd name="connsiteX135" fmla="*/ 885958 w 1733272"/>
              <a:gd name="connsiteY135" fmla="*/ 70999 h 2606795"/>
              <a:gd name="connsiteX136" fmla="*/ 831273 w 1733272"/>
              <a:gd name="connsiteY136" fmla="*/ 50871 h 2606795"/>
              <a:gd name="connsiteX137" fmla="*/ 764771 w 1733272"/>
              <a:gd name="connsiteY137" fmla="*/ 21537 h 2606795"/>
              <a:gd name="connsiteX138" fmla="*/ 706582 w 1733272"/>
              <a:gd name="connsiteY138" fmla="*/ 4912 h 2606795"/>
              <a:gd name="connsiteX139" fmla="*/ 641386 w 1733272"/>
              <a:gd name="connsiteY139" fmla="*/ 9306 h 2606795"/>
              <a:gd name="connsiteX140" fmla="*/ 465513 w 1733272"/>
              <a:gd name="connsiteY140" fmla="*/ 103 h 2606795"/>
              <a:gd name="connsiteX141" fmla="*/ 407324 w 1733272"/>
              <a:gd name="connsiteY141" fmla="*/ 4912 h 2606795"/>
              <a:gd name="connsiteX142" fmla="*/ 382386 w 1733272"/>
              <a:gd name="connsiteY142" fmla="*/ 13224 h 2606795"/>
              <a:gd name="connsiteX143" fmla="*/ 274320 w 1733272"/>
              <a:gd name="connsiteY143" fmla="*/ 21537 h 2606795"/>
              <a:gd name="connsiteX144" fmla="*/ 249382 w 1733272"/>
              <a:gd name="connsiteY144" fmla="*/ 29850 h 2606795"/>
              <a:gd name="connsiteX145" fmla="*/ 224444 w 1733272"/>
              <a:gd name="connsiteY145" fmla="*/ 46475 h 2606795"/>
              <a:gd name="connsiteX146" fmla="*/ 216131 w 1733272"/>
              <a:gd name="connsiteY146" fmla="*/ 38162 h 2606795"/>
              <a:gd name="connsiteX0" fmla="*/ 216131 w 1733272"/>
              <a:gd name="connsiteY0" fmla="*/ 38162 h 2606795"/>
              <a:gd name="connsiteX1" fmla="*/ 216131 w 1733272"/>
              <a:gd name="connsiteY1" fmla="*/ 38162 h 2606795"/>
              <a:gd name="connsiteX2" fmla="*/ 149629 w 1733272"/>
              <a:gd name="connsiteY2" fmla="*/ 63101 h 2606795"/>
              <a:gd name="connsiteX3" fmla="*/ 91440 w 1733272"/>
              <a:gd name="connsiteY3" fmla="*/ 112977 h 2606795"/>
              <a:gd name="connsiteX4" fmla="*/ 66502 w 1733272"/>
              <a:gd name="connsiteY4" fmla="*/ 129602 h 2606795"/>
              <a:gd name="connsiteX5" fmla="*/ 58189 w 1733272"/>
              <a:gd name="connsiteY5" fmla="*/ 154541 h 2606795"/>
              <a:gd name="connsiteX6" fmla="*/ 24939 w 1733272"/>
              <a:gd name="connsiteY6" fmla="*/ 204417 h 2606795"/>
              <a:gd name="connsiteX7" fmla="*/ 8313 w 1733272"/>
              <a:gd name="connsiteY7" fmla="*/ 254293 h 2606795"/>
              <a:gd name="connsiteX8" fmla="*/ 0 w 1733272"/>
              <a:gd name="connsiteY8" fmla="*/ 279232 h 2606795"/>
              <a:gd name="connsiteX9" fmla="*/ 8313 w 1733272"/>
              <a:gd name="connsiteY9" fmla="*/ 478737 h 2606795"/>
              <a:gd name="connsiteX10" fmla="*/ 41564 w 1733272"/>
              <a:gd name="connsiteY10" fmla="*/ 511988 h 2606795"/>
              <a:gd name="connsiteX11" fmla="*/ 91440 w 1733272"/>
              <a:gd name="connsiteY11" fmla="*/ 553552 h 2606795"/>
              <a:gd name="connsiteX12" fmla="*/ 116379 w 1733272"/>
              <a:gd name="connsiteY12" fmla="*/ 561864 h 2606795"/>
              <a:gd name="connsiteX13" fmla="*/ 133004 w 1733272"/>
              <a:gd name="connsiteY13" fmla="*/ 578490 h 2606795"/>
              <a:gd name="connsiteX14" fmla="*/ 166255 w 1733272"/>
              <a:gd name="connsiteY14" fmla="*/ 586802 h 2606795"/>
              <a:gd name="connsiteX15" fmla="*/ 191193 w 1733272"/>
              <a:gd name="connsiteY15" fmla="*/ 595115 h 2606795"/>
              <a:gd name="connsiteX16" fmla="*/ 207819 w 1733272"/>
              <a:gd name="connsiteY16" fmla="*/ 611741 h 2606795"/>
              <a:gd name="connsiteX17" fmla="*/ 232757 w 1733272"/>
              <a:gd name="connsiteY17" fmla="*/ 628366 h 2606795"/>
              <a:gd name="connsiteX18" fmla="*/ 249382 w 1733272"/>
              <a:gd name="connsiteY18" fmla="*/ 653304 h 2606795"/>
              <a:gd name="connsiteX19" fmla="*/ 290946 w 1733272"/>
              <a:gd name="connsiteY19" fmla="*/ 686555 h 2606795"/>
              <a:gd name="connsiteX20" fmla="*/ 324197 w 1733272"/>
              <a:gd name="connsiteY20" fmla="*/ 719806 h 2606795"/>
              <a:gd name="connsiteX21" fmla="*/ 374073 w 1733272"/>
              <a:gd name="connsiteY21" fmla="*/ 753057 h 2606795"/>
              <a:gd name="connsiteX22" fmla="*/ 415637 w 1733272"/>
              <a:gd name="connsiteY22" fmla="*/ 777995 h 2606795"/>
              <a:gd name="connsiteX23" fmla="*/ 446775 w 1733272"/>
              <a:gd name="connsiteY23" fmla="*/ 827872 h 2606795"/>
              <a:gd name="connsiteX24" fmla="*/ 452159 w 1733272"/>
              <a:gd name="connsiteY24" fmla="*/ 859487 h 2606795"/>
              <a:gd name="connsiteX25" fmla="*/ 483774 w 1733272"/>
              <a:gd name="connsiteY25" fmla="*/ 914406 h 2606795"/>
              <a:gd name="connsiteX26" fmla="*/ 524520 w 1733272"/>
              <a:gd name="connsiteY26" fmla="*/ 955152 h 2606795"/>
              <a:gd name="connsiteX27" fmla="*/ 544893 w 1733272"/>
              <a:gd name="connsiteY27" fmla="*/ 956787 h 2606795"/>
              <a:gd name="connsiteX28" fmla="*/ 561519 w 1733272"/>
              <a:gd name="connsiteY28" fmla="*/ 988402 h 2606795"/>
              <a:gd name="connsiteX29" fmla="*/ 591022 w 1733272"/>
              <a:gd name="connsiteY29" fmla="*/ 1003734 h 2606795"/>
              <a:gd name="connsiteX30" fmla="*/ 611395 w 1733272"/>
              <a:gd name="connsiteY30" fmla="*/ 1021177 h 2606795"/>
              <a:gd name="connsiteX31" fmla="*/ 646281 w 1733272"/>
              <a:gd name="connsiteY31" fmla="*/ 1059810 h 2606795"/>
              <a:gd name="connsiteX32" fmla="*/ 666654 w 1733272"/>
              <a:gd name="connsiteY32" fmla="*/ 1087679 h 2606795"/>
              <a:gd name="connsiteX33" fmla="*/ 687844 w 1733272"/>
              <a:gd name="connsiteY33" fmla="*/ 1095991 h 2606795"/>
              <a:gd name="connsiteX34" fmla="*/ 696976 w 1733272"/>
              <a:gd name="connsiteY34" fmla="*/ 1127607 h 2606795"/>
              <a:gd name="connsiteX35" fmla="*/ 739833 w 1733272"/>
              <a:gd name="connsiteY35" fmla="*/ 1143755 h 2606795"/>
              <a:gd name="connsiteX36" fmla="*/ 756459 w 1733272"/>
              <a:gd name="connsiteY36" fmla="*/ 1210257 h 2606795"/>
              <a:gd name="connsiteX37" fmla="*/ 789709 w 1733272"/>
              <a:gd name="connsiteY37" fmla="*/ 1251821 h 2606795"/>
              <a:gd name="connsiteX38" fmla="*/ 798022 w 1733272"/>
              <a:gd name="connsiteY38" fmla="*/ 1293384 h 2606795"/>
              <a:gd name="connsiteX39" fmla="*/ 806335 w 1733272"/>
              <a:gd name="connsiteY39" fmla="*/ 1343261 h 2606795"/>
              <a:gd name="connsiteX40" fmla="*/ 822960 w 1733272"/>
              <a:gd name="connsiteY40" fmla="*/ 1393137 h 2606795"/>
              <a:gd name="connsiteX41" fmla="*/ 839586 w 1733272"/>
              <a:gd name="connsiteY41" fmla="*/ 1409762 h 2606795"/>
              <a:gd name="connsiteX42" fmla="*/ 856211 w 1733272"/>
              <a:gd name="connsiteY42" fmla="*/ 1600955 h 2606795"/>
              <a:gd name="connsiteX43" fmla="*/ 864524 w 1733272"/>
              <a:gd name="connsiteY43" fmla="*/ 1625893 h 2606795"/>
              <a:gd name="connsiteX44" fmla="*/ 872837 w 1733272"/>
              <a:gd name="connsiteY44" fmla="*/ 1659144 h 2606795"/>
              <a:gd name="connsiteX45" fmla="*/ 889462 w 1733272"/>
              <a:gd name="connsiteY45" fmla="*/ 1709021 h 2606795"/>
              <a:gd name="connsiteX46" fmla="*/ 881149 w 1733272"/>
              <a:gd name="connsiteY46" fmla="*/ 1817086 h 2606795"/>
              <a:gd name="connsiteX47" fmla="*/ 864524 w 1733272"/>
              <a:gd name="connsiteY47" fmla="*/ 1866962 h 2606795"/>
              <a:gd name="connsiteX48" fmla="*/ 856211 w 1733272"/>
              <a:gd name="connsiteY48" fmla="*/ 1891901 h 2606795"/>
              <a:gd name="connsiteX49" fmla="*/ 864524 w 1733272"/>
              <a:gd name="connsiteY49" fmla="*/ 1925152 h 2606795"/>
              <a:gd name="connsiteX50" fmla="*/ 881149 w 1733272"/>
              <a:gd name="connsiteY50" fmla="*/ 1975028 h 2606795"/>
              <a:gd name="connsiteX51" fmla="*/ 897775 w 1733272"/>
              <a:gd name="connsiteY51" fmla="*/ 2024904 h 2606795"/>
              <a:gd name="connsiteX52" fmla="*/ 906088 w 1733272"/>
              <a:gd name="connsiteY52" fmla="*/ 2049842 h 2606795"/>
              <a:gd name="connsiteX53" fmla="*/ 914400 w 1733272"/>
              <a:gd name="connsiteY53" fmla="*/ 2074781 h 2606795"/>
              <a:gd name="connsiteX54" fmla="*/ 931026 w 1733272"/>
              <a:gd name="connsiteY54" fmla="*/ 2099719 h 2606795"/>
              <a:gd name="connsiteX55" fmla="*/ 964277 w 1733272"/>
              <a:gd name="connsiteY55" fmla="*/ 2174533 h 2606795"/>
              <a:gd name="connsiteX56" fmla="*/ 972589 w 1733272"/>
              <a:gd name="connsiteY56" fmla="*/ 2199472 h 2606795"/>
              <a:gd name="connsiteX57" fmla="*/ 989215 w 1733272"/>
              <a:gd name="connsiteY57" fmla="*/ 2216097 h 2606795"/>
              <a:gd name="connsiteX58" fmla="*/ 1022466 w 1733272"/>
              <a:gd name="connsiteY58" fmla="*/ 2257661 h 2606795"/>
              <a:gd name="connsiteX59" fmla="*/ 1047404 w 1733272"/>
              <a:gd name="connsiteY59" fmla="*/ 2307537 h 2606795"/>
              <a:gd name="connsiteX60" fmla="*/ 1072342 w 1733272"/>
              <a:gd name="connsiteY60" fmla="*/ 2349101 h 2606795"/>
              <a:gd name="connsiteX61" fmla="*/ 1080655 w 1733272"/>
              <a:gd name="connsiteY61" fmla="*/ 2374039 h 2606795"/>
              <a:gd name="connsiteX62" fmla="*/ 1113906 w 1733272"/>
              <a:gd name="connsiteY62" fmla="*/ 2415602 h 2606795"/>
              <a:gd name="connsiteX63" fmla="*/ 1147157 w 1733272"/>
              <a:gd name="connsiteY63" fmla="*/ 2457166 h 2606795"/>
              <a:gd name="connsiteX64" fmla="*/ 1172095 w 1733272"/>
              <a:gd name="connsiteY64" fmla="*/ 2498730 h 2606795"/>
              <a:gd name="connsiteX65" fmla="*/ 1213659 w 1733272"/>
              <a:gd name="connsiteY65" fmla="*/ 2531981 h 2606795"/>
              <a:gd name="connsiteX66" fmla="*/ 1263535 w 1733272"/>
              <a:gd name="connsiteY66" fmla="*/ 2598482 h 2606795"/>
              <a:gd name="connsiteX67" fmla="*/ 1288473 w 1733272"/>
              <a:gd name="connsiteY67" fmla="*/ 2606795 h 2606795"/>
              <a:gd name="connsiteX68" fmla="*/ 1305099 w 1733272"/>
              <a:gd name="connsiteY68" fmla="*/ 2590170 h 2606795"/>
              <a:gd name="connsiteX69" fmla="*/ 1313411 w 1733272"/>
              <a:gd name="connsiteY69" fmla="*/ 2565232 h 2606795"/>
              <a:gd name="connsiteX70" fmla="*/ 1338349 w 1733272"/>
              <a:gd name="connsiteY70" fmla="*/ 2556919 h 2606795"/>
              <a:gd name="connsiteX71" fmla="*/ 1354975 w 1733272"/>
              <a:gd name="connsiteY71" fmla="*/ 2540293 h 2606795"/>
              <a:gd name="connsiteX72" fmla="*/ 1396539 w 1733272"/>
              <a:gd name="connsiteY72" fmla="*/ 2507042 h 2606795"/>
              <a:gd name="connsiteX73" fmla="*/ 1388226 w 1733272"/>
              <a:gd name="connsiteY73" fmla="*/ 2415602 h 2606795"/>
              <a:gd name="connsiteX74" fmla="*/ 1379913 w 1733272"/>
              <a:gd name="connsiteY74" fmla="*/ 2390664 h 2606795"/>
              <a:gd name="connsiteX75" fmla="*/ 1354975 w 1733272"/>
              <a:gd name="connsiteY75" fmla="*/ 2374039 h 2606795"/>
              <a:gd name="connsiteX76" fmla="*/ 1346662 w 1733272"/>
              <a:gd name="connsiteY76" fmla="*/ 2307537 h 2606795"/>
              <a:gd name="connsiteX77" fmla="*/ 1338349 w 1733272"/>
              <a:gd name="connsiteY77" fmla="*/ 2282599 h 2606795"/>
              <a:gd name="connsiteX78" fmla="*/ 1363288 w 1733272"/>
              <a:gd name="connsiteY78" fmla="*/ 2116344 h 2606795"/>
              <a:gd name="connsiteX79" fmla="*/ 1379913 w 1733272"/>
              <a:gd name="connsiteY79" fmla="*/ 2091406 h 2606795"/>
              <a:gd name="connsiteX80" fmla="*/ 1404851 w 1733272"/>
              <a:gd name="connsiteY80" fmla="*/ 2049842 h 2606795"/>
              <a:gd name="connsiteX81" fmla="*/ 1413164 w 1733272"/>
              <a:gd name="connsiteY81" fmla="*/ 2024904 h 2606795"/>
              <a:gd name="connsiteX82" fmla="*/ 1463040 w 1733272"/>
              <a:gd name="connsiteY82" fmla="*/ 1966715 h 2606795"/>
              <a:gd name="connsiteX83" fmla="*/ 1479666 w 1733272"/>
              <a:gd name="connsiteY83" fmla="*/ 1950090 h 2606795"/>
              <a:gd name="connsiteX84" fmla="*/ 1512917 w 1733272"/>
              <a:gd name="connsiteY84" fmla="*/ 1916839 h 2606795"/>
              <a:gd name="connsiteX85" fmla="*/ 1529542 w 1733272"/>
              <a:gd name="connsiteY85" fmla="*/ 1900213 h 2606795"/>
              <a:gd name="connsiteX86" fmla="*/ 1556593 w 1733272"/>
              <a:gd name="connsiteY86" fmla="*/ 1894013 h 2606795"/>
              <a:gd name="connsiteX87" fmla="*/ 1579419 w 1733272"/>
              <a:gd name="connsiteY87" fmla="*/ 1833712 h 2606795"/>
              <a:gd name="connsiteX88" fmla="*/ 1602722 w 1733272"/>
              <a:gd name="connsiteY88" fmla="*/ 1842501 h 2606795"/>
              <a:gd name="connsiteX89" fmla="*/ 1645920 w 1733272"/>
              <a:gd name="connsiteY89" fmla="*/ 1797191 h 2606795"/>
              <a:gd name="connsiteX90" fmla="*/ 1677536 w 1733272"/>
              <a:gd name="connsiteY90" fmla="*/ 1769321 h 2606795"/>
              <a:gd name="connsiteX91" fmla="*/ 1687484 w 1733272"/>
              <a:gd name="connsiteY91" fmla="*/ 1742272 h 2606795"/>
              <a:gd name="connsiteX92" fmla="*/ 1733272 w 1733272"/>
              <a:gd name="connsiteY92" fmla="*/ 1721080 h 2606795"/>
              <a:gd name="connsiteX93" fmla="*/ 1713376 w 1733272"/>
              <a:gd name="connsiteY93" fmla="*/ 1700708 h 2606795"/>
              <a:gd name="connsiteX94" fmla="*/ 1680125 w 1733272"/>
              <a:gd name="connsiteY94" fmla="*/ 1663709 h 2606795"/>
              <a:gd name="connsiteX95" fmla="*/ 1656822 w 1733272"/>
              <a:gd name="connsiteY95" fmla="*/ 1646267 h 2606795"/>
              <a:gd name="connsiteX96" fmla="*/ 1636449 w 1733272"/>
              <a:gd name="connsiteY96" fmla="*/ 1629641 h 2606795"/>
              <a:gd name="connsiteX97" fmla="*/ 1604834 w 1733272"/>
              <a:gd name="connsiteY97" fmla="*/ 1579765 h 2606795"/>
              <a:gd name="connsiteX98" fmla="*/ 1551550 w 1733272"/>
              <a:gd name="connsiteY98" fmla="*/ 1479876 h 2606795"/>
              <a:gd name="connsiteX99" fmla="*/ 1587731 w 1733272"/>
              <a:gd name="connsiteY99" fmla="*/ 1426388 h 2606795"/>
              <a:gd name="connsiteX100" fmla="*/ 1604357 w 1733272"/>
              <a:gd name="connsiteY100" fmla="*/ 1409762 h 2606795"/>
              <a:gd name="connsiteX101" fmla="*/ 1596044 w 1733272"/>
              <a:gd name="connsiteY101" fmla="*/ 1359886 h 2606795"/>
              <a:gd name="connsiteX102" fmla="*/ 1587731 w 1733272"/>
              <a:gd name="connsiteY102" fmla="*/ 1334948 h 2606795"/>
              <a:gd name="connsiteX103" fmla="*/ 1554480 w 1733272"/>
              <a:gd name="connsiteY103" fmla="*/ 1301697 h 2606795"/>
              <a:gd name="connsiteX104" fmla="*/ 1546168 w 1733272"/>
              <a:gd name="connsiteY104" fmla="*/ 1276759 h 2606795"/>
              <a:gd name="connsiteX105" fmla="*/ 1529542 w 1733272"/>
              <a:gd name="connsiteY105" fmla="*/ 1251821 h 2606795"/>
              <a:gd name="connsiteX106" fmla="*/ 1521229 w 1733272"/>
              <a:gd name="connsiteY106" fmla="*/ 1218570 h 2606795"/>
              <a:gd name="connsiteX107" fmla="*/ 1504604 w 1733272"/>
              <a:gd name="connsiteY107" fmla="*/ 1193632 h 2606795"/>
              <a:gd name="connsiteX108" fmla="*/ 1490091 w 1733272"/>
              <a:gd name="connsiteY108" fmla="*/ 1127130 h 2606795"/>
              <a:gd name="connsiteX109" fmla="*/ 1465153 w 1733272"/>
              <a:gd name="connsiteY109" fmla="*/ 1089314 h 2606795"/>
              <a:gd name="connsiteX110" fmla="*/ 1452274 w 1733272"/>
              <a:gd name="connsiteY110" fmla="*/ 1052315 h 2606795"/>
              <a:gd name="connsiteX111" fmla="*/ 1415277 w 1733272"/>
              <a:gd name="connsiteY111" fmla="*/ 994944 h 2606795"/>
              <a:gd name="connsiteX112" fmla="*/ 1388226 w 1733272"/>
              <a:gd name="connsiteY112" fmla="*/ 910999 h 2606795"/>
              <a:gd name="connsiteX113" fmla="*/ 1379913 w 1733272"/>
              <a:gd name="connsiteY113" fmla="*/ 886061 h 2606795"/>
              <a:gd name="connsiteX114" fmla="*/ 1371600 w 1733272"/>
              <a:gd name="connsiteY114" fmla="*/ 836184 h 2606795"/>
              <a:gd name="connsiteX115" fmla="*/ 1363288 w 1733272"/>
              <a:gd name="connsiteY115" fmla="*/ 719806 h 2606795"/>
              <a:gd name="connsiteX116" fmla="*/ 1346662 w 1733272"/>
              <a:gd name="connsiteY116" fmla="*/ 669930 h 2606795"/>
              <a:gd name="connsiteX117" fmla="*/ 1361209 w 1733272"/>
              <a:gd name="connsiteY117" fmla="*/ 632938 h 2606795"/>
              <a:gd name="connsiteX118" fmla="*/ 1364950 w 1733272"/>
              <a:gd name="connsiteY118" fmla="*/ 495362 h 2606795"/>
              <a:gd name="connsiteX119" fmla="*/ 1382407 w 1733272"/>
              <a:gd name="connsiteY119" fmla="*/ 471256 h 2606795"/>
              <a:gd name="connsiteX120" fmla="*/ 1371600 w 1733272"/>
              <a:gd name="connsiteY120" fmla="*/ 412235 h 2606795"/>
              <a:gd name="connsiteX121" fmla="*/ 1363288 w 1733272"/>
              <a:gd name="connsiteY121" fmla="*/ 387297 h 2606795"/>
              <a:gd name="connsiteX122" fmla="*/ 1338349 w 1733272"/>
              <a:gd name="connsiteY122" fmla="*/ 378984 h 2606795"/>
              <a:gd name="connsiteX123" fmla="*/ 1313411 w 1733272"/>
              <a:gd name="connsiteY123" fmla="*/ 362359 h 2606795"/>
              <a:gd name="connsiteX124" fmla="*/ 1305099 w 1733272"/>
              <a:gd name="connsiteY124" fmla="*/ 337421 h 2606795"/>
              <a:gd name="connsiteX125" fmla="*/ 1288473 w 1733272"/>
              <a:gd name="connsiteY125" fmla="*/ 320795 h 2606795"/>
              <a:gd name="connsiteX126" fmla="*/ 1271848 w 1733272"/>
              <a:gd name="connsiteY126" fmla="*/ 270919 h 2606795"/>
              <a:gd name="connsiteX127" fmla="*/ 1230284 w 1733272"/>
              <a:gd name="connsiteY127" fmla="*/ 237668 h 2606795"/>
              <a:gd name="connsiteX128" fmla="*/ 1180408 w 1733272"/>
              <a:gd name="connsiteY128" fmla="*/ 179479 h 2606795"/>
              <a:gd name="connsiteX129" fmla="*/ 1163782 w 1733272"/>
              <a:gd name="connsiteY129" fmla="*/ 162853 h 2606795"/>
              <a:gd name="connsiteX130" fmla="*/ 1129640 w 1733272"/>
              <a:gd name="connsiteY130" fmla="*/ 155432 h 2606795"/>
              <a:gd name="connsiteX131" fmla="*/ 1086769 w 1733272"/>
              <a:gd name="connsiteY131" fmla="*/ 142310 h 2606795"/>
              <a:gd name="connsiteX132" fmla="*/ 1070145 w 1733272"/>
              <a:gd name="connsiteY132" fmla="*/ 122181 h 2606795"/>
              <a:gd name="connsiteX133" fmla="*/ 1030779 w 1733272"/>
              <a:gd name="connsiteY133" fmla="*/ 105556 h 2606795"/>
              <a:gd name="connsiteX134" fmla="*/ 960774 w 1733272"/>
              <a:gd name="connsiteY134" fmla="*/ 84122 h 2606795"/>
              <a:gd name="connsiteX135" fmla="*/ 885958 w 1733272"/>
              <a:gd name="connsiteY135" fmla="*/ 70999 h 2606795"/>
              <a:gd name="connsiteX136" fmla="*/ 831273 w 1733272"/>
              <a:gd name="connsiteY136" fmla="*/ 50871 h 2606795"/>
              <a:gd name="connsiteX137" fmla="*/ 764771 w 1733272"/>
              <a:gd name="connsiteY137" fmla="*/ 21537 h 2606795"/>
              <a:gd name="connsiteX138" fmla="*/ 706582 w 1733272"/>
              <a:gd name="connsiteY138" fmla="*/ 25933 h 2606795"/>
              <a:gd name="connsiteX139" fmla="*/ 641386 w 1733272"/>
              <a:gd name="connsiteY139" fmla="*/ 9306 h 2606795"/>
              <a:gd name="connsiteX140" fmla="*/ 465513 w 1733272"/>
              <a:gd name="connsiteY140" fmla="*/ 103 h 2606795"/>
              <a:gd name="connsiteX141" fmla="*/ 407324 w 1733272"/>
              <a:gd name="connsiteY141" fmla="*/ 4912 h 2606795"/>
              <a:gd name="connsiteX142" fmla="*/ 382386 w 1733272"/>
              <a:gd name="connsiteY142" fmla="*/ 13224 h 2606795"/>
              <a:gd name="connsiteX143" fmla="*/ 274320 w 1733272"/>
              <a:gd name="connsiteY143" fmla="*/ 21537 h 2606795"/>
              <a:gd name="connsiteX144" fmla="*/ 249382 w 1733272"/>
              <a:gd name="connsiteY144" fmla="*/ 29850 h 2606795"/>
              <a:gd name="connsiteX145" fmla="*/ 224444 w 1733272"/>
              <a:gd name="connsiteY145" fmla="*/ 46475 h 2606795"/>
              <a:gd name="connsiteX146" fmla="*/ 216131 w 1733272"/>
              <a:gd name="connsiteY146" fmla="*/ 38162 h 2606795"/>
              <a:gd name="connsiteX0" fmla="*/ 216131 w 1733272"/>
              <a:gd name="connsiteY0" fmla="*/ 38162 h 2606795"/>
              <a:gd name="connsiteX1" fmla="*/ 216131 w 1733272"/>
              <a:gd name="connsiteY1" fmla="*/ 38162 h 2606795"/>
              <a:gd name="connsiteX2" fmla="*/ 149629 w 1733272"/>
              <a:gd name="connsiteY2" fmla="*/ 63101 h 2606795"/>
              <a:gd name="connsiteX3" fmla="*/ 91440 w 1733272"/>
              <a:gd name="connsiteY3" fmla="*/ 112977 h 2606795"/>
              <a:gd name="connsiteX4" fmla="*/ 66502 w 1733272"/>
              <a:gd name="connsiteY4" fmla="*/ 129602 h 2606795"/>
              <a:gd name="connsiteX5" fmla="*/ 58189 w 1733272"/>
              <a:gd name="connsiteY5" fmla="*/ 154541 h 2606795"/>
              <a:gd name="connsiteX6" fmla="*/ 24939 w 1733272"/>
              <a:gd name="connsiteY6" fmla="*/ 204417 h 2606795"/>
              <a:gd name="connsiteX7" fmla="*/ 8313 w 1733272"/>
              <a:gd name="connsiteY7" fmla="*/ 254293 h 2606795"/>
              <a:gd name="connsiteX8" fmla="*/ 0 w 1733272"/>
              <a:gd name="connsiteY8" fmla="*/ 279232 h 2606795"/>
              <a:gd name="connsiteX9" fmla="*/ 8313 w 1733272"/>
              <a:gd name="connsiteY9" fmla="*/ 478737 h 2606795"/>
              <a:gd name="connsiteX10" fmla="*/ 41564 w 1733272"/>
              <a:gd name="connsiteY10" fmla="*/ 511988 h 2606795"/>
              <a:gd name="connsiteX11" fmla="*/ 91440 w 1733272"/>
              <a:gd name="connsiteY11" fmla="*/ 553552 h 2606795"/>
              <a:gd name="connsiteX12" fmla="*/ 116379 w 1733272"/>
              <a:gd name="connsiteY12" fmla="*/ 561864 h 2606795"/>
              <a:gd name="connsiteX13" fmla="*/ 133004 w 1733272"/>
              <a:gd name="connsiteY13" fmla="*/ 578490 h 2606795"/>
              <a:gd name="connsiteX14" fmla="*/ 166255 w 1733272"/>
              <a:gd name="connsiteY14" fmla="*/ 586802 h 2606795"/>
              <a:gd name="connsiteX15" fmla="*/ 191193 w 1733272"/>
              <a:gd name="connsiteY15" fmla="*/ 595115 h 2606795"/>
              <a:gd name="connsiteX16" fmla="*/ 207819 w 1733272"/>
              <a:gd name="connsiteY16" fmla="*/ 611741 h 2606795"/>
              <a:gd name="connsiteX17" fmla="*/ 232757 w 1733272"/>
              <a:gd name="connsiteY17" fmla="*/ 628366 h 2606795"/>
              <a:gd name="connsiteX18" fmla="*/ 249382 w 1733272"/>
              <a:gd name="connsiteY18" fmla="*/ 653304 h 2606795"/>
              <a:gd name="connsiteX19" fmla="*/ 290946 w 1733272"/>
              <a:gd name="connsiteY19" fmla="*/ 686555 h 2606795"/>
              <a:gd name="connsiteX20" fmla="*/ 324197 w 1733272"/>
              <a:gd name="connsiteY20" fmla="*/ 719806 h 2606795"/>
              <a:gd name="connsiteX21" fmla="*/ 374073 w 1733272"/>
              <a:gd name="connsiteY21" fmla="*/ 753057 h 2606795"/>
              <a:gd name="connsiteX22" fmla="*/ 415637 w 1733272"/>
              <a:gd name="connsiteY22" fmla="*/ 777995 h 2606795"/>
              <a:gd name="connsiteX23" fmla="*/ 446775 w 1733272"/>
              <a:gd name="connsiteY23" fmla="*/ 827872 h 2606795"/>
              <a:gd name="connsiteX24" fmla="*/ 452159 w 1733272"/>
              <a:gd name="connsiteY24" fmla="*/ 859487 h 2606795"/>
              <a:gd name="connsiteX25" fmla="*/ 483774 w 1733272"/>
              <a:gd name="connsiteY25" fmla="*/ 914406 h 2606795"/>
              <a:gd name="connsiteX26" fmla="*/ 524520 w 1733272"/>
              <a:gd name="connsiteY26" fmla="*/ 955152 h 2606795"/>
              <a:gd name="connsiteX27" fmla="*/ 544893 w 1733272"/>
              <a:gd name="connsiteY27" fmla="*/ 956787 h 2606795"/>
              <a:gd name="connsiteX28" fmla="*/ 561519 w 1733272"/>
              <a:gd name="connsiteY28" fmla="*/ 988402 h 2606795"/>
              <a:gd name="connsiteX29" fmla="*/ 591022 w 1733272"/>
              <a:gd name="connsiteY29" fmla="*/ 1003734 h 2606795"/>
              <a:gd name="connsiteX30" fmla="*/ 611395 w 1733272"/>
              <a:gd name="connsiteY30" fmla="*/ 1021177 h 2606795"/>
              <a:gd name="connsiteX31" fmla="*/ 646281 w 1733272"/>
              <a:gd name="connsiteY31" fmla="*/ 1059810 h 2606795"/>
              <a:gd name="connsiteX32" fmla="*/ 666654 w 1733272"/>
              <a:gd name="connsiteY32" fmla="*/ 1087679 h 2606795"/>
              <a:gd name="connsiteX33" fmla="*/ 687844 w 1733272"/>
              <a:gd name="connsiteY33" fmla="*/ 1095991 h 2606795"/>
              <a:gd name="connsiteX34" fmla="*/ 696976 w 1733272"/>
              <a:gd name="connsiteY34" fmla="*/ 1127607 h 2606795"/>
              <a:gd name="connsiteX35" fmla="*/ 739833 w 1733272"/>
              <a:gd name="connsiteY35" fmla="*/ 1143755 h 2606795"/>
              <a:gd name="connsiteX36" fmla="*/ 756459 w 1733272"/>
              <a:gd name="connsiteY36" fmla="*/ 1210257 h 2606795"/>
              <a:gd name="connsiteX37" fmla="*/ 789709 w 1733272"/>
              <a:gd name="connsiteY37" fmla="*/ 1251821 h 2606795"/>
              <a:gd name="connsiteX38" fmla="*/ 798022 w 1733272"/>
              <a:gd name="connsiteY38" fmla="*/ 1293384 h 2606795"/>
              <a:gd name="connsiteX39" fmla="*/ 806335 w 1733272"/>
              <a:gd name="connsiteY39" fmla="*/ 1343261 h 2606795"/>
              <a:gd name="connsiteX40" fmla="*/ 822960 w 1733272"/>
              <a:gd name="connsiteY40" fmla="*/ 1393137 h 2606795"/>
              <a:gd name="connsiteX41" fmla="*/ 839586 w 1733272"/>
              <a:gd name="connsiteY41" fmla="*/ 1409762 h 2606795"/>
              <a:gd name="connsiteX42" fmla="*/ 856211 w 1733272"/>
              <a:gd name="connsiteY42" fmla="*/ 1600955 h 2606795"/>
              <a:gd name="connsiteX43" fmla="*/ 864524 w 1733272"/>
              <a:gd name="connsiteY43" fmla="*/ 1625893 h 2606795"/>
              <a:gd name="connsiteX44" fmla="*/ 872837 w 1733272"/>
              <a:gd name="connsiteY44" fmla="*/ 1659144 h 2606795"/>
              <a:gd name="connsiteX45" fmla="*/ 889462 w 1733272"/>
              <a:gd name="connsiteY45" fmla="*/ 1709021 h 2606795"/>
              <a:gd name="connsiteX46" fmla="*/ 881149 w 1733272"/>
              <a:gd name="connsiteY46" fmla="*/ 1817086 h 2606795"/>
              <a:gd name="connsiteX47" fmla="*/ 864524 w 1733272"/>
              <a:gd name="connsiteY47" fmla="*/ 1866962 h 2606795"/>
              <a:gd name="connsiteX48" fmla="*/ 856211 w 1733272"/>
              <a:gd name="connsiteY48" fmla="*/ 1891901 h 2606795"/>
              <a:gd name="connsiteX49" fmla="*/ 864524 w 1733272"/>
              <a:gd name="connsiteY49" fmla="*/ 1925152 h 2606795"/>
              <a:gd name="connsiteX50" fmla="*/ 881149 w 1733272"/>
              <a:gd name="connsiteY50" fmla="*/ 1975028 h 2606795"/>
              <a:gd name="connsiteX51" fmla="*/ 897775 w 1733272"/>
              <a:gd name="connsiteY51" fmla="*/ 2024904 h 2606795"/>
              <a:gd name="connsiteX52" fmla="*/ 906088 w 1733272"/>
              <a:gd name="connsiteY52" fmla="*/ 2049842 h 2606795"/>
              <a:gd name="connsiteX53" fmla="*/ 914400 w 1733272"/>
              <a:gd name="connsiteY53" fmla="*/ 2074781 h 2606795"/>
              <a:gd name="connsiteX54" fmla="*/ 931026 w 1733272"/>
              <a:gd name="connsiteY54" fmla="*/ 2099719 h 2606795"/>
              <a:gd name="connsiteX55" fmla="*/ 964277 w 1733272"/>
              <a:gd name="connsiteY55" fmla="*/ 2174533 h 2606795"/>
              <a:gd name="connsiteX56" fmla="*/ 972589 w 1733272"/>
              <a:gd name="connsiteY56" fmla="*/ 2199472 h 2606795"/>
              <a:gd name="connsiteX57" fmla="*/ 989215 w 1733272"/>
              <a:gd name="connsiteY57" fmla="*/ 2216097 h 2606795"/>
              <a:gd name="connsiteX58" fmla="*/ 1022466 w 1733272"/>
              <a:gd name="connsiteY58" fmla="*/ 2257661 h 2606795"/>
              <a:gd name="connsiteX59" fmla="*/ 1047404 w 1733272"/>
              <a:gd name="connsiteY59" fmla="*/ 2307537 h 2606795"/>
              <a:gd name="connsiteX60" fmla="*/ 1072342 w 1733272"/>
              <a:gd name="connsiteY60" fmla="*/ 2349101 h 2606795"/>
              <a:gd name="connsiteX61" fmla="*/ 1080655 w 1733272"/>
              <a:gd name="connsiteY61" fmla="*/ 2374039 h 2606795"/>
              <a:gd name="connsiteX62" fmla="*/ 1113906 w 1733272"/>
              <a:gd name="connsiteY62" fmla="*/ 2415602 h 2606795"/>
              <a:gd name="connsiteX63" fmla="*/ 1147157 w 1733272"/>
              <a:gd name="connsiteY63" fmla="*/ 2457166 h 2606795"/>
              <a:gd name="connsiteX64" fmla="*/ 1172095 w 1733272"/>
              <a:gd name="connsiteY64" fmla="*/ 2498730 h 2606795"/>
              <a:gd name="connsiteX65" fmla="*/ 1213659 w 1733272"/>
              <a:gd name="connsiteY65" fmla="*/ 2531981 h 2606795"/>
              <a:gd name="connsiteX66" fmla="*/ 1263535 w 1733272"/>
              <a:gd name="connsiteY66" fmla="*/ 2598482 h 2606795"/>
              <a:gd name="connsiteX67" fmla="*/ 1288473 w 1733272"/>
              <a:gd name="connsiteY67" fmla="*/ 2606795 h 2606795"/>
              <a:gd name="connsiteX68" fmla="*/ 1305099 w 1733272"/>
              <a:gd name="connsiteY68" fmla="*/ 2590170 h 2606795"/>
              <a:gd name="connsiteX69" fmla="*/ 1313411 w 1733272"/>
              <a:gd name="connsiteY69" fmla="*/ 2565232 h 2606795"/>
              <a:gd name="connsiteX70" fmla="*/ 1338349 w 1733272"/>
              <a:gd name="connsiteY70" fmla="*/ 2556919 h 2606795"/>
              <a:gd name="connsiteX71" fmla="*/ 1354975 w 1733272"/>
              <a:gd name="connsiteY71" fmla="*/ 2540293 h 2606795"/>
              <a:gd name="connsiteX72" fmla="*/ 1396539 w 1733272"/>
              <a:gd name="connsiteY72" fmla="*/ 2507042 h 2606795"/>
              <a:gd name="connsiteX73" fmla="*/ 1388226 w 1733272"/>
              <a:gd name="connsiteY73" fmla="*/ 2415602 h 2606795"/>
              <a:gd name="connsiteX74" fmla="*/ 1379913 w 1733272"/>
              <a:gd name="connsiteY74" fmla="*/ 2390664 h 2606795"/>
              <a:gd name="connsiteX75" fmla="*/ 1354975 w 1733272"/>
              <a:gd name="connsiteY75" fmla="*/ 2374039 h 2606795"/>
              <a:gd name="connsiteX76" fmla="*/ 1346662 w 1733272"/>
              <a:gd name="connsiteY76" fmla="*/ 2307537 h 2606795"/>
              <a:gd name="connsiteX77" fmla="*/ 1338349 w 1733272"/>
              <a:gd name="connsiteY77" fmla="*/ 2282599 h 2606795"/>
              <a:gd name="connsiteX78" fmla="*/ 1363288 w 1733272"/>
              <a:gd name="connsiteY78" fmla="*/ 2116344 h 2606795"/>
              <a:gd name="connsiteX79" fmla="*/ 1379913 w 1733272"/>
              <a:gd name="connsiteY79" fmla="*/ 2091406 h 2606795"/>
              <a:gd name="connsiteX80" fmla="*/ 1404851 w 1733272"/>
              <a:gd name="connsiteY80" fmla="*/ 2049842 h 2606795"/>
              <a:gd name="connsiteX81" fmla="*/ 1413164 w 1733272"/>
              <a:gd name="connsiteY81" fmla="*/ 2024904 h 2606795"/>
              <a:gd name="connsiteX82" fmla="*/ 1463040 w 1733272"/>
              <a:gd name="connsiteY82" fmla="*/ 1966715 h 2606795"/>
              <a:gd name="connsiteX83" fmla="*/ 1479666 w 1733272"/>
              <a:gd name="connsiteY83" fmla="*/ 1950090 h 2606795"/>
              <a:gd name="connsiteX84" fmla="*/ 1512917 w 1733272"/>
              <a:gd name="connsiteY84" fmla="*/ 1916839 h 2606795"/>
              <a:gd name="connsiteX85" fmla="*/ 1529542 w 1733272"/>
              <a:gd name="connsiteY85" fmla="*/ 1900213 h 2606795"/>
              <a:gd name="connsiteX86" fmla="*/ 1556593 w 1733272"/>
              <a:gd name="connsiteY86" fmla="*/ 1894013 h 2606795"/>
              <a:gd name="connsiteX87" fmla="*/ 1579419 w 1733272"/>
              <a:gd name="connsiteY87" fmla="*/ 1833712 h 2606795"/>
              <a:gd name="connsiteX88" fmla="*/ 1602722 w 1733272"/>
              <a:gd name="connsiteY88" fmla="*/ 1842501 h 2606795"/>
              <a:gd name="connsiteX89" fmla="*/ 1645920 w 1733272"/>
              <a:gd name="connsiteY89" fmla="*/ 1797191 h 2606795"/>
              <a:gd name="connsiteX90" fmla="*/ 1677536 w 1733272"/>
              <a:gd name="connsiteY90" fmla="*/ 1769321 h 2606795"/>
              <a:gd name="connsiteX91" fmla="*/ 1687484 w 1733272"/>
              <a:gd name="connsiteY91" fmla="*/ 1742272 h 2606795"/>
              <a:gd name="connsiteX92" fmla="*/ 1733272 w 1733272"/>
              <a:gd name="connsiteY92" fmla="*/ 1721080 h 2606795"/>
              <a:gd name="connsiteX93" fmla="*/ 1713376 w 1733272"/>
              <a:gd name="connsiteY93" fmla="*/ 1700708 h 2606795"/>
              <a:gd name="connsiteX94" fmla="*/ 1680125 w 1733272"/>
              <a:gd name="connsiteY94" fmla="*/ 1663709 h 2606795"/>
              <a:gd name="connsiteX95" fmla="*/ 1656822 w 1733272"/>
              <a:gd name="connsiteY95" fmla="*/ 1646267 h 2606795"/>
              <a:gd name="connsiteX96" fmla="*/ 1636449 w 1733272"/>
              <a:gd name="connsiteY96" fmla="*/ 1629641 h 2606795"/>
              <a:gd name="connsiteX97" fmla="*/ 1604834 w 1733272"/>
              <a:gd name="connsiteY97" fmla="*/ 1579765 h 2606795"/>
              <a:gd name="connsiteX98" fmla="*/ 1551550 w 1733272"/>
              <a:gd name="connsiteY98" fmla="*/ 1479876 h 2606795"/>
              <a:gd name="connsiteX99" fmla="*/ 1587731 w 1733272"/>
              <a:gd name="connsiteY99" fmla="*/ 1426388 h 2606795"/>
              <a:gd name="connsiteX100" fmla="*/ 1604357 w 1733272"/>
              <a:gd name="connsiteY100" fmla="*/ 1409762 h 2606795"/>
              <a:gd name="connsiteX101" fmla="*/ 1596044 w 1733272"/>
              <a:gd name="connsiteY101" fmla="*/ 1359886 h 2606795"/>
              <a:gd name="connsiteX102" fmla="*/ 1587731 w 1733272"/>
              <a:gd name="connsiteY102" fmla="*/ 1334948 h 2606795"/>
              <a:gd name="connsiteX103" fmla="*/ 1554480 w 1733272"/>
              <a:gd name="connsiteY103" fmla="*/ 1301697 h 2606795"/>
              <a:gd name="connsiteX104" fmla="*/ 1546168 w 1733272"/>
              <a:gd name="connsiteY104" fmla="*/ 1276759 h 2606795"/>
              <a:gd name="connsiteX105" fmla="*/ 1529542 w 1733272"/>
              <a:gd name="connsiteY105" fmla="*/ 1251821 h 2606795"/>
              <a:gd name="connsiteX106" fmla="*/ 1521229 w 1733272"/>
              <a:gd name="connsiteY106" fmla="*/ 1218570 h 2606795"/>
              <a:gd name="connsiteX107" fmla="*/ 1504604 w 1733272"/>
              <a:gd name="connsiteY107" fmla="*/ 1193632 h 2606795"/>
              <a:gd name="connsiteX108" fmla="*/ 1490091 w 1733272"/>
              <a:gd name="connsiteY108" fmla="*/ 1127130 h 2606795"/>
              <a:gd name="connsiteX109" fmla="*/ 1465153 w 1733272"/>
              <a:gd name="connsiteY109" fmla="*/ 1089314 h 2606795"/>
              <a:gd name="connsiteX110" fmla="*/ 1452274 w 1733272"/>
              <a:gd name="connsiteY110" fmla="*/ 1052315 h 2606795"/>
              <a:gd name="connsiteX111" fmla="*/ 1415277 w 1733272"/>
              <a:gd name="connsiteY111" fmla="*/ 994944 h 2606795"/>
              <a:gd name="connsiteX112" fmla="*/ 1388226 w 1733272"/>
              <a:gd name="connsiteY112" fmla="*/ 910999 h 2606795"/>
              <a:gd name="connsiteX113" fmla="*/ 1379913 w 1733272"/>
              <a:gd name="connsiteY113" fmla="*/ 886061 h 2606795"/>
              <a:gd name="connsiteX114" fmla="*/ 1371600 w 1733272"/>
              <a:gd name="connsiteY114" fmla="*/ 836184 h 2606795"/>
              <a:gd name="connsiteX115" fmla="*/ 1363288 w 1733272"/>
              <a:gd name="connsiteY115" fmla="*/ 719806 h 2606795"/>
              <a:gd name="connsiteX116" fmla="*/ 1346662 w 1733272"/>
              <a:gd name="connsiteY116" fmla="*/ 669930 h 2606795"/>
              <a:gd name="connsiteX117" fmla="*/ 1361209 w 1733272"/>
              <a:gd name="connsiteY117" fmla="*/ 632938 h 2606795"/>
              <a:gd name="connsiteX118" fmla="*/ 1364950 w 1733272"/>
              <a:gd name="connsiteY118" fmla="*/ 495362 h 2606795"/>
              <a:gd name="connsiteX119" fmla="*/ 1382407 w 1733272"/>
              <a:gd name="connsiteY119" fmla="*/ 471256 h 2606795"/>
              <a:gd name="connsiteX120" fmla="*/ 1371600 w 1733272"/>
              <a:gd name="connsiteY120" fmla="*/ 412235 h 2606795"/>
              <a:gd name="connsiteX121" fmla="*/ 1363288 w 1733272"/>
              <a:gd name="connsiteY121" fmla="*/ 387297 h 2606795"/>
              <a:gd name="connsiteX122" fmla="*/ 1338349 w 1733272"/>
              <a:gd name="connsiteY122" fmla="*/ 378984 h 2606795"/>
              <a:gd name="connsiteX123" fmla="*/ 1313411 w 1733272"/>
              <a:gd name="connsiteY123" fmla="*/ 362359 h 2606795"/>
              <a:gd name="connsiteX124" fmla="*/ 1305099 w 1733272"/>
              <a:gd name="connsiteY124" fmla="*/ 337421 h 2606795"/>
              <a:gd name="connsiteX125" fmla="*/ 1288473 w 1733272"/>
              <a:gd name="connsiteY125" fmla="*/ 320795 h 2606795"/>
              <a:gd name="connsiteX126" fmla="*/ 1271848 w 1733272"/>
              <a:gd name="connsiteY126" fmla="*/ 270919 h 2606795"/>
              <a:gd name="connsiteX127" fmla="*/ 1230284 w 1733272"/>
              <a:gd name="connsiteY127" fmla="*/ 237668 h 2606795"/>
              <a:gd name="connsiteX128" fmla="*/ 1180408 w 1733272"/>
              <a:gd name="connsiteY128" fmla="*/ 179479 h 2606795"/>
              <a:gd name="connsiteX129" fmla="*/ 1163782 w 1733272"/>
              <a:gd name="connsiteY129" fmla="*/ 162853 h 2606795"/>
              <a:gd name="connsiteX130" fmla="*/ 1129640 w 1733272"/>
              <a:gd name="connsiteY130" fmla="*/ 155432 h 2606795"/>
              <a:gd name="connsiteX131" fmla="*/ 1086769 w 1733272"/>
              <a:gd name="connsiteY131" fmla="*/ 142310 h 2606795"/>
              <a:gd name="connsiteX132" fmla="*/ 1070145 w 1733272"/>
              <a:gd name="connsiteY132" fmla="*/ 122181 h 2606795"/>
              <a:gd name="connsiteX133" fmla="*/ 1030779 w 1733272"/>
              <a:gd name="connsiteY133" fmla="*/ 105556 h 2606795"/>
              <a:gd name="connsiteX134" fmla="*/ 960774 w 1733272"/>
              <a:gd name="connsiteY134" fmla="*/ 84122 h 2606795"/>
              <a:gd name="connsiteX135" fmla="*/ 885958 w 1733272"/>
              <a:gd name="connsiteY135" fmla="*/ 70999 h 2606795"/>
              <a:gd name="connsiteX136" fmla="*/ 831273 w 1733272"/>
              <a:gd name="connsiteY136" fmla="*/ 50871 h 2606795"/>
              <a:gd name="connsiteX137" fmla="*/ 764771 w 1733272"/>
              <a:gd name="connsiteY137" fmla="*/ 39054 h 2606795"/>
              <a:gd name="connsiteX138" fmla="*/ 706582 w 1733272"/>
              <a:gd name="connsiteY138" fmla="*/ 25933 h 2606795"/>
              <a:gd name="connsiteX139" fmla="*/ 641386 w 1733272"/>
              <a:gd name="connsiteY139" fmla="*/ 9306 h 2606795"/>
              <a:gd name="connsiteX140" fmla="*/ 465513 w 1733272"/>
              <a:gd name="connsiteY140" fmla="*/ 103 h 2606795"/>
              <a:gd name="connsiteX141" fmla="*/ 407324 w 1733272"/>
              <a:gd name="connsiteY141" fmla="*/ 4912 h 2606795"/>
              <a:gd name="connsiteX142" fmla="*/ 382386 w 1733272"/>
              <a:gd name="connsiteY142" fmla="*/ 13224 h 2606795"/>
              <a:gd name="connsiteX143" fmla="*/ 274320 w 1733272"/>
              <a:gd name="connsiteY143" fmla="*/ 21537 h 2606795"/>
              <a:gd name="connsiteX144" fmla="*/ 249382 w 1733272"/>
              <a:gd name="connsiteY144" fmla="*/ 29850 h 2606795"/>
              <a:gd name="connsiteX145" fmla="*/ 224444 w 1733272"/>
              <a:gd name="connsiteY145" fmla="*/ 46475 h 2606795"/>
              <a:gd name="connsiteX146" fmla="*/ 216131 w 1733272"/>
              <a:gd name="connsiteY146" fmla="*/ 38162 h 2606795"/>
              <a:gd name="connsiteX0" fmla="*/ 216131 w 1733272"/>
              <a:gd name="connsiteY0" fmla="*/ 38162 h 2606795"/>
              <a:gd name="connsiteX1" fmla="*/ 216131 w 1733272"/>
              <a:gd name="connsiteY1" fmla="*/ 38162 h 2606795"/>
              <a:gd name="connsiteX2" fmla="*/ 149629 w 1733272"/>
              <a:gd name="connsiteY2" fmla="*/ 63101 h 2606795"/>
              <a:gd name="connsiteX3" fmla="*/ 91440 w 1733272"/>
              <a:gd name="connsiteY3" fmla="*/ 112977 h 2606795"/>
              <a:gd name="connsiteX4" fmla="*/ 66502 w 1733272"/>
              <a:gd name="connsiteY4" fmla="*/ 129602 h 2606795"/>
              <a:gd name="connsiteX5" fmla="*/ 58189 w 1733272"/>
              <a:gd name="connsiteY5" fmla="*/ 154541 h 2606795"/>
              <a:gd name="connsiteX6" fmla="*/ 24939 w 1733272"/>
              <a:gd name="connsiteY6" fmla="*/ 204417 h 2606795"/>
              <a:gd name="connsiteX7" fmla="*/ 8313 w 1733272"/>
              <a:gd name="connsiteY7" fmla="*/ 254293 h 2606795"/>
              <a:gd name="connsiteX8" fmla="*/ 0 w 1733272"/>
              <a:gd name="connsiteY8" fmla="*/ 279232 h 2606795"/>
              <a:gd name="connsiteX9" fmla="*/ 8313 w 1733272"/>
              <a:gd name="connsiteY9" fmla="*/ 478737 h 2606795"/>
              <a:gd name="connsiteX10" fmla="*/ 41564 w 1733272"/>
              <a:gd name="connsiteY10" fmla="*/ 511988 h 2606795"/>
              <a:gd name="connsiteX11" fmla="*/ 91440 w 1733272"/>
              <a:gd name="connsiteY11" fmla="*/ 553552 h 2606795"/>
              <a:gd name="connsiteX12" fmla="*/ 116379 w 1733272"/>
              <a:gd name="connsiteY12" fmla="*/ 561864 h 2606795"/>
              <a:gd name="connsiteX13" fmla="*/ 133004 w 1733272"/>
              <a:gd name="connsiteY13" fmla="*/ 578490 h 2606795"/>
              <a:gd name="connsiteX14" fmla="*/ 166255 w 1733272"/>
              <a:gd name="connsiteY14" fmla="*/ 586802 h 2606795"/>
              <a:gd name="connsiteX15" fmla="*/ 191193 w 1733272"/>
              <a:gd name="connsiteY15" fmla="*/ 595115 h 2606795"/>
              <a:gd name="connsiteX16" fmla="*/ 207819 w 1733272"/>
              <a:gd name="connsiteY16" fmla="*/ 611741 h 2606795"/>
              <a:gd name="connsiteX17" fmla="*/ 232757 w 1733272"/>
              <a:gd name="connsiteY17" fmla="*/ 628366 h 2606795"/>
              <a:gd name="connsiteX18" fmla="*/ 249382 w 1733272"/>
              <a:gd name="connsiteY18" fmla="*/ 653304 h 2606795"/>
              <a:gd name="connsiteX19" fmla="*/ 290946 w 1733272"/>
              <a:gd name="connsiteY19" fmla="*/ 686555 h 2606795"/>
              <a:gd name="connsiteX20" fmla="*/ 324197 w 1733272"/>
              <a:gd name="connsiteY20" fmla="*/ 719806 h 2606795"/>
              <a:gd name="connsiteX21" fmla="*/ 374073 w 1733272"/>
              <a:gd name="connsiteY21" fmla="*/ 753057 h 2606795"/>
              <a:gd name="connsiteX22" fmla="*/ 415637 w 1733272"/>
              <a:gd name="connsiteY22" fmla="*/ 777995 h 2606795"/>
              <a:gd name="connsiteX23" fmla="*/ 446775 w 1733272"/>
              <a:gd name="connsiteY23" fmla="*/ 827872 h 2606795"/>
              <a:gd name="connsiteX24" fmla="*/ 452159 w 1733272"/>
              <a:gd name="connsiteY24" fmla="*/ 859487 h 2606795"/>
              <a:gd name="connsiteX25" fmla="*/ 483774 w 1733272"/>
              <a:gd name="connsiteY25" fmla="*/ 914406 h 2606795"/>
              <a:gd name="connsiteX26" fmla="*/ 524520 w 1733272"/>
              <a:gd name="connsiteY26" fmla="*/ 955152 h 2606795"/>
              <a:gd name="connsiteX27" fmla="*/ 544893 w 1733272"/>
              <a:gd name="connsiteY27" fmla="*/ 956787 h 2606795"/>
              <a:gd name="connsiteX28" fmla="*/ 561519 w 1733272"/>
              <a:gd name="connsiteY28" fmla="*/ 988402 h 2606795"/>
              <a:gd name="connsiteX29" fmla="*/ 591022 w 1733272"/>
              <a:gd name="connsiteY29" fmla="*/ 1003734 h 2606795"/>
              <a:gd name="connsiteX30" fmla="*/ 611395 w 1733272"/>
              <a:gd name="connsiteY30" fmla="*/ 1021177 h 2606795"/>
              <a:gd name="connsiteX31" fmla="*/ 646281 w 1733272"/>
              <a:gd name="connsiteY31" fmla="*/ 1059810 h 2606795"/>
              <a:gd name="connsiteX32" fmla="*/ 666654 w 1733272"/>
              <a:gd name="connsiteY32" fmla="*/ 1087679 h 2606795"/>
              <a:gd name="connsiteX33" fmla="*/ 687844 w 1733272"/>
              <a:gd name="connsiteY33" fmla="*/ 1095991 h 2606795"/>
              <a:gd name="connsiteX34" fmla="*/ 696976 w 1733272"/>
              <a:gd name="connsiteY34" fmla="*/ 1127607 h 2606795"/>
              <a:gd name="connsiteX35" fmla="*/ 739833 w 1733272"/>
              <a:gd name="connsiteY35" fmla="*/ 1143755 h 2606795"/>
              <a:gd name="connsiteX36" fmla="*/ 756459 w 1733272"/>
              <a:gd name="connsiteY36" fmla="*/ 1210257 h 2606795"/>
              <a:gd name="connsiteX37" fmla="*/ 789709 w 1733272"/>
              <a:gd name="connsiteY37" fmla="*/ 1251821 h 2606795"/>
              <a:gd name="connsiteX38" fmla="*/ 798022 w 1733272"/>
              <a:gd name="connsiteY38" fmla="*/ 1293384 h 2606795"/>
              <a:gd name="connsiteX39" fmla="*/ 806335 w 1733272"/>
              <a:gd name="connsiteY39" fmla="*/ 1343261 h 2606795"/>
              <a:gd name="connsiteX40" fmla="*/ 822960 w 1733272"/>
              <a:gd name="connsiteY40" fmla="*/ 1393137 h 2606795"/>
              <a:gd name="connsiteX41" fmla="*/ 839586 w 1733272"/>
              <a:gd name="connsiteY41" fmla="*/ 1409762 h 2606795"/>
              <a:gd name="connsiteX42" fmla="*/ 856211 w 1733272"/>
              <a:gd name="connsiteY42" fmla="*/ 1600955 h 2606795"/>
              <a:gd name="connsiteX43" fmla="*/ 864524 w 1733272"/>
              <a:gd name="connsiteY43" fmla="*/ 1625893 h 2606795"/>
              <a:gd name="connsiteX44" fmla="*/ 872837 w 1733272"/>
              <a:gd name="connsiteY44" fmla="*/ 1659144 h 2606795"/>
              <a:gd name="connsiteX45" fmla="*/ 889462 w 1733272"/>
              <a:gd name="connsiteY45" fmla="*/ 1709021 h 2606795"/>
              <a:gd name="connsiteX46" fmla="*/ 881149 w 1733272"/>
              <a:gd name="connsiteY46" fmla="*/ 1817086 h 2606795"/>
              <a:gd name="connsiteX47" fmla="*/ 864524 w 1733272"/>
              <a:gd name="connsiteY47" fmla="*/ 1866962 h 2606795"/>
              <a:gd name="connsiteX48" fmla="*/ 856211 w 1733272"/>
              <a:gd name="connsiteY48" fmla="*/ 1891901 h 2606795"/>
              <a:gd name="connsiteX49" fmla="*/ 864524 w 1733272"/>
              <a:gd name="connsiteY49" fmla="*/ 1925152 h 2606795"/>
              <a:gd name="connsiteX50" fmla="*/ 881149 w 1733272"/>
              <a:gd name="connsiteY50" fmla="*/ 1975028 h 2606795"/>
              <a:gd name="connsiteX51" fmla="*/ 897775 w 1733272"/>
              <a:gd name="connsiteY51" fmla="*/ 2024904 h 2606795"/>
              <a:gd name="connsiteX52" fmla="*/ 906088 w 1733272"/>
              <a:gd name="connsiteY52" fmla="*/ 2049842 h 2606795"/>
              <a:gd name="connsiteX53" fmla="*/ 914400 w 1733272"/>
              <a:gd name="connsiteY53" fmla="*/ 2074781 h 2606795"/>
              <a:gd name="connsiteX54" fmla="*/ 931026 w 1733272"/>
              <a:gd name="connsiteY54" fmla="*/ 2099719 h 2606795"/>
              <a:gd name="connsiteX55" fmla="*/ 964277 w 1733272"/>
              <a:gd name="connsiteY55" fmla="*/ 2174533 h 2606795"/>
              <a:gd name="connsiteX56" fmla="*/ 972589 w 1733272"/>
              <a:gd name="connsiteY56" fmla="*/ 2199472 h 2606795"/>
              <a:gd name="connsiteX57" fmla="*/ 989215 w 1733272"/>
              <a:gd name="connsiteY57" fmla="*/ 2216097 h 2606795"/>
              <a:gd name="connsiteX58" fmla="*/ 1022466 w 1733272"/>
              <a:gd name="connsiteY58" fmla="*/ 2257661 h 2606795"/>
              <a:gd name="connsiteX59" fmla="*/ 1047404 w 1733272"/>
              <a:gd name="connsiteY59" fmla="*/ 2307537 h 2606795"/>
              <a:gd name="connsiteX60" fmla="*/ 1072342 w 1733272"/>
              <a:gd name="connsiteY60" fmla="*/ 2349101 h 2606795"/>
              <a:gd name="connsiteX61" fmla="*/ 1080655 w 1733272"/>
              <a:gd name="connsiteY61" fmla="*/ 2374039 h 2606795"/>
              <a:gd name="connsiteX62" fmla="*/ 1113906 w 1733272"/>
              <a:gd name="connsiteY62" fmla="*/ 2415602 h 2606795"/>
              <a:gd name="connsiteX63" fmla="*/ 1147157 w 1733272"/>
              <a:gd name="connsiteY63" fmla="*/ 2457166 h 2606795"/>
              <a:gd name="connsiteX64" fmla="*/ 1172095 w 1733272"/>
              <a:gd name="connsiteY64" fmla="*/ 2498730 h 2606795"/>
              <a:gd name="connsiteX65" fmla="*/ 1213659 w 1733272"/>
              <a:gd name="connsiteY65" fmla="*/ 2531981 h 2606795"/>
              <a:gd name="connsiteX66" fmla="*/ 1263535 w 1733272"/>
              <a:gd name="connsiteY66" fmla="*/ 2598482 h 2606795"/>
              <a:gd name="connsiteX67" fmla="*/ 1288473 w 1733272"/>
              <a:gd name="connsiteY67" fmla="*/ 2606795 h 2606795"/>
              <a:gd name="connsiteX68" fmla="*/ 1305099 w 1733272"/>
              <a:gd name="connsiteY68" fmla="*/ 2590170 h 2606795"/>
              <a:gd name="connsiteX69" fmla="*/ 1313411 w 1733272"/>
              <a:gd name="connsiteY69" fmla="*/ 2565232 h 2606795"/>
              <a:gd name="connsiteX70" fmla="*/ 1338349 w 1733272"/>
              <a:gd name="connsiteY70" fmla="*/ 2556919 h 2606795"/>
              <a:gd name="connsiteX71" fmla="*/ 1354975 w 1733272"/>
              <a:gd name="connsiteY71" fmla="*/ 2540293 h 2606795"/>
              <a:gd name="connsiteX72" fmla="*/ 1396539 w 1733272"/>
              <a:gd name="connsiteY72" fmla="*/ 2507042 h 2606795"/>
              <a:gd name="connsiteX73" fmla="*/ 1388226 w 1733272"/>
              <a:gd name="connsiteY73" fmla="*/ 2415602 h 2606795"/>
              <a:gd name="connsiteX74" fmla="*/ 1379913 w 1733272"/>
              <a:gd name="connsiteY74" fmla="*/ 2390664 h 2606795"/>
              <a:gd name="connsiteX75" fmla="*/ 1354975 w 1733272"/>
              <a:gd name="connsiteY75" fmla="*/ 2374039 h 2606795"/>
              <a:gd name="connsiteX76" fmla="*/ 1346662 w 1733272"/>
              <a:gd name="connsiteY76" fmla="*/ 2307537 h 2606795"/>
              <a:gd name="connsiteX77" fmla="*/ 1338349 w 1733272"/>
              <a:gd name="connsiteY77" fmla="*/ 2282599 h 2606795"/>
              <a:gd name="connsiteX78" fmla="*/ 1363288 w 1733272"/>
              <a:gd name="connsiteY78" fmla="*/ 2116344 h 2606795"/>
              <a:gd name="connsiteX79" fmla="*/ 1379913 w 1733272"/>
              <a:gd name="connsiteY79" fmla="*/ 2091406 h 2606795"/>
              <a:gd name="connsiteX80" fmla="*/ 1404851 w 1733272"/>
              <a:gd name="connsiteY80" fmla="*/ 2049842 h 2606795"/>
              <a:gd name="connsiteX81" fmla="*/ 1413164 w 1733272"/>
              <a:gd name="connsiteY81" fmla="*/ 2024904 h 2606795"/>
              <a:gd name="connsiteX82" fmla="*/ 1463040 w 1733272"/>
              <a:gd name="connsiteY82" fmla="*/ 1966715 h 2606795"/>
              <a:gd name="connsiteX83" fmla="*/ 1479666 w 1733272"/>
              <a:gd name="connsiteY83" fmla="*/ 1950090 h 2606795"/>
              <a:gd name="connsiteX84" fmla="*/ 1512917 w 1733272"/>
              <a:gd name="connsiteY84" fmla="*/ 1916839 h 2606795"/>
              <a:gd name="connsiteX85" fmla="*/ 1529542 w 1733272"/>
              <a:gd name="connsiteY85" fmla="*/ 1900213 h 2606795"/>
              <a:gd name="connsiteX86" fmla="*/ 1556593 w 1733272"/>
              <a:gd name="connsiteY86" fmla="*/ 1894013 h 2606795"/>
              <a:gd name="connsiteX87" fmla="*/ 1579419 w 1733272"/>
              <a:gd name="connsiteY87" fmla="*/ 1833712 h 2606795"/>
              <a:gd name="connsiteX88" fmla="*/ 1602722 w 1733272"/>
              <a:gd name="connsiteY88" fmla="*/ 1842501 h 2606795"/>
              <a:gd name="connsiteX89" fmla="*/ 1645920 w 1733272"/>
              <a:gd name="connsiteY89" fmla="*/ 1797191 h 2606795"/>
              <a:gd name="connsiteX90" fmla="*/ 1677536 w 1733272"/>
              <a:gd name="connsiteY90" fmla="*/ 1769321 h 2606795"/>
              <a:gd name="connsiteX91" fmla="*/ 1687484 w 1733272"/>
              <a:gd name="connsiteY91" fmla="*/ 1742272 h 2606795"/>
              <a:gd name="connsiteX92" fmla="*/ 1733272 w 1733272"/>
              <a:gd name="connsiteY92" fmla="*/ 1721080 h 2606795"/>
              <a:gd name="connsiteX93" fmla="*/ 1713376 w 1733272"/>
              <a:gd name="connsiteY93" fmla="*/ 1700708 h 2606795"/>
              <a:gd name="connsiteX94" fmla="*/ 1680125 w 1733272"/>
              <a:gd name="connsiteY94" fmla="*/ 1663709 h 2606795"/>
              <a:gd name="connsiteX95" fmla="*/ 1656822 w 1733272"/>
              <a:gd name="connsiteY95" fmla="*/ 1646267 h 2606795"/>
              <a:gd name="connsiteX96" fmla="*/ 1636449 w 1733272"/>
              <a:gd name="connsiteY96" fmla="*/ 1629641 h 2606795"/>
              <a:gd name="connsiteX97" fmla="*/ 1604834 w 1733272"/>
              <a:gd name="connsiteY97" fmla="*/ 1579765 h 2606795"/>
              <a:gd name="connsiteX98" fmla="*/ 1551550 w 1733272"/>
              <a:gd name="connsiteY98" fmla="*/ 1479876 h 2606795"/>
              <a:gd name="connsiteX99" fmla="*/ 1587731 w 1733272"/>
              <a:gd name="connsiteY99" fmla="*/ 1426388 h 2606795"/>
              <a:gd name="connsiteX100" fmla="*/ 1604357 w 1733272"/>
              <a:gd name="connsiteY100" fmla="*/ 1409762 h 2606795"/>
              <a:gd name="connsiteX101" fmla="*/ 1596044 w 1733272"/>
              <a:gd name="connsiteY101" fmla="*/ 1359886 h 2606795"/>
              <a:gd name="connsiteX102" fmla="*/ 1587731 w 1733272"/>
              <a:gd name="connsiteY102" fmla="*/ 1334948 h 2606795"/>
              <a:gd name="connsiteX103" fmla="*/ 1554480 w 1733272"/>
              <a:gd name="connsiteY103" fmla="*/ 1301697 h 2606795"/>
              <a:gd name="connsiteX104" fmla="*/ 1546168 w 1733272"/>
              <a:gd name="connsiteY104" fmla="*/ 1276759 h 2606795"/>
              <a:gd name="connsiteX105" fmla="*/ 1529542 w 1733272"/>
              <a:gd name="connsiteY105" fmla="*/ 1251821 h 2606795"/>
              <a:gd name="connsiteX106" fmla="*/ 1521229 w 1733272"/>
              <a:gd name="connsiteY106" fmla="*/ 1218570 h 2606795"/>
              <a:gd name="connsiteX107" fmla="*/ 1504604 w 1733272"/>
              <a:gd name="connsiteY107" fmla="*/ 1193632 h 2606795"/>
              <a:gd name="connsiteX108" fmla="*/ 1490091 w 1733272"/>
              <a:gd name="connsiteY108" fmla="*/ 1127130 h 2606795"/>
              <a:gd name="connsiteX109" fmla="*/ 1465153 w 1733272"/>
              <a:gd name="connsiteY109" fmla="*/ 1089314 h 2606795"/>
              <a:gd name="connsiteX110" fmla="*/ 1452274 w 1733272"/>
              <a:gd name="connsiteY110" fmla="*/ 1052315 h 2606795"/>
              <a:gd name="connsiteX111" fmla="*/ 1415277 w 1733272"/>
              <a:gd name="connsiteY111" fmla="*/ 994944 h 2606795"/>
              <a:gd name="connsiteX112" fmla="*/ 1388226 w 1733272"/>
              <a:gd name="connsiteY112" fmla="*/ 910999 h 2606795"/>
              <a:gd name="connsiteX113" fmla="*/ 1379913 w 1733272"/>
              <a:gd name="connsiteY113" fmla="*/ 886061 h 2606795"/>
              <a:gd name="connsiteX114" fmla="*/ 1371600 w 1733272"/>
              <a:gd name="connsiteY114" fmla="*/ 836184 h 2606795"/>
              <a:gd name="connsiteX115" fmla="*/ 1363288 w 1733272"/>
              <a:gd name="connsiteY115" fmla="*/ 719806 h 2606795"/>
              <a:gd name="connsiteX116" fmla="*/ 1346662 w 1733272"/>
              <a:gd name="connsiteY116" fmla="*/ 669930 h 2606795"/>
              <a:gd name="connsiteX117" fmla="*/ 1361209 w 1733272"/>
              <a:gd name="connsiteY117" fmla="*/ 632938 h 2606795"/>
              <a:gd name="connsiteX118" fmla="*/ 1382467 w 1733272"/>
              <a:gd name="connsiteY118" fmla="*/ 512879 h 2606795"/>
              <a:gd name="connsiteX119" fmla="*/ 1382407 w 1733272"/>
              <a:gd name="connsiteY119" fmla="*/ 471256 h 2606795"/>
              <a:gd name="connsiteX120" fmla="*/ 1371600 w 1733272"/>
              <a:gd name="connsiteY120" fmla="*/ 412235 h 2606795"/>
              <a:gd name="connsiteX121" fmla="*/ 1363288 w 1733272"/>
              <a:gd name="connsiteY121" fmla="*/ 387297 h 2606795"/>
              <a:gd name="connsiteX122" fmla="*/ 1338349 w 1733272"/>
              <a:gd name="connsiteY122" fmla="*/ 378984 h 2606795"/>
              <a:gd name="connsiteX123" fmla="*/ 1313411 w 1733272"/>
              <a:gd name="connsiteY123" fmla="*/ 362359 h 2606795"/>
              <a:gd name="connsiteX124" fmla="*/ 1305099 w 1733272"/>
              <a:gd name="connsiteY124" fmla="*/ 337421 h 2606795"/>
              <a:gd name="connsiteX125" fmla="*/ 1288473 w 1733272"/>
              <a:gd name="connsiteY125" fmla="*/ 320795 h 2606795"/>
              <a:gd name="connsiteX126" fmla="*/ 1271848 w 1733272"/>
              <a:gd name="connsiteY126" fmla="*/ 270919 h 2606795"/>
              <a:gd name="connsiteX127" fmla="*/ 1230284 w 1733272"/>
              <a:gd name="connsiteY127" fmla="*/ 237668 h 2606795"/>
              <a:gd name="connsiteX128" fmla="*/ 1180408 w 1733272"/>
              <a:gd name="connsiteY128" fmla="*/ 179479 h 2606795"/>
              <a:gd name="connsiteX129" fmla="*/ 1163782 w 1733272"/>
              <a:gd name="connsiteY129" fmla="*/ 162853 h 2606795"/>
              <a:gd name="connsiteX130" fmla="*/ 1129640 w 1733272"/>
              <a:gd name="connsiteY130" fmla="*/ 155432 h 2606795"/>
              <a:gd name="connsiteX131" fmla="*/ 1086769 w 1733272"/>
              <a:gd name="connsiteY131" fmla="*/ 142310 h 2606795"/>
              <a:gd name="connsiteX132" fmla="*/ 1070145 w 1733272"/>
              <a:gd name="connsiteY132" fmla="*/ 122181 h 2606795"/>
              <a:gd name="connsiteX133" fmla="*/ 1030779 w 1733272"/>
              <a:gd name="connsiteY133" fmla="*/ 105556 h 2606795"/>
              <a:gd name="connsiteX134" fmla="*/ 960774 w 1733272"/>
              <a:gd name="connsiteY134" fmla="*/ 84122 h 2606795"/>
              <a:gd name="connsiteX135" fmla="*/ 885958 w 1733272"/>
              <a:gd name="connsiteY135" fmla="*/ 70999 h 2606795"/>
              <a:gd name="connsiteX136" fmla="*/ 831273 w 1733272"/>
              <a:gd name="connsiteY136" fmla="*/ 50871 h 2606795"/>
              <a:gd name="connsiteX137" fmla="*/ 764771 w 1733272"/>
              <a:gd name="connsiteY137" fmla="*/ 39054 h 2606795"/>
              <a:gd name="connsiteX138" fmla="*/ 706582 w 1733272"/>
              <a:gd name="connsiteY138" fmla="*/ 25933 h 2606795"/>
              <a:gd name="connsiteX139" fmla="*/ 641386 w 1733272"/>
              <a:gd name="connsiteY139" fmla="*/ 9306 h 2606795"/>
              <a:gd name="connsiteX140" fmla="*/ 465513 w 1733272"/>
              <a:gd name="connsiteY140" fmla="*/ 103 h 2606795"/>
              <a:gd name="connsiteX141" fmla="*/ 407324 w 1733272"/>
              <a:gd name="connsiteY141" fmla="*/ 4912 h 2606795"/>
              <a:gd name="connsiteX142" fmla="*/ 382386 w 1733272"/>
              <a:gd name="connsiteY142" fmla="*/ 13224 h 2606795"/>
              <a:gd name="connsiteX143" fmla="*/ 274320 w 1733272"/>
              <a:gd name="connsiteY143" fmla="*/ 21537 h 2606795"/>
              <a:gd name="connsiteX144" fmla="*/ 249382 w 1733272"/>
              <a:gd name="connsiteY144" fmla="*/ 29850 h 2606795"/>
              <a:gd name="connsiteX145" fmla="*/ 224444 w 1733272"/>
              <a:gd name="connsiteY145" fmla="*/ 46475 h 2606795"/>
              <a:gd name="connsiteX146" fmla="*/ 216131 w 1733272"/>
              <a:gd name="connsiteY146" fmla="*/ 38162 h 2606795"/>
              <a:gd name="connsiteX0" fmla="*/ 216131 w 1733272"/>
              <a:gd name="connsiteY0" fmla="*/ 38162 h 2606795"/>
              <a:gd name="connsiteX1" fmla="*/ 216131 w 1733272"/>
              <a:gd name="connsiteY1" fmla="*/ 38162 h 2606795"/>
              <a:gd name="connsiteX2" fmla="*/ 149629 w 1733272"/>
              <a:gd name="connsiteY2" fmla="*/ 63101 h 2606795"/>
              <a:gd name="connsiteX3" fmla="*/ 91440 w 1733272"/>
              <a:gd name="connsiteY3" fmla="*/ 112977 h 2606795"/>
              <a:gd name="connsiteX4" fmla="*/ 66502 w 1733272"/>
              <a:gd name="connsiteY4" fmla="*/ 129602 h 2606795"/>
              <a:gd name="connsiteX5" fmla="*/ 58189 w 1733272"/>
              <a:gd name="connsiteY5" fmla="*/ 154541 h 2606795"/>
              <a:gd name="connsiteX6" fmla="*/ 24939 w 1733272"/>
              <a:gd name="connsiteY6" fmla="*/ 204417 h 2606795"/>
              <a:gd name="connsiteX7" fmla="*/ 8313 w 1733272"/>
              <a:gd name="connsiteY7" fmla="*/ 254293 h 2606795"/>
              <a:gd name="connsiteX8" fmla="*/ 0 w 1733272"/>
              <a:gd name="connsiteY8" fmla="*/ 279232 h 2606795"/>
              <a:gd name="connsiteX9" fmla="*/ 8313 w 1733272"/>
              <a:gd name="connsiteY9" fmla="*/ 478737 h 2606795"/>
              <a:gd name="connsiteX10" fmla="*/ 41564 w 1733272"/>
              <a:gd name="connsiteY10" fmla="*/ 511988 h 2606795"/>
              <a:gd name="connsiteX11" fmla="*/ 91440 w 1733272"/>
              <a:gd name="connsiteY11" fmla="*/ 553552 h 2606795"/>
              <a:gd name="connsiteX12" fmla="*/ 116379 w 1733272"/>
              <a:gd name="connsiteY12" fmla="*/ 561864 h 2606795"/>
              <a:gd name="connsiteX13" fmla="*/ 133004 w 1733272"/>
              <a:gd name="connsiteY13" fmla="*/ 578490 h 2606795"/>
              <a:gd name="connsiteX14" fmla="*/ 166255 w 1733272"/>
              <a:gd name="connsiteY14" fmla="*/ 586802 h 2606795"/>
              <a:gd name="connsiteX15" fmla="*/ 191193 w 1733272"/>
              <a:gd name="connsiteY15" fmla="*/ 595115 h 2606795"/>
              <a:gd name="connsiteX16" fmla="*/ 207819 w 1733272"/>
              <a:gd name="connsiteY16" fmla="*/ 611741 h 2606795"/>
              <a:gd name="connsiteX17" fmla="*/ 232757 w 1733272"/>
              <a:gd name="connsiteY17" fmla="*/ 628366 h 2606795"/>
              <a:gd name="connsiteX18" fmla="*/ 249382 w 1733272"/>
              <a:gd name="connsiteY18" fmla="*/ 653304 h 2606795"/>
              <a:gd name="connsiteX19" fmla="*/ 290946 w 1733272"/>
              <a:gd name="connsiteY19" fmla="*/ 686555 h 2606795"/>
              <a:gd name="connsiteX20" fmla="*/ 324197 w 1733272"/>
              <a:gd name="connsiteY20" fmla="*/ 719806 h 2606795"/>
              <a:gd name="connsiteX21" fmla="*/ 374073 w 1733272"/>
              <a:gd name="connsiteY21" fmla="*/ 753057 h 2606795"/>
              <a:gd name="connsiteX22" fmla="*/ 415637 w 1733272"/>
              <a:gd name="connsiteY22" fmla="*/ 777995 h 2606795"/>
              <a:gd name="connsiteX23" fmla="*/ 446775 w 1733272"/>
              <a:gd name="connsiteY23" fmla="*/ 827872 h 2606795"/>
              <a:gd name="connsiteX24" fmla="*/ 452159 w 1733272"/>
              <a:gd name="connsiteY24" fmla="*/ 859487 h 2606795"/>
              <a:gd name="connsiteX25" fmla="*/ 483774 w 1733272"/>
              <a:gd name="connsiteY25" fmla="*/ 914406 h 2606795"/>
              <a:gd name="connsiteX26" fmla="*/ 524520 w 1733272"/>
              <a:gd name="connsiteY26" fmla="*/ 955152 h 2606795"/>
              <a:gd name="connsiteX27" fmla="*/ 544893 w 1733272"/>
              <a:gd name="connsiteY27" fmla="*/ 956787 h 2606795"/>
              <a:gd name="connsiteX28" fmla="*/ 561519 w 1733272"/>
              <a:gd name="connsiteY28" fmla="*/ 988402 h 2606795"/>
              <a:gd name="connsiteX29" fmla="*/ 591022 w 1733272"/>
              <a:gd name="connsiteY29" fmla="*/ 1003734 h 2606795"/>
              <a:gd name="connsiteX30" fmla="*/ 611395 w 1733272"/>
              <a:gd name="connsiteY30" fmla="*/ 1021177 h 2606795"/>
              <a:gd name="connsiteX31" fmla="*/ 646281 w 1733272"/>
              <a:gd name="connsiteY31" fmla="*/ 1059810 h 2606795"/>
              <a:gd name="connsiteX32" fmla="*/ 666654 w 1733272"/>
              <a:gd name="connsiteY32" fmla="*/ 1087679 h 2606795"/>
              <a:gd name="connsiteX33" fmla="*/ 687844 w 1733272"/>
              <a:gd name="connsiteY33" fmla="*/ 1095991 h 2606795"/>
              <a:gd name="connsiteX34" fmla="*/ 696976 w 1733272"/>
              <a:gd name="connsiteY34" fmla="*/ 1127607 h 2606795"/>
              <a:gd name="connsiteX35" fmla="*/ 739833 w 1733272"/>
              <a:gd name="connsiteY35" fmla="*/ 1143755 h 2606795"/>
              <a:gd name="connsiteX36" fmla="*/ 756459 w 1733272"/>
              <a:gd name="connsiteY36" fmla="*/ 1210257 h 2606795"/>
              <a:gd name="connsiteX37" fmla="*/ 789709 w 1733272"/>
              <a:gd name="connsiteY37" fmla="*/ 1251821 h 2606795"/>
              <a:gd name="connsiteX38" fmla="*/ 798022 w 1733272"/>
              <a:gd name="connsiteY38" fmla="*/ 1293384 h 2606795"/>
              <a:gd name="connsiteX39" fmla="*/ 806335 w 1733272"/>
              <a:gd name="connsiteY39" fmla="*/ 1343261 h 2606795"/>
              <a:gd name="connsiteX40" fmla="*/ 822960 w 1733272"/>
              <a:gd name="connsiteY40" fmla="*/ 1393137 h 2606795"/>
              <a:gd name="connsiteX41" fmla="*/ 839586 w 1733272"/>
              <a:gd name="connsiteY41" fmla="*/ 1409762 h 2606795"/>
              <a:gd name="connsiteX42" fmla="*/ 856211 w 1733272"/>
              <a:gd name="connsiteY42" fmla="*/ 1600955 h 2606795"/>
              <a:gd name="connsiteX43" fmla="*/ 864524 w 1733272"/>
              <a:gd name="connsiteY43" fmla="*/ 1625893 h 2606795"/>
              <a:gd name="connsiteX44" fmla="*/ 872837 w 1733272"/>
              <a:gd name="connsiteY44" fmla="*/ 1659144 h 2606795"/>
              <a:gd name="connsiteX45" fmla="*/ 889462 w 1733272"/>
              <a:gd name="connsiteY45" fmla="*/ 1709021 h 2606795"/>
              <a:gd name="connsiteX46" fmla="*/ 881149 w 1733272"/>
              <a:gd name="connsiteY46" fmla="*/ 1817086 h 2606795"/>
              <a:gd name="connsiteX47" fmla="*/ 864524 w 1733272"/>
              <a:gd name="connsiteY47" fmla="*/ 1866962 h 2606795"/>
              <a:gd name="connsiteX48" fmla="*/ 856211 w 1733272"/>
              <a:gd name="connsiteY48" fmla="*/ 1891901 h 2606795"/>
              <a:gd name="connsiteX49" fmla="*/ 864524 w 1733272"/>
              <a:gd name="connsiteY49" fmla="*/ 1925152 h 2606795"/>
              <a:gd name="connsiteX50" fmla="*/ 881149 w 1733272"/>
              <a:gd name="connsiteY50" fmla="*/ 1975028 h 2606795"/>
              <a:gd name="connsiteX51" fmla="*/ 897775 w 1733272"/>
              <a:gd name="connsiteY51" fmla="*/ 2024904 h 2606795"/>
              <a:gd name="connsiteX52" fmla="*/ 906088 w 1733272"/>
              <a:gd name="connsiteY52" fmla="*/ 2049842 h 2606795"/>
              <a:gd name="connsiteX53" fmla="*/ 914400 w 1733272"/>
              <a:gd name="connsiteY53" fmla="*/ 2074781 h 2606795"/>
              <a:gd name="connsiteX54" fmla="*/ 931026 w 1733272"/>
              <a:gd name="connsiteY54" fmla="*/ 2099719 h 2606795"/>
              <a:gd name="connsiteX55" fmla="*/ 964277 w 1733272"/>
              <a:gd name="connsiteY55" fmla="*/ 2174533 h 2606795"/>
              <a:gd name="connsiteX56" fmla="*/ 972589 w 1733272"/>
              <a:gd name="connsiteY56" fmla="*/ 2199472 h 2606795"/>
              <a:gd name="connsiteX57" fmla="*/ 989215 w 1733272"/>
              <a:gd name="connsiteY57" fmla="*/ 2216097 h 2606795"/>
              <a:gd name="connsiteX58" fmla="*/ 1022466 w 1733272"/>
              <a:gd name="connsiteY58" fmla="*/ 2257661 h 2606795"/>
              <a:gd name="connsiteX59" fmla="*/ 1047404 w 1733272"/>
              <a:gd name="connsiteY59" fmla="*/ 2307537 h 2606795"/>
              <a:gd name="connsiteX60" fmla="*/ 1072342 w 1733272"/>
              <a:gd name="connsiteY60" fmla="*/ 2349101 h 2606795"/>
              <a:gd name="connsiteX61" fmla="*/ 1080655 w 1733272"/>
              <a:gd name="connsiteY61" fmla="*/ 2374039 h 2606795"/>
              <a:gd name="connsiteX62" fmla="*/ 1113906 w 1733272"/>
              <a:gd name="connsiteY62" fmla="*/ 2415602 h 2606795"/>
              <a:gd name="connsiteX63" fmla="*/ 1147157 w 1733272"/>
              <a:gd name="connsiteY63" fmla="*/ 2457166 h 2606795"/>
              <a:gd name="connsiteX64" fmla="*/ 1172095 w 1733272"/>
              <a:gd name="connsiteY64" fmla="*/ 2498730 h 2606795"/>
              <a:gd name="connsiteX65" fmla="*/ 1213659 w 1733272"/>
              <a:gd name="connsiteY65" fmla="*/ 2531981 h 2606795"/>
              <a:gd name="connsiteX66" fmla="*/ 1263535 w 1733272"/>
              <a:gd name="connsiteY66" fmla="*/ 2598482 h 2606795"/>
              <a:gd name="connsiteX67" fmla="*/ 1288473 w 1733272"/>
              <a:gd name="connsiteY67" fmla="*/ 2606795 h 2606795"/>
              <a:gd name="connsiteX68" fmla="*/ 1305099 w 1733272"/>
              <a:gd name="connsiteY68" fmla="*/ 2590170 h 2606795"/>
              <a:gd name="connsiteX69" fmla="*/ 1313411 w 1733272"/>
              <a:gd name="connsiteY69" fmla="*/ 2565232 h 2606795"/>
              <a:gd name="connsiteX70" fmla="*/ 1338349 w 1733272"/>
              <a:gd name="connsiteY70" fmla="*/ 2556919 h 2606795"/>
              <a:gd name="connsiteX71" fmla="*/ 1354975 w 1733272"/>
              <a:gd name="connsiteY71" fmla="*/ 2540293 h 2606795"/>
              <a:gd name="connsiteX72" fmla="*/ 1396539 w 1733272"/>
              <a:gd name="connsiteY72" fmla="*/ 2507042 h 2606795"/>
              <a:gd name="connsiteX73" fmla="*/ 1388226 w 1733272"/>
              <a:gd name="connsiteY73" fmla="*/ 2415602 h 2606795"/>
              <a:gd name="connsiteX74" fmla="*/ 1379913 w 1733272"/>
              <a:gd name="connsiteY74" fmla="*/ 2390664 h 2606795"/>
              <a:gd name="connsiteX75" fmla="*/ 1354975 w 1733272"/>
              <a:gd name="connsiteY75" fmla="*/ 2374039 h 2606795"/>
              <a:gd name="connsiteX76" fmla="*/ 1346662 w 1733272"/>
              <a:gd name="connsiteY76" fmla="*/ 2307537 h 2606795"/>
              <a:gd name="connsiteX77" fmla="*/ 1338349 w 1733272"/>
              <a:gd name="connsiteY77" fmla="*/ 2282599 h 2606795"/>
              <a:gd name="connsiteX78" fmla="*/ 1363288 w 1733272"/>
              <a:gd name="connsiteY78" fmla="*/ 2116344 h 2606795"/>
              <a:gd name="connsiteX79" fmla="*/ 1379913 w 1733272"/>
              <a:gd name="connsiteY79" fmla="*/ 2091406 h 2606795"/>
              <a:gd name="connsiteX80" fmla="*/ 1404851 w 1733272"/>
              <a:gd name="connsiteY80" fmla="*/ 2049842 h 2606795"/>
              <a:gd name="connsiteX81" fmla="*/ 1413164 w 1733272"/>
              <a:gd name="connsiteY81" fmla="*/ 2024904 h 2606795"/>
              <a:gd name="connsiteX82" fmla="*/ 1463040 w 1733272"/>
              <a:gd name="connsiteY82" fmla="*/ 1966715 h 2606795"/>
              <a:gd name="connsiteX83" fmla="*/ 1479666 w 1733272"/>
              <a:gd name="connsiteY83" fmla="*/ 1950090 h 2606795"/>
              <a:gd name="connsiteX84" fmla="*/ 1512917 w 1733272"/>
              <a:gd name="connsiteY84" fmla="*/ 1916839 h 2606795"/>
              <a:gd name="connsiteX85" fmla="*/ 1529542 w 1733272"/>
              <a:gd name="connsiteY85" fmla="*/ 1900213 h 2606795"/>
              <a:gd name="connsiteX86" fmla="*/ 1556593 w 1733272"/>
              <a:gd name="connsiteY86" fmla="*/ 1894013 h 2606795"/>
              <a:gd name="connsiteX87" fmla="*/ 1579419 w 1733272"/>
              <a:gd name="connsiteY87" fmla="*/ 1833712 h 2606795"/>
              <a:gd name="connsiteX88" fmla="*/ 1602722 w 1733272"/>
              <a:gd name="connsiteY88" fmla="*/ 1842501 h 2606795"/>
              <a:gd name="connsiteX89" fmla="*/ 1645920 w 1733272"/>
              <a:gd name="connsiteY89" fmla="*/ 1797191 h 2606795"/>
              <a:gd name="connsiteX90" fmla="*/ 1677536 w 1733272"/>
              <a:gd name="connsiteY90" fmla="*/ 1769321 h 2606795"/>
              <a:gd name="connsiteX91" fmla="*/ 1687484 w 1733272"/>
              <a:gd name="connsiteY91" fmla="*/ 1742272 h 2606795"/>
              <a:gd name="connsiteX92" fmla="*/ 1733272 w 1733272"/>
              <a:gd name="connsiteY92" fmla="*/ 1721080 h 2606795"/>
              <a:gd name="connsiteX93" fmla="*/ 1713376 w 1733272"/>
              <a:gd name="connsiteY93" fmla="*/ 1700708 h 2606795"/>
              <a:gd name="connsiteX94" fmla="*/ 1680125 w 1733272"/>
              <a:gd name="connsiteY94" fmla="*/ 1663709 h 2606795"/>
              <a:gd name="connsiteX95" fmla="*/ 1656822 w 1733272"/>
              <a:gd name="connsiteY95" fmla="*/ 1646267 h 2606795"/>
              <a:gd name="connsiteX96" fmla="*/ 1636449 w 1733272"/>
              <a:gd name="connsiteY96" fmla="*/ 1629641 h 2606795"/>
              <a:gd name="connsiteX97" fmla="*/ 1604834 w 1733272"/>
              <a:gd name="connsiteY97" fmla="*/ 1579765 h 2606795"/>
              <a:gd name="connsiteX98" fmla="*/ 1551550 w 1733272"/>
              <a:gd name="connsiteY98" fmla="*/ 1479876 h 2606795"/>
              <a:gd name="connsiteX99" fmla="*/ 1587731 w 1733272"/>
              <a:gd name="connsiteY99" fmla="*/ 1426388 h 2606795"/>
              <a:gd name="connsiteX100" fmla="*/ 1604357 w 1733272"/>
              <a:gd name="connsiteY100" fmla="*/ 1409762 h 2606795"/>
              <a:gd name="connsiteX101" fmla="*/ 1596044 w 1733272"/>
              <a:gd name="connsiteY101" fmla="*/ 1359886 h 2606795"/>
              <a:gd name="connsiteX102" fmla="*/ 1587731 w 1733272"/>
              <a:gd name="connsiteY102" fmla="*/ 1334948 h 2606795"/>
              <a:gd name="connsiteX103" fmla="*/ 1554480 w 1733272"/>
              <a:gd name="connsiteY103" fmla="*/ 1301697 h 2606795"/>
              <a:gd name="connsiteX104" fmla="*/ 1546168 w 1733272"/>
              <a:gd name="connsiteY104" fmla="*/ 1276759 h 2606795"/>
              <a:gd name="connsiteX105" fmla="*/ 1529542 w 1733272"/>
              <a:gd name="connsiteY105" fmla="*/ 1251821 h 2606795"/>
              <a:gd name="connsiteX106" fmla="*/ 1521229 w 1733272"/>
              <a:gd name="connsiteY106" fmla="*/ 1218570 h 2606795"/>
              <a:gd name="connsiteX107" fmla="*/ 1504604 w 1733272"/>
              <a:gd name="connsiteY107" fmla="*/ 1193632 h 2606795"/>
              <a:gd name="connsiteX108" fmla="*/ 1490091 w 1733272"/>
              <a:gd name="connsiteY108" fmla="*/ 1127130 h 2606795"/>
              <a:gd name="connsiteX109" fmla="*/ 1465153 w 1733272"/>
              <a:gd name="connsiteY109" fmla="*/ 1089314 h 2606795"/>
              <a:gd name="connsiteX110" fmla="*/ 1452274 w 1733272"/>
              <a:gd name="connsiteY110" fmla="*/ 1052315 h 2606795"/>
              <a:gd name="connsiteX111" fmla="*/ 1415277 w 1733272"/>
              <a:gd name="connsiteY111" fmla="*/ 994944 h 2606795"/>
              <a:gd name="connsiteX112" fmla="*/ 1388226 w 1733272"/>
              <a:gd name="connsiteY112" fmla="*/ 910999 h 2606795"/>
              <a:gd name="connsiteX113" fmla="*/ 1379913 w 1733272"/>
              <a:gd name="connsiteY113" fmla="*/ 886061 h 2606795"/>
              <a:gd name="connsiteX114" fmla="*/ 1371600 w 1733272"/>
              <a:gd name="connsiteY114" fmla="*/ 836184 h 2606795"/>
              <a:gd name="connsiteX115" fmla="*/ 1363288 w 1733272"/>
              <a:gd name="connsiteY115" fmla="*/ 719806 h 2606795"/>
              <a:gd name="connsiteX116" fmla="*/ 1360676 w 1733272"/>
              <a:gd name="connsiteY116" fmla="*/ 676937 h 2606795"/>
              <a:gd name="connsiteX117" fmla="*/ 1361209 w 1733272"/>
              <a:gd name="connsiteY117" fmla="*/ 632938 h 2606795"/>
              <a:gd name="connsiteX118" fmla="*/ 1382467 w 1733272"/>
              <a:gd name="connsiteY118" fmla="*/ 512879 h 2606795"/>
              <a:gd name="connsiteX119" fmla="*/ 1382407 w 1733272"/>
              <a:gd name="connsiteY119" fmla="*/ 471256 h 2606795"/>
              <a:gd name="connsiteX120" fmla="*/ 1371600 w 1733272"/>
              <a:gd name="connsiteY120" fmla="*/ 412235 h 2606795"/>
              <a:gd name="connsiteX121" fmla="*/ 1363288 w 1733272"/>
              <a:gd name="connsiteY121" fmla="*/ 387297 h 2606795"/>
              <a:gd name="connsiteX122" fmla="*/ 1338349 w 1733272"/>
              <a:gd name="connsiteY122" fmla="*/ 378984 h 2606795"/>
              <a:gd name="connsiteX123" fmla="*/ 1313411 w 1733272"/>
              <a:gd name="connsiteY123" fmla="*/ 362359 h 2606795"/>
              <a:gd name="connsiteX124" fmla="*/ 1305099 w 1733272"/>
              <a:gd name="connsiteY124" fmla="*/ 337421 h 2606795"/>
              <a:gd name="connsiteX125" fmla="*/ 1288473 w 1733272"/>
              <a:gd name="connsiteY125" fmla="*/ 320795 h 2606795"/>
              <a:gd name="connsiteX126" fmla="*/ 1271848 w 1733272"/>
              <a:gd name="connsiteY126" fmla="*/ 270919 h 2606795"/>
              <a:gd name="connsiteX127" fmla="*/ 1230284 w 1733272"/>
              <a:gd name="connsiteY127" fmla="*/ 237668 h 2606795"/>
              <a:gd name="connsiteX128" fmla="*/ 1180408 w 1733272"/>
              <a:gd name="connsiteY128" fmla="*/ 179479 h 2606795"/>
              <a:gd name="connsiteX129" fmla="*/ 1163782 w 1733272"/>
              <a:gd name="connsiteY129" fmla="*/ 162853 h 2606795"/>
              <a:gd name="connsiteX130" fmla="*/ 1129640 w 1733272"/>
              <a:gd name="connsiteY130" fmla="*/ 155432 h 2606795"/>
              <a:gd name="connsiteX131" fmla="*/ 1086769 w 1733272"/>
              <a:gd name="connsiteY131" fmla="*/ 142310 h 2606795"/>
              <a:gd name="connsiteX132" fmla="*/ 1070145 w 1733272"/>
              <a:gd name="connsiteY132" fmla="*/ 122181 h 2606795"/>
              <a:gd name="connsiteX133" fmla="*/ 1030779 w 1733272"/>
              <a:gd name="connsiteY133" fmla="*/ 105556 h 2606795"/>
              <a:gd name="connsiteX134" fmla="*/ 960774 w 1733272"/>
              <a:gd name="connsiteY134" fmla="*/ 84122 h 2606795"/>
              <a:gd name="connsiteX135" fmla="*/ 885958 w 1733272"/>
              <a:gd name="connsiteY135" fmla="*/ 70999 h 2606795"/>
              <a:gd name="connsiteX136" fmla="*/ 831273 w 1733272"/>
              <a:gd name="connsiteY136" fmla="*/ 50871 h 2606795"/>
              <a:gd name="connsiteX137" fmla="*/ 764771 w 1733272"/>
              <a:gd name="connsiteY137" fmla="*/ 39054 h 2606795"/>
              <a:gd name="connsiteX138" fmla="*/ 706582 w 1733272"/>
              <a:gd name="connsiteY138" fmla="*/ 25933 h 2606795"/>
              <a:gd name="connsiteX139" fmla="*/ 641386 w 1733272"/>
              <a:gd name="connsiteY139" fmla="*/ 9306 h 2606795"/>
              <a:gd name="connsiteX140" fmla="*/ 465513 w 1733272"/>
              <a:gd name="connsiteY140" fmla="*/ 103 h 2606795"/>
              <a:gd name="connsiteX141" fmla="*/ 407324 w 1733272"/>
              <a:gd name="connsiteY141" fmla="*/ 4912 h 2606795"/>
              <a:gd name="connsiteX142" fmla="*/ 382386 w 1733272"/>
              <a:gd name="connsiteY142" fmla="*/ 13224 h 2606795"/>
              <a:gd name="connsiteX143" fmla="*/ 274320 w 1733272"/>
              <a:gd name="connsiteY143" fmla="*/ 21537 h 2606795"/>
              <a:gd name="connsiteX144" fmla="*/ 249382 w 1733272"/>
              <a:gd name="connsiteY144" fmla="*/ 29850 h 2606795"/>
              <a:gd name="connsiteX145" fmla="*/ 224444 w 1733272"/>
              <a:gd name="connsiteY145" fmla="*/ 46475 h 2606795"/>
              <a:gd name="connsiteX146" fmla="*/ 216131 w 1733272"/>
              <a:gd name="connsiteY146" fmla="*/ 38162 h 2606795"/>
              <a:gd name="connsiteX0" fmla="*/ 216131 w 1733272"/>
              <a:gd name="connsiteY0" fmla="*/ 38162 h 2606795"/>
              <a:gd name="connsiteX1" fmla="*/ 216131 w 1733272"/>
              <a:gd name="connsiteY1" fmla="*/ 38162 h 2606795"/>
              <a:gd name="connsiteX2" fmla="*/ 149629 w 1733272"/>
              <a:gd name="connsiteY2" fmla="*/ 63101 h 2606795"/>
              <a:gd name="connsiteX3" fmla="*/ 91440 w 1733272"/>
              <a:gd name="connsiteY3" fmla="*/ 112977 h 2606795"/>
              <a:gd name="connsiteX4" fmla="*/ 66502 w 1733272"/>
              <a:gd name="connsiteY4" fmla="*/ 129602 h 2606795"/>
              <a:gd name="connsiteX5" fmla="*/ 58189 w 1733272"/>
              <a:gd name="connsiteY5" fmla="*/ 154541 h 2606795"/>
              <a:gd name="connsiteX6" fmla="*/ 24939 w 1733272"/>
              <a:gd name="connsiteY6" fmla="*/ 204417 h 2606795"/>
              <a:gd name="connsiteX7" fmla="*/ 8313 w 1733272"/>
              <a:gd name="connsiteY7" fmla="*/ 254293 h 2606795"/>
              <a:gd name="connsiteX8" fmla="*/ 0 w 1733272"/>
              <a:gd name="connsiteY8" fmla="*/ 279232 h 2606795"/>
              <a:gd name="connsiteX9" fmla="*/ 8313 w 1733272"/>
              <a:gd name="connsiteY9" fmla="*/ 478737 h 2606795"/>
              <a:gd name="connsiteX10" fmla="*/ 41564 w 1733272"/>
              <a:gd name="connsiteY10" fmla="*/ 511988 h 2606795"/>
              <a:gd name="connsiteX11" fmla="*/ 91440 w 1733272"/>
              <a:gd name="connsiteY11" fmla="*/ 553552 h 2606795"/>
              <a:gd name="connsiteX12" fmla="*/ 116379 w 1733272"/>
              <a:gd name="connsiteY12" fmla="*/ 561864 h 2606795"/>
              <a:gd name="connsiteX13" fmla="*/ 133004 w 1733272"/>
              <a:gd name="connsiteY13" fmla="*/ 578490 h 2606795"/>
              <a:gd name="connsiteX14" fmla="*/ 166255 w 1733272"/>
              <a:gd name="connsiteY14" fmla="*/ 586802 h 2606795"/>
              <a:gd name="connsiteX15" fmla="*/ 191193 w 1733272"/>
              <a:gd name="connsiteY15" fmla="*/ 595115 h 2606795"/>
              <a:gd name="connsiteX16" fmla="*/ 207819 w 1733272"/>
              <a:gd name="connsiteY16" fmla="*/ 611741 h 2606795"/>
              <a:gd name="connsiteX17" fmla="*/ 232757 w 1733272"/>
              <a:gd name="connsiteY17" fmla="*/ 628366 h 2606795"/>
              <a:gd name="connsiteX18" fmla="*/ 249382 w 1733272"/>
              <a:gd name="connsiteY18" fmla="*/ 653304 h 2606795"/>
              <a:gd name="connsiteX19" fmla="*/ 290946 w 1733272"/>
              <a:gd name="connsiteY19" fmla="*/ 686555 h 2606795"/>
              <a:gd name="connsiteX20" fmla="*/ 324197 w 1733272"/>
              <a:gd name="connsiteY20" fmla="*/ 719806 h 2606795"/>
              <a:gd name="connsiteX21" fmla="*/ 374073 w 1733272"/>
              <a:gd name="connsiteY21" fmla="*/ 753057 h 2606795"/>
              <a:gd name="connsiteX22" fmla="*/ 415637 w 1733272"/>
              <a:gd name="connsiteY22" fmla="*/ 777995 h 2606795"/>
              <a:gd name="connsiteX23" fmla="*/ 446775 w 1733272"/>
              <a:gd name="connsiteY23" fmla="*/ 827872 h 2606795"/>
              <a:gd name="connsiteX24" fmla="*/ 452159 w 1733272"/>
              <a:gd name="connsiteY24" fmla="*/ 859487 h 2606795"/>
              <a:gd name="connsiteX25" fmla="*/ 483774 w 1733272"/>
              <a:gd name="connsiteY25" fmla="*/ 914406 h 2606795"/>
              <a:gd name="connsiteX26" fmla="*/ 524520 w 1733272"/>
              <a:gd name="connsiteY26" fmla="*/ 955152 h 2606795"/>
              <a:gd name="connsiteX27" fmla="*/ 544893 w 1733272"/>
              <a:gd name="connsiteY27" fmla="*/ 956787 h 2606795"/>
              <a:gd name="connsiteX28" fmla="*/ 561519 w 1733272"/>
              <a:gd name="connsiteY28" fmla="*/ 988402 h 2606795"/>
              <a:gd name="connsiteX29" fmla="*/ 591022 w 1733272"/>
              <a:gd name="connsiteY29" fmla="*/ 1003734 h 2606795"/>
              <a:gd name="connsiteX30" fmla="*/ 611395 w 1733272"/>
              <a:gd name="connsiteY30" fmla="*/ 1021177 h 2606795"/>
              <a:gd name="connsiteX31" fmla="*/ 646281 w 1733272"/>
              <a:gd name="connsiteY31" fmla="*/ 1059810 h 2606795"/>
              <a:gd name="connsiteX32" fmla="*/ 666654 w 1733272"/>
              <a:gd name="connsiteY32" fmla="*/ 1087679 h 2606795"/>
              <a:gd name="connsiteX33" fmla="*/ 687844 w 1733272"/>
              <a:gd name="connsiteY33" fmla="*/ 1095991 h 2606795"/>
              <a:gd name="connsiteX34" fmla="*/ 696976 w 1733272"/>
              <a:gd name="connsiteY34" fmla="*/ 1127607 h 2606795"/>
              <a:gd name="connsiteX35" fmla="*/ 739833 w 1733272"/>
              <a:gd name="connsiteY35" fmla="*/ 1143755 h 2606795"/>
              <a:gd name="connsiteX36" fmla="*/ 756459 w 1733272"/>
              <a:gd name="connsiteY36" fmla="*/ 1210257 h 2606795"/>
              <a:gd name="connsiteX37" fmla="*/ 789709 w 1733272"/>
              <a:gd name="connsiteY37" fmla="*/ 1251821 h 2606795"/>
              <a:gd name="connsiteX38" fmla="*/ 798022 w 1733272"/>
              <a:gd name="connsiteY38" fmla="*/ 1293384 h 2606795"/>
              <a:gd name="connsiteX39" fmla="*/ 806335 w 1733272"/>
              <a:gd name="connsiteY39" fmla="*/ 1343261 h 2606795"/>
              <a:gd name="connsiteX40" fmla="*/ 822960 w 1733272"/>
              <a:gd name="connsiteY40" fmla="*/ 1393137 h 2606795"/>
              <a:gd name="connsiteX41" fmla="*/ 839586 w 1733272"/>
              <a:gd name="connsiteY41" fmla="*/ 1409762 h 2606795"/>
              <a:gd name="connsiteX42" fmla="*/ 856211 w 1733272"/>
              <a:gd name="connsiteY42" fmla="*/ 1600955 h 2606795"/>
              <a:gd name="connsiteX43" fmla="*/ 864524 w 1733272"/>
              <a:gd name="connsiteY43" fmla="*/ 1625893 h 2606795"/>
              <a:gd name="connsiteX44" fmla="*/ 872837 w 1733272"/>
              <a:gd name="connsiteY44" fmla="*/ 1659144 h 2606795"/>
              <a:gd name="connsiteX45" fmla="*/ 889462 w 1733272"/>
              <a:gd name="connsiteY45" fmla="*/ 1709021 h 2606795"/>
              <a:gd name="connsiteX46" fmla="*/ 881149 w 1733272"/>
              <a:gd name="connsiteY46" fmla="*/ 1817086 h 2606795"/>
              <a:gd name="connsiteX47" fmla="*/ 864524 w 1733272"/>
              <a:gd name="connsiteY47" fmla="*/ 1866962 h 2606795"/>
              <a:gd name="connsiteX48" fmla="*/ 856211 w 1733272"/>
              <a:gd name="connsiteY48" fmla="*/ 1891901 h 2606795"/>
              <a:gd name="connsiteX49" fmla="*/ 864524 w 1733272"/>
              <a:gd name="connsiteY49" fmla="*/ 1925152 h 2606795"/>
              <a:gd name="connsiteX50" fmla="*/ 881149 w 1733272"/>
              <a:gd name="connsiteY50" fmla="*/ 1975028 h 2606795"/>
              <a:gd name="connsiteX51" fmla="*/ 897775 w 1733272"/>
              <a:gd name="connsiteY51" fmla="*/ 2024904 h 2606795"/>
              <a:gd name="connsiteX52" fmla="*/ 906088 w 1733272"/>
              <a:gd name="connsiteY52" fmla="*/ 2049842 h 2606795"/>
              <a:gd name="connsiteX53" fmla="*/ 914400 w 1733272"/>
              <a:gd name="connsiteY53" fmla="*/ 2074781 h 2606795"/>
              <a:gd name="connsiteX54" fmla="*/ 931026 w 1733272"/>
              <a:gd name="connsiteY54" fmla="*/ 2099719 h 2606795"/>
              <a:gd name="connsiteX55" fmla="*/ 964277 w 1733272"/>
              <a:gd name="connsiteY55" fmla="*/ 2174533 h 2606795"/>
              <a:gd name="connsiteX56" fmla="*/ 972589 w 1733272"/>
              <a:gd name="connsiteY56" fmla="*/ 2199472 h 2606795"/>
              <a:gd name="connsiteX57" fmla="*/ 989215 w 1733272"/>
              <a:gd name="connsiteY57" fmla="*/ 2216097 h 2606795"/>
              <a:gd name="connsiteX58" fmla="*/ 1022466 w 1733272"/>
              <a:gd name="connsiteY58" fmla="*/ 2257661 h 2606795"/>
              <a:gd name="connsiteX59" fmla="*/ 1047404 w 1733272"/>
              <a:gd name="connsiteY59" fmla="*/ 2307537 h 2606795"/>
              <a:gd name="connsiteX60" fmla="*/ 1072342 w 1733272"/>
              <a:gd name="connsiteY60" fmla="*/ 2349101 h 2606795"/>
              <a:gd name="connsiteX61" fmla="*/ 1080655 w 1733272"/>
              <a:gd name="connsiteY61" fmla="*/ 2374039 h 2606795"/>
              <a:gd name="connsiteX62" fmla="*/ 1113906 w 1733272"/>
              <a:gd name="connsiteY62" fmla="*/ 2415602 h 2606795"/>
              <a:gd name="connsiteX63" fmla="*/ 1147157 w 1733272"/>
              <a:gd name="connsiteY63" fmla="*/ 2457166 h 2606795"/>
              <a:gd name="connsiteX64" fmla="*/ 1172095 w 1733272"/>
              <a:gd name="connsiteY64" fmla="*/ 2498730 h 2606795"/>
              <a:gd name="connsiteX65" fmla="*/ 1213659 w 1733272"/>
              <a:gd name="connsiteY65" fmla="*/ 2531981 h 2606795"/>
              <a:gd name="connsiteX66" fmla="*/ 1263535 w 1733272"/>
              <a:gd name="connsiteY66" fmla="*/ 2598482 h 2606795"/>
              <a:gd name="connsiteX67" fmla="*/ 1288473 w 1733272"/>
              <a:gd name="connsiteY67" fmla="*/ 2606795 h 2606795"/>
              <a:gd name="connsiteX68" fmla="*/ 1305099 w 1733272"/>
              <a:gd name="connsiteY68" fmla="*/ 2590170 h 2606795"/>
              <a:gd name="connsiteX69" fmla="*/ 1313411 w 1733272"/>
              <a:gd name="connsiteY69" fmla="*/ 2565232 h 2606795"/>
              <a:gd name="connsiteX70" fmla="*/ 1338349 w 1733272"/>
              <a:gd name="connsiteY70" fmla="*/ 2556919 h 2606795"/>
              <a:gd name="connsiteX71" fmla="*/ 1354975 w 1733272"/>
              <a:gd name="connsiteY71" fmla="*/ 2540293 h 2606795"/>
              <a:gd name="connsiteX72" fmla="*/ 1396539 w 1733272"/>
              <a:gd name="connsiteY72" fmla="*/ 2507042 h 2606795"/>
              <a:gd name="connsiteX73" fmla="*/ 1388226 w 1733272"/>
              <a:gd name="connsiteY73" fmla="*/ 2415602 h 2606795"/>
              <a:gd name="connsiteX74" fmla="*/ 1379913 w 1733272"/>
              <a:gd name="connsiteY74" fmla="*/ 2390664 h 2606795"/>
              <a:gd name="connsiteX75" fmla="*/ 1354975 w 1733272"/>
              <a:gd name="connsiteY75" fmla="*/ 2374039 h 2606795"/>
              <a:gd name="connsiteX76" fmla="*/ 1346662 w 1733272"/>
              <a:gd name="connsiteY76" fmla="*/ 2307537 h 2606795"/>
              <a:gd name="connsiteX77" fmla="*/ 1338349 w 1733272"/>
              <a:gd name="connsiteY77" fmla="*/ 2282599 h 2606795"/>
              <a:gd name="connsiteX78" fmla="*/ 1363288 w 1733272"/>
              <a:gd name="connsiteY78" fmla="*/ 2116344 h 2606795"/>
              <a:gd name="connsiteX79" fmla="*/ 1379913 w 1733272"/>
              <a:gd name="connsiteY79" fmla="*/ 2091406 h 2606795"/>
              <a:gd name="connsiteX80" fmla="*/ 1404851 w 1733272"/>
              <a:gd name="connsiteY80" fmla="*/ 2049842 h 2606795"/>
              <a:gd name="connsiteX81" fmla="*/ 1413164 w 1733272"/>
              <a:gd name="connsiteY81" fmla="*/ 2024904 h 2606795"/>
              <a:gd name="connsiteX82" fmla="*/ 1463040 w 1733272"/>
              <a:gd name="connsiteY82" fmla="*/ 1966715 h 2606795"/>
              <a:gd name="connsiteX83" fmla="*/ 1479666 w 1733272"/>
              <a:gd name="connsiteY83" fmla="*/ 1950090 h 2606795"/>
              <a:gd name="connsiteX84" fmla="*/ 1512917 w 1733272"/>
              <a:gd name="connsiteY84" fmla="*/ 1916839 h 2606795"/>
              <a:gd name="connsiteX85" fmla="*/ 1529542 w 1733272"/>
              <a:gd name="connsiteY85" fmla="*/ 1900213 h 2606795"/>
              <a:gd name="connsiteX86" fmla="*/ 1556593 w 1733272"/>
              <a:gd name="connsiteY86" fmla="*/ 1894013 h 2606795"/>
              <a:gd name="connsiteX87" fmla="*/ 1579419 w 1733272"/>
              <a:gd name="connsiteY87" fmla="*/ 1833712 h 2606795"/>
              <a:gd name="connsiteX88" fmla="*/ 1602722 w 1733272"/>
              <a:gd name="connsiteY88" fmla="*/ 1842501 h 2606795"/>
              <a:gd name="connsiteX89" fmla="*/ 1645920 w 1733272"/>
              <a:gd name="connsiteY89" fmla="*/ 1797191 h 2606795"/>
              <a:gd name="connsiteX90" fmla="*/ 1677536 w 1733272"/>
              <a:gd name="connsiteY90" fmla="*/ 1769321 h 2606795"/>
              <a:gd name="connsiteX91" fmla="*/ 1687484 w 1733272"/>
              <a:gd name="connsiteY91" fmla="*/ 1742272 h 2606795"/>
              <a:gd name="connsiteX92" fmla="*/ 1733272 w 1733272"/>
              <a:gd name="connsiteY92" fmla="*/ 1721080 h 2606795"/>
              <a:gd name="connsiteX93" fmla="*/ 1713376 w 1733272"/>
              <a:gd name="connsiteY93" fmla="*/ 1700708 h 2606795"/>
              <a:gd name="connsiteX94" fmla="*/ 1680125 w 1733272"/>
              <a:gd name="connsiteY94" fmla="*/ 1663709 h 2606795"/>
              <a:gd name="connsiteX95" fmla="*/ 1656822 w 1733272"/>
              <a:gd name="connsiteY95" fmla="*/ 1646267 h 2606795"/>
              <a:gd name="connsiteX96" fmla="*/ 1636449 w 1733272"/>
              <a:gd name="connsiteY96" fmla="*/ 1629641 h 2606795"/>
              <a:gd name="connsiteX97" fmla="*/ 1604834 w 1733272"/>
              <a:gd name="connsiteY97" fmla="*/ 1579765 h 2606795"/>
              <a:gd name="connsiteX98" fmla="*/ 1551550 w 1733272"/>
              <a:gd name="connsiteY98" fmla="*/ 1479876 h 2606795"/>
              <a:gd name="connsiteX99" fmla="*/ 1587731 w 1733272"/>
              <a:gd name="connsiteY99" fmla="*/ 1426388 h 2606795"/>
              <a:gd name="connsiteX100" fmla="*/ 1604357 w 1733272"/>
              <a:gd name="connsiteY100" fmla="*/ 1409762 h 2606795"/>
              <a:gd name="connsiteX101" fmla="*/ 1596044 w 1733272"/>
              <a:gd name="connsiteY101" fmla="*/ 1359886 h 2606795"/>
              <a:gd name="connsiteX102" fmla="*/ 1587731 w 1733272"/>
              <a:gd name="connsiteY102" fmla="*/ 1334948 h 2606795"/>
              <a:gd name="connsiteX103" fmla="*/ 1554480 w 1733272"/>
              <a:gd name="connsiteY103" fmla="*/ 1301697 h 2606795"/>
              <a:gd name="connsiteX104" fmla="*/ 1546168 w 1733272"/>
              <a:gd name="connsiteY104" fmla="*/ 1276759 h 2606795"/>
              <a:gd name="connsiteX105" fmla="*/ 1529542 w 1733272"/>
              <a:gd name="connsiteY105" fmla="*/ 1251821 h 2606795"/>
              <a:gd name="connsiteX106" fmla="*/ 1521229 w 1733272"/>
              <a:gd name="connsiteY106" fmla="*/ 1218570 h 2606795"/>
              <a:gd name="connsiteX107" fmla="*/ 1525625 w 1733272"/>
              <a:gd name="connsiteY107" fmla="*/ 1197136 h 2606795"/>
              <a:gd name="connsiteX108" fmla="*/ 1490091 w 1733272"/>
              <a:gd name="connsiteY108" fmla="*/ 1127130 h 2606795"/>
              <a:gd name="connsiteX109" fmla="*/ 1465153 w 1733272"/>
              <a:gd name="connsiteY109" fmla="*/ 1089314 h 2606795"/>
              <a:gd name="connsiteX110" fmla="*/ 1452274 w 1733272"/>
              <a:gd name="connsiteY110" fmla="*/ 1052315 h 2606795"/>
              <a:gd name="connsiteX111" fmla="*/ 1415277 w 1733272"/>
              <a:gd name="connsiteY111" fmla="*/ 994944 h 2606795"/>
              <a:gd name="connsiteX112" fmla="*/ 1388226 w 1733272"/>
              <a:gd name="connsiteY112" fmla="*/ 910999 h 2606795"/>
              <a:gd name="connsiteX113" fmla="*/ 1379913 w 1733272"/>
              <a:gd name="connsiteY113" fmla="*/ 886061 h 2606795"/>
              <a:gd name="connsiteX114" fmla="*/ 1371600 w 1733272"/>
              <a:gd name="connsiteY114" fmla="*/ 836184 h 2606795"/>
              <a:gd name="connsiteX115" fmla="*/ 1363288 w 1733272"/>
              <a:gd name="connsiteY115" fmla="*/ 719806 h 2606795"/>
              <a:gd name="connsiteX116" fmla="*/ 1360676 w 1733272"/>
              <a:gd name="connsiteY116" fmla="*/ 676937 h 2606795"/>
              <a:gd name="connsiteX117" fmla="*/ 1361209 w 1733272"/>
              <a:gd name="connsiteY117" fmla="*/ 632938 h 2606795"/>
              <a:gd name="connsiteX118" fmla="*/ 1382467 w 1733272"/>
              <a:gd name="connsiteY118" fmla="*/ 512879 h 2606795"/>
              <a:gd name="connsiteX119" fmla="*/ 1382407 w 1733272"/>
              <a:gd name="connsiteY119" fmla="*/ 471256 h 2606795"/>
              <a:gd name="connsiteX120" fmla="*/ 1371600 w 1733272"/>
              <a:gd name="connsiteY120" fmla="*/ 412235 h 2606795"/>
              <a:gd name="connsiteX121" fmla="*/ 1363288 w 1733272"/>
              <a:gd name="connsiteY121" fmla="*/ 387297 h 2606795"/>
              <a:gd name="connsiteX122" fmla="*/ 1338349 w 1733272"/>
              <a:gd name="connsiteY122" fmla="*/ 378984 h 2606795"/>
              <a:gd name="connsiteX123" fmla="*/ 1313411 w 1733272"/>
              <a:gd name="connsiteY123" fmla="*/ 362359 h 2606795"/>
              <a:gd name="connsiteX124" fmla="*/ 1305099 w 1733272"/>
              <a:gd name="connsiteY124" fmla="*/ 337421 h 2606795"/>
              <a:gd name="connsiteX125" fmla="*/ 1288473 w 1733272"/>
              <a:gd name="connsiteY125" fmla="*/ 320795 h 2606795"/>
              <a:gd name="connsiteX126" fmla="*/ 1271848 w 1733272"/>
              <a:gd name="connsiteY126" fmla="*/ 270919 h 2606795"/>
              <a:gd name="connsiteX127" fmla="*/ 1230284 w 1733272"/>
              <a:gd name="connsiteY127" fmla="*/ 237668 h 2606795"/>
              <a:gd name="connsiteX128" fmla="*/ 1180408 w 1733272"/>
              <a:gd name="connsiteY128" fmla="*/ 179479 h 2606795"/>
              <a:gd name="connsiteX129" fmla="*/ 1163782 w 1733272"/>
              <a:gd name="connsiteY129" fmla="*/ 162853 h 2606795"/>
              <a:gd name="connsiteX130" fmla="*/ 1129640 w 1733272"/>
              <a:gd name="connsiteY130" fmla="*/ 155432 h 2606795"/>
              <a:gd name="connsiteX131" fmla="*/ 1086769 w 1733272"/>
              <a:gd name="connsiteY131" fmla="*/ 142310 h 2606795"/>
              <a:gd name="connsiteX132" fmla="*/ 1070145 w 1733272"/>
              <a:gd name="connsiteY132" fmla="*/ 122181 h 2606795"/>
              <a:gd name="connsiteX133" fmla="*/ 1030779 w 1733272"/>
              <a:gd name="connsiteY133" fmla="*/ 105556 h 2606795"/>
              <a:gd name="connsiteX134" fmla="*/ 960774 w 1733272"/>
              <a:gd name="connsiteY134" fmla="*/ 84122 h 2606795"/>
              <a:gd name="connsiteX135" fmla="*/ 885958 w 1733272"/>
              <a:gd name="connsiteY135" fmla="*/ 70999 h 2606795"/>
              <a:gd name="connsiteX136" fmla="*/ 831273 w 1733272"/>
              <a:gd name="connsiteY136" fmla="*/ 50871 h 2606795"/>
              <a:gd name="connsiteX137" fmla="*/ 764771 w 1733272"/>
              <a:gd name="connsiteY137" fmla="*/ 39054 h 2606795"/>
              <a:gd name="connsiteX138" fmla="*/ 706582 w 1733272"/>
              <a:gd name="connsiteY138" fmla="*/ 25933 h 2606795"/>
              <a:gd name="connsiteX139" fmla="*/ 641386 w 1733272"/>
              <a:gd name="connsiteY139" fmla="*/ 9306 h 2606795"/>
              <a:gd name="connsiteX140" fmla="*/ 465513 w 1733272"/>
              <a:gd name="connsiteY140" fmla="*/ 103 h 2606795"/>
              <a:gd name="connsiteX141" fmla="*/ 407324 w 1733272"/>
              <a:gd name="connsiteY141" fmla="*/ 4912 h 2606795"/>
              <a:gd name="connsiteX142" fmla="*/ 382386 w 1733272"/>
              <a:gd name="connsiteY142" fmla="*/ 13224 h 2606795"/>
              <a:gd name="connsiteX143" fmla="*/ 274320 w 1733272"/>
              <a:gd name="connsiteY143" fmla="*/ 21537 h 2606795"/>
              <a:gd name="connsiteX144" fmla="*/ 249382 w 1733272"/>
              <a:gd name="connsiteY144" fmla="*/ 29850 h 2606795"/>
              <a:gd name="connsiteX145" fmla="*/ 224444 w 1733272"/>
              <a:gd name="connsiteY145" fmla="*/ 46475 h 2606795"/>
              <a:gd name="connsiteX146" fmla="*/ 216131 w 1733272"/>
              <a:gd name="connsiteY146" fmla="*/ 38162 h 2606795"/>
              <a:gd name="connsiteX0" fmla="*/ 216131 w 1733272"/>
              <a:gd name="connsiteY0" fmla="*/ 38162 h 2606795"/>
              <a:gd name="connsiteX1" fmla="*/ 216131 w 1733272"/>
              <a:gd name="connsiteY1" fmla="*/ 38162 h 2606795"/>
              <a:gd name="connsiteX2" fmla="*/ 149629 w 1733272"/>
              <a:gd name="connsiteY2" fmla="*/ 63101 h 2606795"/>
              <a:gd name="connsiteX3" fmla="*/ 91440 w 1733272"/>
              <a:gd name="connsiteY3" fmla="*/ 112977 h 2606795"/>
              <a:gd name="connsiteX4" fmla="*/ 66502 w 1733272"/>
              <a:gd name="connsiteY4" fmla="*/ 129602 h 2606795"/>
              <a:gd name="connsiteX5" fmla="*/ 58189 w 1733272"/>
              <a:gd name="connsiteY5" fmla="*/ 154541 h 2606795"/>
              <a:gd name="connsiteX6" fmla="*/ 24939 w 1733272"/>
              <a:gd name="connsiteY6" fmla="*/ 204417 h 2606795"/>
              <a:gd name="connsiteX7" fmla="*/ 8313 w 1733272"/>
              <a:gd name="connsiteY7" fmla="*/ 254293 h 2606795"/>
              <a:gd name="connsiteX8" fmla="*/ 0 w 1733272"/>
              <a:gd name="connsiteY8" fmla="*/ 279232 h 2606795"/>
              <a:gd name="connsiteX9" fmla="*/ 8313 w 1733272"/>
              <a:gd name="connsiteY9" fmla="*/ 478737 h 2606795"/>
              <a:gd name="connsiteX10" fmla="*/ 41564 w 1733272"/>
              <a:gd name="connsiteY10" fmla="*/ 511988 h 2606795"/>
              <a:gd name="connsiteX11" fmla="*/ 91440 w 1733272"/>
              <a:gd name="connsiteY11" fmla="*/ 553552 h 2606795"/>
              <a:gd name="connsiteX12" fmla="*/ 116379 w 1733272"/>
              <a:gd name="connsiteY12" fmla="*/ 561864 h 2606795"/>
              <a:gd name="connsiteX13" fmla="*/ 133004 w 1733272"/>
              <a:gd name="connsiteY13" fmla="*/ 578490 h 2606795"/>
              <a:gd name="connsiteX14" fmla="*/ 166255 w 1733272"/>
              <a:gd name="connsiteY14" fmla="*/ 586802 h 2606795"/>
              <a:gd name="connsiteX15" fmla="*/ 191193 w 1733272"/>
              <a:gd name="connsiteY15" fmla="*/ 595115 h 2606795"/>
              <a:gd name="connsiteX16" fmla="*/ 207819 w 1733272"/>
              <a:gd name="connsiteY16" fmla="*/ 611741 h 2606795"/>
              <a:gd name="connsiteX17" fmla="*/ 232757 w 1733272"/>
              <a:gd name="connsiteY17" fmla="*/ 628366 h 2606795"/>
              <a:gd name="connsiteX18" fmla="*/ 249382 w 1733272"/>
              <a:gd name="connsiteY18" fmla="*/ 653304 h 2606795"/>
              <a:gd name="connsiteX19" fmla="*/ 290946 w 1733272"/>
              <a:gd name="connsiteY19" fmla="*/ 686555 h 2606795"/>
              <a:gd name="connsiteX20" fmla="*/ 324197 w 1733272"/>
              <a:gd name="connsiteY20" fmla="*/ 719806 h 2606795"/>
              <a:gd name="connsiteX21" fmla="*/ 374073 w 1733272"/>
              <a:gd name="connsiteY21" fmla="*/ 753057 h 2606795"/>
              <a:gd name="connsiteX22" fmla="*/ 415637 w 1733272"/>
              <a:gd name="connsiteY22" fmla="*/ 777995 h 2606795"/>
              <a:gd name="connsiteX23" fmla="*/ 446775 w 1733272"/>
              <a:gd name="connsiteY23" fmla="*/ 827872 h 2606795"/>
              <a:gd name="connsiteX24" fmla="*/ 452159 w 1733272"/>
              <a:gd name="connsiteY24" fmla="*/ 859487 h 2606795"/>
              <a:gd name="connsiteX25" fmla="*/ 483774 w 1733272"/>
              <a:gd name="connsiteY25" fmla="*/ 914406 h 2606795"/>
              <a:gd name="connsiteX26" fmla="*/ 524520 w 1733272"/>
              <a:gd name="connsiteY26" fmla="*/ 955152 h 2606795"/>
              <a:gd name="connsiteX27" fmla="*/ 544893 w 1733272"/>
              <a:gd name="connsiteY27" fmla="*/ 956787 h 2606795"/>
              <a:gd name="connsiteX28" fmla="*/ 561519 w 1733272"/>
              <a:gd name="connsiteY28" fmla="*/ 988402 h 2606795"/>
              <a:gd name="connsiteX29" fmla="*/ 591022 w 1733272"/>
              <a:gd name="connsiteY29" fmla="*/ 1003734 h 2606795"/>
              <a:gd name="connsiteX30" fmla="*/ 611395 w 1733272"/>
              <a:gd name="connsiteY30" fmla="*/ 1021177 h 2606795"/>
              <a:gd name="connsiteX31" fmla="*/ 646281 w 1733272"/>
              <a:gd name="connsiteY31" fmla="*/ 1059810 h 2606795"/>
              <a:gd name="connsiteX32" fmla="*/ 666654 w 1733272"/>
              <a:gd name="connsiteY32" fmla="*/ 1087679 h 2606795"/>
              <a:gd name="connsiteX33" fmla="*/ 687844 w 1733272"/>
              <a:gd name="connsiteY33" fmla="*/ 1095991 h 2606795"/>
              <a:gd name="connsiteX34" fmla="*/ 696976 w 1733272"/>
              <a:gd name="connsiteY34" fmla="*/ 1127607 h 2606795"/>
              <a:gd name="connsiteX35" fmla="*/ 739833 w 1733272"/>
              <a:gd name="connsiteY35" fmla="*/ 1143755 h 2606795"/>
              <a:gd name="connsiteX36" fmla="*/ 756459 w 1733272"/>
              <a:gd name="connsiteY36" fmla="*/ 1210257 h 2606795"/>
              <a:gd name="connsiteX37" fmla="*/ 789709 w 1733272"/>
              <a:gd name="connsiteY37" fmla="*/ 1251821 h 2606795"/>
              <a:gd name="connsiteX38" fmla="*/ 798022 w 1733272"/>
              <a:gd name="connsiteY38" fmla="*/ 1293384 h 2606795"/>
              <a:gd name="connsiteX39" fmla="*/ 806335 w 1733272"/>
              <a:gd name="connsiteY39" fmla="*/ 1343261 h 2606795"/>
              <a:gd name="connsiteX40" fmla="*/ 822960 w 1733272"/>
              <a:gd name="connsiteY40" fmla="*/ 1393137 h 2606795"/>
              <a:gd name="connsiteX41" fmla="*/ 839586 w 1733272"/>
              <a:gd name="connsiteY41" fmla="*/ 1409762 h 2606795"/>
              <a:gd name="connsiteX42" fmla="*/ 856211 w 1733272"/>
              <a:gd name="connsiteY42" fmla="*/ 1600955 h 2606795"/>
              <a:gd name="connsiteX43" fmla="*/ 864524 w 1733272"/>
              <a:gd name="connsiteY43" fmla="*/ 1625893 h 2606795"/>
              <a:gd name="connsiteX44" fmla="*/ 872837 w 1733272"/>
              <a:gd name="connsiteY44" fmla="*/ 1659144 h 2606795"/>
              <a:gd name="connsiteX45" fmla="*/ 889462 w 1733272"/>
              <a:gd name="connsiteY45" fmla="*/ 1709021 h 2606795"/>
              <a:gd name="connsiteX46" fmla="*/ 881149 w 1733272"/>
              <a:gd name="connsiteY46" fmla="*/ 1817086 h 2606795"/>
              <a:gd name="connsiteX47" fmla="*/ 864524 w 1733272"/>
              <a:gd name="connsiteY47" fmla="*/ 1866962 h 2606795"/>
              <a:gd name="connsiteX48" fmla="*/ 856211 w 1733272"/>
              <a:gd name="connsiteY48" fmla="*/ 1891901 h 2606795"/>
              <a:gd name="connsiteX49" fmla="*/ 864524 w 1733272"/>
              <a:gd name="connsiteY49" fmla="*/ 1925152 h 2606795"/>
              <a:gd name="connsiteX50" fmla="*/ 881149 w 1733272"/>
              <a:gd name="connsiteY50" fmla="*/ 1975028 h 2606795"/>
              <a:gd name="connsiteX51" fmla="*/ 897775 w 1733272"/>
              <a:gd name="connsiteY51" fmla="*/ 2024904 h 2606795"/>
              <a:gd name="connsiteX52" fmla="*/ 906088 w 1733272"/>
              <a:gd name="connsiteY52" fmla="*/ 2049842 h 2606795"/>
              <a:gd name="connsiteX53" fmla="*/ 914400 w 1733272"/>
              <a:gd name="connsiteY53" fmla="*/ 2074781 h 2606795"/>
              <a:gd name="connsiteX54" fmla="*/ 931026 w 1733272"/>
              <a:gd name="connsiteY54" fmla="*/ 2099719 h 2606795"/>
              <a:gd name="connsiteX55" fmla="*/ 964277 w 1733272"/>
              <a:gd name="connsiteY55" fmla="*/ 2174533 h 2606795"/>
              <a:gd name="connsiteX56" fmla="*/ 972589 w 1733272"/>
              <a:gd name="connsiteY56" fmla="*/ 2199472 h 2606795"/>
              <a:gd name="connsiteX57" fmla="*/ 989215 w 1733272"/>
              <a:gd name="connsiteY57" fmla="*/ 2216097 h 2606795"/>
              <a:gd name="connsiteX58" fmla="*/ 1022466 w 1733272"/>
              <a:gd name="connsiteY58" fmla="*/ 2257661 h 2606795"/>
              <a:gd name="connsiteX59" fmla="*/ 1047404 w 1733272"/>
              <a:gd name="connsiteY59" fmla="*/ 2307537 h 2606795"/>
              <a:gd name="connsiteX60" fmla="*/ 1072342 w 1733272"/>
              <a:gd name="connsiteY60" fmla="*/ 2349101 h 2606795"/>
              <a:gd name="connsiteX61" fmla="*/ 1080655 w 1733272"/>
              <a:gd name="connsiteY61" fmla="*/ 2374039 h 2606795"/>
              <a:gd name="connsiteX62" fmla="*/ 1113906 w 1733272"/>
              <a:gd name="connsiteY62" fmla="*/ 2415602 h 2606795"/>
              <a:gd name="connsiteX63" fmla="*/ 1147157 w 1733272"/>
              <a:gd name="connsiteY63" fmla="*/ 2457166 h 2606795"/>
              <a:gd name="connsiteX64" fmla="*/ 1172095 w 1733272"/>
              <a:gd name="connsiteY64" fmla="*/ 2498730 h 2606795"/>
              <a:gd name="connsiteX65" fmla="*/ 1213659 w 1733272"/>
              <a:gd name="connsiteY65" fmla="*/ 2531981 h 2606795"/>
              <a:gd name="connsiteX66" fmla="*/ 1263535 w 1733272"/>
              <a:gd name="connsiteY66" fmla="*/ 2598482 h 2606795"/>
              <a:gd name="connsiteX67" fmla="*/ 1288473 w 1733272"/>
              <a:gd name="connsiteY67" fmla="*/ 2606795 h 2606795"/>
              <a:gd name="connsiteX68" fmla="*/ 1305099 w 1733272"/>
              <a:gd name="connsiteY68" fmla="*/ 2590170 h 2606795"/>
              <a:gd name="connsiteX69" fmla="*/ 1313411 w 1733272"/>
              <a:gd name="connsiteY69" fmla="*/ 2565232 h 2606795"/>
              <a:gd name="connsiteX70" fmla="*/ 1338349 w 1733272"/>
              <a:gd name="connsiteY70" fmla="*/ 2556919 h 2606795"/>
              <a:gd name="connsiteX71" fmla="*/ 1354975 w 1733272"/>
              <a:gd name="connsiteY71" fmla="*/ 2540293 h 2606795"/>
              <a:gd name="connsiteX72" fmla="*/ 1396539 w 1733272"/>
              <a:gd name="connsiteY72" fmla="*/ 2507042 h 2606795"/>
              <a:gd name="connsiteX73" fmla="*/ 1388226 w 1733272"/>
              <a:gd name="connsiteY73" fmla="*/ 2415602 h 2606795"/>
              <a:gd name="connsiteX74" fmla="*/ 1379913 w 1733272"/>
              <a:gd name="connsiteY74" fmla="*/ 2390664 h 2606795"/>
              <a:gd name="connsiteX75" fmla="*/ 1354975 w 1733272"/>
              <a:gd name="connsiteY75" fmla="*/ 2374039 h 2606795"/>
              <a:gd name="connsiteX76" fmla="*/ 1346662 w 1733272"/>
              <a:gd name="connsiteY76" fmla="*/ 2307537 h 2606795"/>
              <a:gd name="connsiteX77" fmla="*/ 1338349 w 1733272"/>
              <a:gd name="connsiteY77" fmla="*/ 2282599 h 2606795"/>
              <a:gd name="connsiteX78" fmla="*/ 1363288 w 1733272"/>
              <a:gd name="connsiteY78" fmla="*/ 2116344 h 2606795"/>
              <a:gd name="connsiteX79" fmla="*/ 1379913 w 1733272"/>
              <a:gd name="connsiteY79" fmla="*/ 2091406 h 2606795"/>
              <a:gd name="connsiteX80" fmla="*/ 1404851 w 1733272"/>
              <a:gd name="connsiteY80" fmla="*/ 2049842 h 2606795"/>
              <a:gd name="connsiteX81" fmla="*/ 1413164 w 1733272"/>
              <a:gd name="connsiteY81" fmla="*/ 2024904 h 2606795"/>
              <a:gd name="connsiteX82" fmla="*/ 1463040 w 1733272"/>
              <a:gd name="connsiteY82" fmla="*/ 1966715 h 2606795"/>
              <a:gd name="connsiteX83" fmla="*/ 1479666 w 1733272"/>
              <a:gd name="connsiteY83" fmla="*/ 1950090 h 2606795"/>
              <a:gd name="connsiteX84" fmla="*/ 1512917 w 1733272"/>
              <a:gd name="connsiteY84" fmla="*/ 1916839 h 2606795"/>
              <a:gd name="connsiteX85" fmla="*/ 1529542 w 1733272"/>
              <a:gd name="connsiteY85" fmla="*/ 1900213 h 2606795"/>
              <a:gd name="connsiteX86" fmla="*/ 1556593 w 1733272"/>
              <a:gd name="connsiteY86" fmla="*/ 1894013 h 2606795"/>
              <a:gd name="connsiteX87" fmla="*/ 1579419 w 1733272"/>
              <a:gd name="connsiteY87" fmla="*/ 1833712 h 2606795"/>
              <a:gd name="connsiteX88" fmla="*/ 1602722 w 1733272"/>
              <a:gd name="connsiteY88" fmla="*/ 1842501 h 2606795"/>
              <a:gd name="connsiteX89" fmla="*/ 1645920 w 1733272"/>
              <a:gd name="connsiteY89" fmla="*/ 1797191 h 2606795"/>
              <a:gd name="connsiteX90" fmla="*/ 1677536 w 1733272"/>
              <a:gd name="connsiteY90" fmla="*/ 1769321 h 2606795"/>
              <a:gd name="connsiteX91" fmla="*/ 1687484 w 1733272"/>
              <a:gd name="connsiteY91" fmla="*/ 1742272 h 2606795"/>
              <a:gd name="connsiteX92" fmla="*/ 1733272 w 1733272"/>
              <a:gd name="connsiteY92" fmla="*/ 1721080 h 2606795"/>
              <a:gd name="connsiteX93" fmla="*/ 1713376 w 1733272"/>
              <a:gd name="connsiteY93" fmla="*/ 1700708 h 2606795"/>
              <a:gd name="connsiteX94" fmla="*/ 1680125 w 1733272"/>
              <a:gd name="connsiteY94" fmla="*/ 1663709 h 2606795"/>
              <a:gd name="connsiteX95" fmla="*/ 1656822 w 1733272"/>
              <a:gd name="connsiteY95" fmla="*/ 1646267 h 2606795"/>
              <a:gd name="connsiteX96" fmla="*/ 1636449 w 1733272"/>
              <a:gd name="connsiteY96" fmla="*/ 1629641 h 2606795"/>
              <a:gd name="connsiteX97" fmla="*/ 1604834 w 1733272"/>
              <a:gd name="connsiteY97" fmla="*/ 1579765 h 2606795"/>
              <a:gd name="connsiteX98" fmla="*/ 1551550 w 1733272"/>
              <a:gd name="connsiteY98" fmla="*/ 1479876 h 2606795"/>
              <a:gd name="connsiteX99" fmla="*/ 1587731 w 1733272"/>
              <a:gd name="connsiteY99" fmla="*/ 1426388 h 2606795"/>
              <a:gd name="connsiteX100" fmla="*/ 1604357 w 1733272"/>
              <a:gd name="connsiteY100" fmla="*/ 1409762 h 2606795"/>
              <a:gd name="connsiteX101" fmla="*/ 1596044 w 1733272"/>
              <a:gd name="connsiteY101" fmla="*/ 1359886 h 2606795"/>
              <a:gd name="connsiteX102" fmla="*/ 1587731 w 1733272"/>
              <a:gd name="connsiteY102" fmla="*/ 1334948 h 2606795"/>
              <a:gd name="connsiteX103" fmla="*/ 1554480 w 1733272"/>
              <a:gd name="connsiteY103" fmla="*/ 1301697 h 2606795"/>
              <a:gd name="connsiteX104" fmla="*/ 1546168 w 1733272"/>
              <a:gd name="connsiteY104" fmla="*/ 1276759 h 2606795"/>
              <a:gd name="connsiteX105" fmla="*/ 1529542 w 1733272"/>
              <a:gd name="connsiteY105" fmla="*/ 1251821 h 2606795"/>
              <a:gd name="connsiteX106" fmla="*/ 1521229 w 1733272"/>
              <a:gd name="connsiteY106" fmla="*/ 1218570 h 2606795"/>
              <a:gd name="connsiteX107" fmla="*/ 1515114 w 1733272"/>
              <a:gd name="connsiteY107" fmla="*/ 1176115 h 2606795"/>
              <a:gd name="connsiteX108" fmla="*/ 1490091 w 1733272"/>
              <a:gd name="connsiteY108" fmla="*/ 1127130 h 2606795"/>
              <a:gd name="connsiteX109" fmla="*/ 1465153 w 1733272"/>
              <a:gd name="connsiteY109" fmla="*/ 1089314 h 2606795"/>
              <a:gd name="connsiteX110" fmla="*/ 1452274 w 1733272"/>
              <a:gd name="connsiteY110" fmla="*/ 1052315 h 2606795"/>
              <a:gd name="connsiteX111" fmla="*/ 1415277 w 1733272"/>
              <a:gd name="connsiteY111" fmla="*/ 994944 h 2606795"/>
              <a:gd name="connsiteX112" fmla="*/ 1388226 w 1733272"/>
              <a:gd name="connsiteY112" fmla="*/ 910999 h 2606795"/>
              <a:gd name="connsiteX113" fmla="*/ 1379913 w 1733272"/>
              <a:gd name="connsiteY113" fmla="*/ 886061 h 2606795"/>
              <a:gd name="connsiteX114" fmla="*/ 1371600 w 1733272"/>
              <a:gd name="connsiteY114" fmla="*/ 836184 h 2606795"/>
              <a:gd name="connsiteX115" fmla="*/ 1363288 w 1733272"/>
              <a:gd name="connsiteY115" fmla="*/ 719806 h 2606795"/>
              <a:gd name="connsiteX116" fmla="*/ 1360676 w 1733272"/>
              <a:gd name="connsiteY116" fmla="*/ 676937 h 2606795"/>
              <a:gd name="connsiteX117" fmla="*/ 1361209 w 1733272"/>
              <a:gd name="connsiteY117" fmla="*/ 632938 h 2606795"/>
              <a:gd name="connsiteX118" fmla="*/ 1382467 w 1733272"/>
              <a:gd name="connsiteY118" fmla="*/ 512879 h 2606795"/>
              <a:gd name="connsiteX119" fmla="*/ 1382407 w 1733272"/>
              <a:gd name="connsiteY119" fmla="*/ 471256 h 2606795"/>
              <a:gd name="connsiteX120" fmla="*/ 1371600 w 1733272"/>
              <a:gd name="connsiteY120" fmla="*/ 412235 h 2606795"/>
              <a:gd name="connsiteX121" fmla="*/ 1363288 w 1733272"/>
              <a:gd name="connsiteY121" fmla="*/ 387297 h 2606795"/>
              <a:gd name="connsiteX122" fmla="*/ 1338349 w 1733272"/>
              <a:gd name="connsiteY122" fmla="*/ 378984 h 2606795"/>
              <a:gd name="connsiteX123" fmla="*/ 1313411 w 1733272"/>
              <a:gd name="connsiteY123" fmla="*/ 362359 h 2606795"/>
              <a:gd name="connsiteX124" fmla="*/ 1305099 w 1733272"/>
              <a:gd name="connsiteY124" fmla="*/ 337421 h 2606795"/>
              <a:gd name="connsiteX125" fmla="*/ 1288473 w 1733272"/>
              <a:gd name="connsiteY125" fmla="*/ 320795 h 2606795"/>
              <a:gd name="connsiteX126" fmla="*/ 1271848 w 1733272"/>
              <a:gd name="connsiteY126" fmla="*/ 270919 h 2606795"/>
              <a:gd name="connsiteX127" fmla="*/ 1230284 w 1733272"/>
              <a:gd name="connsiteY127" fmla="*/ 237668 h 2606795"/>
              <a:gd name="connsiteX128" fmla="*/ 1180408 w 1733272"/>
              <a:gd name="connsiteY128" fmla="*/ 179479 h 2606795"/>
              <a:gd name="connsiteX129" fmla="*/ 1163782 w 1733272"/>
              <a:gd name="connsiteY129" fmla="*/ 162853 h 2606795"/>
              <a:gd name="connsiteX130" fmla="*/ 1129640 w 1733272"/>
              <a:gd name="connsiteY130" fmla="*/ 155432 h 2606795"/>
              <a:gd name="connsiteX131" fmla="*/ 1086769 w 1733272"/>
              <a:gd name="connsiteY131" fmla="*/ 142310 h 2606795"/>
              <a:gd name="connsiteX132" fmla="*/ 1070145 w 1733272"/>
              <a:gd name="connsiteY132" fmla="*/ 122181 h 2606795"/>
              <a:gd name="connsiteX133" fmla="*/ 1030779 w 1733272"/>
              <a:gd name="connsiteY133" fmla="*/ 105556 h 2606795"/>
              <a:gd name="connsiteX134" fmla="*/ 960774 w 1733272"/>
              <a:gd name="connsiteY134" fmla="*/ 84122 h 2606795"/>
              <a:gd name="connsiteX135" fmla="*/ 885958 w 1733272"/>
              <a:gd name="connsiteY135" fmla="*/ 70999 h 2606795"/>
              <a:gd name="connsiteX136" fmla="*/ 831273 w 1733272"/>
              <a:gd name="connsiteY136" fmla="*/ 50871 h 2606795"/>
              <a:gd name="connsiteX137" fmla="*/ 764771 w 1733272"/>
              <a:gd name="connsiteY137" fmla="*/ 39054 h 2606795"/>
              <a:gd name="connsiteX138" fmla="*/ 706582 w 1733272"/>
              <a:gd name="connsiteY138" fmla="*/ 25933 h 2606795"/>
              <a:gd name="connsiteX139" fmla="*/ 641386 w 1733272"/>
              <a:gd name="connsiteY139" fmla="*/ 9306 h 2606795"/>
              <a:gd name="connsiteX140" fmla="*/ 465513 w 1733272"/>
              <a:gd name="connsiteY140" fmla="*/ 103 h 2606795"/>
              <a:gd name="connsiteX141" fmla="*/ 407324 w 1733272"/>
              <a:gd name="connsiteY141" fmla="*/ 4912 h 2606795"/>
              <a:gd name="connsiteX142" fmla="*/ 382386 w 1733272"/>
              <a:gd name="connsiteY142" fmla="*/ 13224 h 2606795"/>
              <a:gd name="connsiteX143" fmla="*/ 274320 w 1733272"/>
              <a:gd name="connsiteY143" fmla="*/ 21537 h 2606795"/>
              <a:gd name="connsiteX144" fmla="*/ 249382 w 1733272"/>
              <a:gd name="connsiteY144" fmla="*/ 29850 h 2606795"/>
              <a:gd name="connsiteX145" fmla="*/ 224444 w 1733272"/>
              <a:gd name="connsiteY145" fmla="*/ 46475 h 2606795"/>
              <a:gd name="connsiteX146" fmla="*/ 216131 w 1733272"/>
              <a:gd name="connsiteY146" fmla="*/ 38162 h 2606795"/>
              <a:gd name="connsiteX0" fmla="*/ 216131 w 1733272"/>
              <a:gd name="connsiteY0" fmla="*/ 38162 h 2606795"/>
              <a:gd name="connsiteX1" fmla="*/ 216131 w 1733272"/>
              <a:gd name="connsiteY1" fmla="*/ 38162 h 2606795"/>
              <a:gd name="connsiteX2" fmla="*/ 149629 w 1733272"/>
              <a:gd name="connsiteY2" fmla="*/ 63101 h 2606795"/>
              <a:gd name="connsiteX3" fmla="*/ 91440 w 1733272"/>
              <a:gd name="connsiteY3" fmla="*/ 112977 h 2606795"/>
              <a:gd name="connsiteX4" fmla="*/ 66502 w 1733272"/>
              <a:gd name="connsiteY4" fmla="*/ 129602 h 2606795"/>
              <a:gd name="connsiteX5" fmla="*/ 58189 w 1733272"/>
              <a:gd name="connsiteY5" fmla="*/ 154541 h 2606795"/>
              <a:gd name="connsiteX6" fmla="*/ 24939 w 1733272"/>
              <a:gd name="connsiteY6" fmla="*/ 204417 h 2606795"/>
              <a:gd name="connsiteX7" fmla="*/ 8313 w 1733272"/>
              <a:gd name="connsiteY7" fmla="*/ 254293 h 2606795"/>
              <a:gd name="connsiteX8" fmla="*/ 0 w 1733272"/>
              <a:gd name="connsiteY8" fmla="*/ 279232 h 2606795"/>
              <a:gd name="connsiteX9" fmla="*/ 8313 w 1733272"/>
              <a:gd name="connsiteY9" fmla="*/ 478737 h 2606795"/>
              <a:gd name="connsiteX10" fmla="*/ 41564 w 1733272"/>
              <a:gd name="connsiteY10" fmla="*/ 511988 h 2606795"/>
              <a:gd name="connsiteX11" fmla="*/ 91440 w 1733272"/>
              <a:gd name="connsiteY11" fmla="*/ 553552 h 2606795"/>
              <a:gd name="connsiteX12" fmla="*/ 116379 w 1733272"/>
              <a:gd name="connsiteY12" fmla="*/ 561864 h 2606795"/>
              <a:gd name="connsiteX13" fmla="*/ 133004 w 1733272"/>
              <a:gd name="connsiteY13" fmla="*/ 578490 h 2606795"/>
              <a:gd name="connsiteX14" fmla="*/ 166255 w 1733272"/>
              <a:gd name="connsiteY14" fmla="*/ 586802 h 2606795"/>
              <a:gd name="connsiteX15" fmla="*/ 191193 w 1733272"/>
              <a:gd name="connsiteY15" fmla="*/ 595115 h 2606795"/>
              <a:gd name="connsiteX16" fmla="*/ 207819 w 1733272"/>
              <a:gd name="connsiteY16" fmla="*/ 611741 h 2606795"/>
              <a:gd name="connsiteX17" fmla="*/ 232757 w 1733272"/>
              <a:gd name="connsiteY17" fmla="*/ 628366 h 2606795"/>
              <a:gd name="connsiteX18" fmla="*/ 249382 w 1733272"/>
              <a:gd name="connsiteY18" fmla="*/ 653304 h 2606795"/>
              <a:gd name="connsiteX19" fmla="*/ 290946 w 1733272"/>
              <a:gd name="connsiteY19" fmla="*/ 686555 h 2606795"/>
              <a:gd name="connsiteX20" fmla="*/ 324197 w 1733272"/>
              <a:gd name="connsiteY20" fmla="*/ 719806 h 2606795"/>
              <a:gd name="connsiteX21" fmla="*/ 374073 w 1733272"/>
              <a:gd name="connsiteY21" fmla="*/ 753057 h 2606795"/>
              <a:gd name="connsiteX22" fmla="*/ 415637 w 1733272"/>
              <a:gd name="connsiteY22" fmla="*/ 777995 h 2606795"/>
              <a:gd name="connsiteX23" fmla="*/ 446775 w 1733272"/>
              <a:gd name="connsiteY23" fmla="*/ 827872 h 2606795"/>
              <a:gd name="connsiteX24" fmla="*/ 452159 w 1733272"/>
              <a:gd name="connsiteY24" fmla="*/ 859487 h 2606795"/>
              <a:gd name="connsiteX25" fmla="*/ 483774 w 1733272"/>
              <a:gd name="connsiteY25" fmla="*/ 914406 h 2606795"/>
              <a:gd name="connsiteX26" fmla="*/ 524520 w 1733272"/>
              <a:gd name="connsiteY26" fmla="*/ 955152 h 2606795"/>
              <a:gd name="connsiteX27" fmla="*/ 544893 w 1733272"/>
              <a:gd name="connsiteY27" fmla="*/ 956787 h 2606795"/>
              <a:gd name="connsiteX28" fmla="*/ 561519 w 1733272"/>
              <a:gd name="connsiteY28" fmla="*/ 988402 h 2606795"/>
              <a:gd name="connsiteX29" fmla="*/ 591022 w 1733272"/>
              <a:gd name="connsiteY29" fmla="*/ 1003734 h 2606795"/>
              <a:gd name="connsiteX30" fmla="*/ 611395 w 1733272"/>
              <a:gd name="connsiteY30" fmla="*/ 1021177 h 2606795"/>
              <a:gd name="connsiteX31" fmla="*/ 646281 w 1733272"/>
              <a:gd name="connsiteY31" fmla="*/ 1059810 h 2606795"/>
              <a:gd name="connsiteX32" fmla="*/ 666654 w 1733272"/>
              <a:gd name="connsiteY32" fmla="*/ 1087679 h 2606795"/>
              <a:gd name="connsiteX33" fmla="*/ 687844 w 1733272"/>
              <a:gd name="connsiteY33" fmla="*/ 1095991 h 2606795"/>
              <a:gd name="connsiteX34" fmla="*/ 696976 w 1733272"/>
              <a:gd name="connsiteY34" fmla="*/ 1127607 h 2606795"/>
              <a:gd name="connsiteX35" fmla="*/ 739833 w 1733272"/>
              <a:gd name="connsiteY35" fmla="*/ 1143755 h 2606795"/>
              <a:gd name="connsiteX36" fmla="*/ 756459 w 1733272"/>
              <a:gd name="connsiteY36" fmla="*/ 1210257 h 2606795"/>
              <a:gd name="connsiteX37" fmla="*/ 789709 w 1733272"/>
              <a:gd name="connsiteY37" fmla="*/ 1251821 h 2606795"/>
              <a:gd name="connsiteX38" fmla="*/ 798022 w 1733272"/>
              <a:gd name="connsiteY38" fmla="*/ 1293384 h 2606795"/>
              <a:gd name="connsiteX39" fmla="*/ 806335 w 1733272"/>
              <a:gd name="connsiteY39" fmla="*/ 1343261 h 2606795"/>
              <a:gd name="connsiteX40" fmla="*/ 822960 w 1733272"/>
              <a:gd name="connsiteY40" fmla="*/ 1393137 h 2606795"/>
              <a:gd name="connsiteX41" fmla="*/ 839586 w 1733272"/>
              <a:gd name="connsiteY41" fmla="*/ 1409762 h 2606795"/>
              <a:gd name="connsiteX42" fmla="*/ 856211 w 1733272"/>
              <a:gd name="connsiteY42" fmla="*/ 1600955 h 2606795"/>
              <a:gd name="connsiteX43" fmla="*/ 864524 w 1733272"/>
              <a:gd name="connsiteY43" fmla="*/ 1625893 h 2606795"/>
              <a:gd name="connsiteX44" fmla="*/ 872837 w 1733272"/>
              <a:gd name="connsiteY44" fmla="*/ 1659144 h 2606795"/>
              <a:gd name="connsiteX45" fmla="*/ 889462 w 1733272"/>
              <a:gd name="connsiteY45" fmla="*/ 1709021 h 2606795"/>
              <a:gd name="connsiteX46" fmla="*/ 881149 w 1733272"/>
              <a:gd name="connsiteY46" fmla="*/ 1817086 h 2606795"/>
              <a:gd name="connsiteX47" fmla="*/ 864524 w 1733272"/>
              <a:gd name="connsiteY47" fmla="*/ 1866962 h 2606795"/>
              <a:gd name="connsiteX48" fmla="*/ 856211 w 1733272"/>
              <a:gd name="connsiteY48" fmla="*/ 1891901 h 2606795"/>
              <a:gd name="connsiteX49" fmla="*/ 864524 w 1733272"/>
              <a:gd name="connsiteY49" fmla="*/ 1925152 h 2606795"/>
              <a:gd name="connsiteX50" fmla="*/ 881149 w 1733272"/>
              <a:gd name="connsiteY50" fmla="*/ 1975028 h 2606795"/>
              <a:gd name="connsiteX51" fmla="*/ 897775 w 1733272"/>
              <a:gd name="connsiteY51" fmla="*/ 2024904 h 2606795"/>
              <a:gd name="connsiteX52" fmla="*/ 906088 w 1733272"/>
              <a:gd name="connsiteY52" fmla="*/ 2049842 h 2606795"/>
              <a:gd name="connsiteX53" fmla="*/ 914400 w 1733272"/>
              <a:gd name="connsiteY53" fmla="*/ 2074781 h 2606795"/>
              <a:gd name="connsiteX54" fmla="*/ 931026 w 1733272"/>
              <a:gd name="connsiteY54" fmla="*/ 2099719 h 2606795"/>
              <a:gd name="connsiteX55" fmla="*/ 964277 w 1733272"/>
              <a:gd name="connsiteY55" fmla="*/ 2174533 h 2606795"/>
              <a:gd name="connsiteX56" fmla="*/ 972589 w 1733272"/>
              <a:gd name="connsiteY56" fmla="*/ 2199472 h 2606795"/>
              <a:gd name="connsiteX57" fmla="*/ 989215 w 1733272"/>
              <a:gd name="connsiteY57" fmla="*/ 2216097 h 2606795"/>
              <a:gd name="connsiteX58" fmla="*/ 1022466 w 1733272"/>
              <a:gd name="connsiteY58" fmla="*/ 2257661 h 2606795"/>
              <a:gd name="connsiteX59" fmla="*/ 1047404 w 1733272"/>
              <a:gd name="connsiteY59" fmla="*/ 2307537 h 2606795"/>
              <a:gd name="connsiteX60" fmla="*/ 1072342 w 1733272"/>
              <a:gd name="connsiteY60" fmla="*/ 2349101 h 2606795"/>
              <a:gd name="connsiteX61" fmla="*/ 1080655 w 1733272"/>
              <a:gd name="connsiteY61" fmla="*/ 2374039 h 2606795"/>
              <a:gd name="connsiteX62" fmla="*/ 1113906 w 1733272"/>
              <a:gd name="connsiteY62" fmla="*/ 2415602 h 2606795"/>
              <a:gd name="connsiteX63" fmla="*/ 1147157 w 1733272"/>
              <a:gd name="connsiteY63" fmla="*/ 2457166 h 2606795"/>
              <a:gd name="connsiteX64" fmla="*/ 1172095 w 1733272"/>
              <a:gd name="connsiteY64" fmla="*/ 2498730 h 2606795"/>
              <a:gd name="connsiteX65" fmla="*/ 1213659 w 1733272"/>
              <a:gd name="connsiteY65" fmla="*/ 2531981 h 2606795"/>
              <a:gd name="connsiteX66" fmla="*/ 1263535 w 1733272"/>
              <a:gd name="connsiteY66" fmla="*/ 2598482 h 2606795"/>
              <a:gd name="connsiteX67" fmla="*/ 1288473 w 1733272"/>
              <a:gd name="connsiteY67" fmla="*/ 2606795 h 2606795"/>
              <a:gd name="connsiteX68" fmla="*/ 1305099 w 1733272"/>
              <a:gd name="connsiteY68" fmla="*/ 2590170 h 2606795"/>
              <a:gd name="connsiteX69" fmla="*/ 1313411 w 1733272"/>
              <a:gd name="connsiteY69" fmla="*/ 2565232 h 2606795"/>
              <a:gd name="connsiteX70" fmla="*/ 1338349 w 1733272"/>
              <a:gd name="connsiteY70" fmla="*/ 2556919 h 2606795"/>
              <a:gd name="connsiteX71" fmla="*/ 1354975 w 1733272"/>
              <a:gd name="connsiteY71" fmla="*/ 2540293 h 2606795"/>
              <a:gd name="connsiteX72" fmla="*/ 1396539 w 1733272"/>
              <a:gd name="connsiteY72" fmla="*/ 2507042 h 2606795"/>
              <a:gd name="connsiteX73" fmla="*/ 1388226 w 1733272"/>
              <a:gd name="connsiteY73" fmla="*/ 2415602 h 2606795"/>
              <a:gd name="connsiteX74" fmla="*/ 1379913 w 1733272"/>
              <a:gd name="connsiteY74" fmla="*/ 2390664 h 2606795"/>
              <a:gd name="connsiteX75" fmla="*/ 1354975 w 1733272"/>
              <a:gd name="connsiteY75" fmla="*/ 2374039 h 2606795"/>
              <a:gd name="connsiteX76" fmla="*/ 1346662 w 1733272"/>
              <a:gd name="connsiteY76" fmla="*/ 2307537 h 2606795"/>
              <a:gd name="connsiteX77" fmla="*/ 1338349 w 1733272"/>
              <a:gd name="connsiteY77" fmla="*/ 2282599 h 2606795"/>
              <a:gd name="connsiteX78" fmla="*/ 1363288 w 1733272"/>
              <a:gd name="connsiteY78" fmla="*/ 2116344 h 2606795"/>
              <a:gd name="connsiteX79" fmla="*/ 1379913 w 1733272"/>
              <a:gd name="connsiteY79" fmla="*/ 2091406 h 2606795"/>
              <a:gd name="connsiteX80" fmla="*/ 1404851 w 1733272"/>
              <a:gd name="connsiteY80" fmla="*/ 2049842 h 2606795"/>
              <a:gd name="connsiteX81" fmla="*/ 1413164 w 1733272"/>
              <a:gd name="connsiteY81" fmla="*/ 2024904 h 2606795"/>
              <a:gd name="connsiteX82" fmla="*/ 1463040 w 1733272"/>
              <a:gd name="connsiteY82" fmla="*/ 1966715 h 2606795"/>
              <a:gd name="connsiteX83" fmla="*/ 1479666 w 1733272"/>
              <a:gd name="connsiteY83" fmla="*/ 1950090 h 2606795"/>
              <a:gd name="connsiteX84" fmla="*/ 1512917 w 1733272"/>
              <a:gd name="connsiteY84" fmla="*/ 1916839 h 2606795"/>
              <a:gd name="connsiteX85" fmla="*/ 1529542 w 1733272"/>
              <a:gd name="connsiteY85" fmla="*/ 1900213 h 2606795"/>
              <a:gd name="connsiteX86" fmla="*/ 1556593 w 1733272"/>
              <a:gd name="connsiteY86" fmla="*/ 1894013 h 2606795"/>
              <a:gd name="connsiteX87" fmla="*/ 1579419 w 1733272"/>
              <a:gd name="connsiteY87" fmla="*/ 1833712 h 2606795"/>
              <a:gd name="connsiteX88" fmla="*/ 1602722 w 1733272"/>
              <a:gd name="connsiteY88" fmla="*/ 1842501 h 2606795"/>
              <a:gd name="connsiteX89" fmla="*/ 1645920 w 1733272"/>
              <a:gd name="connsiteY89" fmla="*/ 1797191 h 2606795"/>
              <a:gd name="connsiteX90" fmla="*/ 1677536 w 1733272"/>
              <a:gd name="connsiteY90" fmla="*/ 1769321 h 2606795"/>
              <a:gd name="connsiteX91" fmla="*/ 1687484 w 1733272"/>
              <a:gd name="connsiteY91" fmla="*/ 1742272 h 2606795"/>
              <a:gd name="connsiteX92" fmla="*/ 1733272 w 1733272"/>
              <a:gd name="connsiteY92" fmla="*/ 1721080 h 2606795"/>
              <a:gd name="connsiteX93" fmla="*/ 1713376 w 1733272"/>
              <a:gd name="connsiteY93" fmla="*/ 1700708 h 2606795"/>
              <a:gd name="connsiteX94" fmla="*/ 1680125 w 1733272"/>
              <a:gd name="connsiteY94" fmla="*/ 1663709 h 2606795"/>
              <a:gd name="connsiteX95" fmla="*/ 1656822 w 1733272"/>
              <a:gd name="connsiteY95" fmla="*/ 1646267 h 2606795"/>
              <a:gd name="connsiteX96" fmla="*/ 1636449 w 1733272"/>
              <a:gd name="connsiteY96" fmla="*/ 1629641 h 2606795"/>
              <a:gd name="connsiteX97" fmla="*/ 1604834 w 1733272"/>
              <a:gd name="connsiteY97" fmla="*/ 1579765 h 2606795"/>
              <a:gd name="connsiteX98" fmla="*/ 1551550 w 1733272"/>
              <a:gd name="connsiteY98" fmla="*/ 1479876 h 2606795"/>
              <a:gd name="connsiteX99" fmla="*/ 1587731 w 1733272"/>
              <a:gd name="connsiteY99" fmla="*/ 1426388 h 2606795"/>
              <a:gd name="connsiteX100" fmla="*/ 1604357 w 1733272"/>
              <a:gd name="connsiteY100" fmla="*/ 1409762 h 2606795"/>
              <a:gd name="connsiteX101" fmla="*/ 1596044 w 1733272"/>
              <a:gd name="connsiteY101" fmla="*/ 1359886 h 2606795"/>
              <a:gd name="connsiteX102" fmla="*/ 1587731 w 1733272"/>
              <a:gd name="connsiteY102" fmla="*/ 1334948 h 2606795"/>
              <a:gd name="connsiteX103" fmla="*/ 1554480 w 1733272"/>
              <a:gd name="connsiteY103" fmla="*/ 1301697 h 2606795"/>
              <a:gd name="connsiteX104" fmla="*/ 1546168 w 1733272"/>
              <a:gd name="connsiteY104" fmla="*/ 1276759 h 2606795"/>
              <a:gd name="connsiteX105" fmla="*/ 1529542 w 1733272"/>
              <a:gd name="connsiteY105" fmla="*/ 1251821 h 2606795"/>
              <a:gd name="connsiteX106" fmla="*/ 1542249 w 1733272"/>
              <a:gd name="connsiteY106" fmla="*/ 1229080 h 2606795"/>
              <a:gd name="connsiteX107" fmla="*/ 1515114 w 1733272"/>
              <a:gd name="connsiteY107" fmla="*/ 1176115 h 2606795"/>
              <a:gd name="connsiteX108" fmla="*/ 1490091 w 1733272"/>
              <a:gd name="connsiteY108" fmla="*/ 1127130 h 2606795"/>
              <a:gd name="connsiteX109" fmla="*/ 1465153 w 1733272"/>
              <a:gd name="connsiteY109" fmla="*/ 1089314 h 2606795"/>
              <a:gd name="connsiteX110" fmla="*/ 1452274 w 1733272"/>
              <a:gd name="connsiteY110" fmla="*/ 1052315 h 2606795"/>
              <a:gd name="connsiteX111" fmla="*/ 1415277 w 1733272"/>
              <a:gd name="connsiteY111" fmla="*/ 994944 h 2606795"/>
              <a:gd name="connsiteX112" fmla="*/ 1388226 w 1733272"/>
              <a:gd name="connsiteY112" fmla="*/ 910999 h 2606795"/>
              <a:gd name="connsiteX113" fmla="*/ 1379913 w 1733272"/>
              <a:gd name="connsiteY113" fmla="*/ 886061 h 2606795"/>
              <a:gd name="connsiteX114" fmla="*/ 1371600 w 1733272"/>
              <a:gd name="connsiteY114" fmla="*/ 836184 h 2606795"/>
              <a:gd name="connsiteX115" fmla="*/ 1363288 w 1733272"/>
              <a:gd name="connsiteY115" fmla="*/ 719806 h 2606795"/>
              <a:gd name="connsiteX116" fmla="*/ 1360676 w 1733272"/>
              <a:gd name="connsiteY116" fmla="*/ 676937 h 2606795"/>
              <a:gd name="connsiteX117" fmla="*/ 1361209 w 1733272"/>
              <a:gd name="connsiteY117" fmla="*/ 632938 h 2606795"/>
              <a:gd name="connsiteX118" fmla="*/ 1382467 w 1733272"/>
              <a:gd name="connsiteY118" fmla="*/ 512879 h 2606795"/>
              <a:gd name="connsiteX119" fmla="*/ 1382407 w 1733272"/>
              <a:gd name="connsiteY119" fmla="*/ 471256 h 2606795"/>
              <a:gd name="connsiteX120" fmla="*/ 1371600 w 1733272"/>
              <a:gd name="connsiteY120" fmla="*/ 412235 h 2606795"/>
              <a:gd name="connsiteX121" fmla="*/ 1363288 w 1733272"/>
              <a:gd name="connsiteY121" fmla="*/ 387297 h 2606795"/>
              <a:gd name="connsiteX122" fmla="*/ 1338349 w 1733272"/>
              <a:gd name="connsiteY122" fmla="*/ 378984 h 2606795"/>
              <a:gd name="connsiteX123" fmla="*/ 1313411 w 1733272"/>
              <a:gd name="connsiteY123" fmla="*/ 362359 h 2606795"/>
              <a:gd name="connsiteX124" fmla="*/ 1305099 w 1733272"/>
              <a:gd name="connsiteY124" fmla="*/ 337421 h 2606795"/>
              <a:gd name="connsiteX125" fmla="*/ 1288473 w 1733272"/>
              <a:gd name="connsiteY125" fmla="*/ 320795 h 2606795"/>
              <a:gd name="connsiteX126" fmla="*/ 1271848 w 1733272"/>
              <a:gd name="connsiteY126" fmla="*/ 270919 h 2606795"/>
              <a:gd name="connsiteX127" fmla="*/ 1230284 w 1733272"/>
              <a:gd name="connsiteY127" fmla="*/ 237668 h 2606795"/>
              <a:gd name="connsiteX128" fmla="*/ 1180408 w 1733272"/>
              <a:gd name="connsiteY128" fmla="*/ 179479 h 2606795"/>
              <a:gd name="connsiteX129" fmla="*/ 1163782 w 1733272"/>
              <a:gd name="connsiteY129" fmla="*/ 162853 h 2606795"/>
              <a:gd name="connsiteX130" fmla="*/ 1129640 w 1733272"/>
              <a:gd name="connsiteY130" fmla="*/ 155432 h 2606795"/>
              <a:gd name="connsiteX131" fmla="*/ 1086769 w 1733272"/>
              <a:gd name="connsiteY131" fmla="*/ 142310 h 2606795"/>
              <a:gd name="connsiteX132" fmla="*/ 1070145 w 1733272"/>
              <a:gd name="connsiteY132" fmla="*/ 122181 h 2606795"/>
              <a:gd name="connsiteX133" fmla="*/ 1030779 w 1733272"/>
              <a:gd name="connsiteY133" fmla="*/ 105556 h 2606795"/>
              <a:gd name="connsiteX134" fmla="*/ 960774 w 1733272"/>
              <a:gd name="connsiteY134" fmla="*/ 84122 h 2606795"/>
              <a:gd name="connsiteX135" fmla="*/ 885958 w 1733272"/>
              <a:gd name="connsiteY135" fmla="*/ 70999 h 2606795"/>
              <a:gd name="connsiteX136" fmla="*/ 831273 w 1733272"/>
              <a:gd name="connsiteY136" fmla="*/ 50871 h 2606795"/>
              <a:gd name="connsiteX137" fmla="*/ 764771 w 1733272"/>
              <a:gd name="connsiteY137" fmla="*/ 39054 h 2606795"/>
              <a:gd name="connsiteX138" fmla="*/ 706582 w 1733272"/>
              <a:gd name="connsiteY138" fmla="*/ 25933 h 2606795"/>
              <a:gd name="connsiteX139" fmla="*/ 641386 w 1733272"/>
              <a:gd name="connsiteY139" fmla="*/ 9306 h 2606795"/>
              <a:gd name="connsiteX140" fmla="*/ 465513 w 1733272"/>
              <a:gd name="connsiteY140" fmla="*/ 103 h 2606795"/>
              <a:gd name="connsiteX141" fmla="*/ 407324 w 1733272"/>
              <a:gd name="connsiteY141" fmla="*/ 4912 h 2606795"/>
              <a:gd name="connsiteX142" fmla="*/ 382386 w 1733272"/>
              <a:gd name="connsiteY142" fmla="*/ 13224 h 2606795"/>
              <a:gd name="connsiteX143" fmla="*/ 274320 w 1733272"/>
              <a:gd name="connsiteY143" fmla="*/ 21537 h 2606795"/>
              <a:gd name="connsiteX144" fmla="*/ 249382 w 1733272"/>
              <a:gd name="connsiteY144" fmla="*/ 29850 h 2606795"/>
              <a:gd name="connsiteX145" fmla="*/ 224444 w 1733272"/>
              <a:gd name="connsiteY145" fmla="*/ 46475 h 2606795"/>
              <a:gd name="connsiteX146" fmla="*/ 216131 w 1733272"/>
              <a:gd name="connsiteY146" fmla="*/ 38162 h 2606795"/>
              <a:gd name="connsiteX0" fmla="*/ 216131 w 1733272"/>
              <a:gd name="connsiteY0" fmla="*/ 38162 h 2606795"/>
              <a:gd name="connsiteX1" fmla="*/ 216131 w 1733272"/>
              <a:gd name="connsiteY1" fmla="*/ 38162 h 2606795"/>
              <a:gd name="connsiteX2" fmla="*/ 149629 w 1733272"/>
              <a:gd name="connsiteY2" fmla="*/ 63101 h 2606795"/>
              <a:gd name="connsiteX3" fmla="*/ 91440 w 1733272"/>
              <a:gd name="connsiteY3" fmla="*/ 112977 h 2606795"/>
              <a:gd name="connsiteX4" fmla="*/ 66502 w 1733272"/>
              <a:gd name="connsiteY4" fmla="*/ 129602 h 2606795"/>
              <a:gd name="connsiteX5" fmla="*/ 58189 w 1733272"/>
              <a:gd name="connsiteY5" fmla="*/ 154541 h 2606795"/>
              <a:gd name="connsiteX6" fmla="*/ 24939 w 1733272"/>
              <a:gd name="connsiteY6" fmla="*/ 204417 h 2606795"/>
              <a:gd name="connsiteX7" fmla="*/ 8313 w 1733272"/>
              <a:gd name="connsiteY7" fmla="*/ 254293 h 2606795"/>
              <a:gd name="connsiteX8" fmla="*/ 0 w 1733272"/>
              <a:gd name="connsiteY8" fmla="*/ 279232 h 2606795"/>
              <a:gd name="connsiteX9" fmla="*/ 8313 w 1733272"/>
              <a:gd name="connsiteY9" fmla="*/ 478737 h 2606795"/>
              <a:gd name="connsiteX10" fmla="*/ 41564 w 1733272"/>
              <a:gd name="connsiteY10" fmla="*/ 511988 h 2606795"/>
              <a:gd name="connsiteX11" fmla="*/ 91440 w 1733272"/>
              <a:gd name="connsiteY11" fmla="*/ 553552 h 2606795"/>
              <a:gd name="connsiteX12" fmla="*/ 116379 w 1733272"/>
              <a:gd name="connsiteY12" fmla="*/ 561864 h 2606795"/>
              <a:gd name="connsiteX13" fmla="*/ 133004 w 1733272"/>
              <a:gd name="connsiteY13" fmla="*/ 578490 h 2606795"/>
              <a:gd name="connsiteX14" fmla="*/ 166255 w 1733272"/>
              <a:gd name="connsiteY14" fmla="*/ 586802 h 2606795"/>
              <a:gd name="connsiteX15" fmla="*/ 191193 w 1733272"/>
              <a:gd name="connsiteY15" fmla="*/ 595115 h 2606795"/>
              <a:gd name="connsiteX16" fmla="*/ 207819 w 1733272"/>
              <a:gd name="connsiteY16" fmla="*/ 611741 h 2606795"/>
              <a:gd name="connsiteX17" fmla="*/ 232757 w 1733272"/>
              <a:gd name="connsiteY17" fmla="*/ 628366 h 2606795"/>
              <a:gd name="connsiteX18" fmla="*/ 249382 w 1733272"/>
              <a:gd name="connsiteY18" fmla="*/ 653304 h 2606795"/>
              <a:gd name="connsiteX19" fmla="*/ 290946 w 1733272"/>
              <a:gd name="connsiteY19" fmla="*/ 686555 h 2606795"/>
              <a:gd name="connsiteX20" fmla="*/ 324197 w 1733272"/>
              <a:gd name="connsiteY20" fmla="*/ 719806 h 2606795"/>
              <a:gd name="connsiteX21" fmla="*/ 374073 w 1733272"/>
              <a:gd name="connsiteY21" fmla="*/ 753057 h 2606795"/>
              <a:gd name="connsiteX22" fmla="*/ 415637 w 1733272"/>
              <a:gd name="connsiteY22" fmla="*/ 777995 h 2606795"/>
              <a:gd name="connsiteX23" fmla="*/ 446775 w 1733272"/>
              <a:gd name="connsiteY23" fmla="*/ 827872 h 2606795"/>
              <a:gd name="connsiteX24" fmla="*/ 452159 w 1733272"/>
              <a:gd name="connsiteY24" fmla="*/ 859487 h 2606795"/>
              <a:gd name="connsiteX25" fmla="*/ 483774 w 1733272"/>
              <a:gd name="connsiteY25" fmla="*/ 914406 h 2606795"/>
              <a:gd name="connsiteX26" fmla="*/ 524520 w 1733272"/>
              <a:gd name="connsiteY26" fmla="*/ 955152 h 2606795"/>
              <a:gd name="connsiteX27" fmla="*/ 544893 w 1733272"/>
              <a:gd name="connsiteY27" fmla="*/ 956787 h 2606795"/>
              <a:gd name="connsiteX28" fmla="*/ 561519 w 1733272"/>
              <a:gd name="connsiteY28" fmla="*/ 988402 h 2606795"/>
              <a:gd name="connsiteX29" fmla="*/ 591022 w 1733272"/>
              <a:gd name="connsiteY29" fmla="*/ 1003734 h 2606795"/>
              <a:gd name="connsiteX30" fmla="*/ 611395 w 1733272"/>
              <a:gd name="connsiteY30" fmla="*/ 1021177 h 2606795"/>
              <a:gd name="connsiteX31" fmla="*/ 646281 w 1733272"/>
              <a:gd name="connsiteY31" fmla="*/ 1059810 h 2606795"/>
              <a:gd name="connsiteX32" fmla="*/ 666654 w 1733272"/>
              <a:gd name="connsiteY32" fmla="*/ 1087679 h 2606795"/>
              <a:gd name="connsiteX33" fmla="*/ 687844 w 1733272"/>
              <a:gd name="connsiteY33" fmla="*/ 1095991 h 2606795"/>
              <a:gd name="connsiteX34" fmla="*/ 696976 w 1733272"/>
              <a:gd name="connsiteY34" fmla="*/ 1127607 h 2606795"/>
              <a:gd name="connsiteX35" fmla="*/ 739833 w 1733272"/>
              <a:gd name="connsiteY35" fmla="*/ 1143755 h 2606795"/>
              <a:gd name="connsiteX36" fmla="*/ 756459 w 1733272"/>
              <a:gd name="connsiteY36" fmla="*/ 1210257 h 2606795"/>
              <a:gd name="connsiteX37" fmla="*/ 789709 w 1733272"/>
              <a:gd name="connsiteY37" fmla="*/ 1251821 h 2606795"/>
              <a:gd name="connsiteX38" fmla="*/ 798022 w 1733272"/>
              <a:gd name="connsiteY38" fmla="*/ 1293384 h 2606795"/>
              <a:gd name="connsiteX39" fmla="*/ 806335 w 1733272"/>
              <a:gd name="connsiteY39" fmla="*/ 1343261 h 2606795"/>
              <a:gd name="connsiteX40" fmla="*/ 822960 w 1733272"/>
              <a:gd name="connsiteY40" fmla="*/ 1393137 h 2606795"/>
              <a:gd name="connsiteX41" fmla="*/ 839586 w 1733272"/>
              <a:gd name="connsiteY41" fmla="*/ 1409762 h 2606795"/>
              <a:gd name="connsiteX42" fmla="*/ 856211 w 1733272"/>
              <a:gd name="connsiteY42" fmla="*/ 1600955 h 2606795"/>
              <a:gd name="connsiteX43" fmla="*/ 864524 w 1733272"/>
              <a:gd name="connsiteY43" fmla="*/ 1625893 h 2606795"/>
              <a:gd name="connsiteX44" fmla="*/ 872837 w 1733272"/>
              <a:gd name="connsiteY44" fmla="*/ 1659144 h 2606795"/>
              <a:gd name="connsiteX45" fmla="*/ 889462 w 1733272"/>
              <a:gd name="connsiteY45" fmla="*/ 1709021 h 2606795"/>
              <a:gd name="connsiteX46" fmla="*/ 881149 w 1733272"/>
              <a:gd name="connsiteY46" fmla="*/ 1817086 h 2606795"/>
              <a:gd name="connsiteX47" fmla="*/ 864524 w 1733272"/>
              <a:gd name="connsiteY47" fmla="*/ 1866962 h 2606795"/>
              <a:gd name="connsiteX48" fmla="*/ 856211 w 1733272"/>
              <a:gd name="connsiteY48" fmla="*/ 1891901 h 2606795"/>
              <a:gd name="connsiteX49" fmla="*/ 864524 w 1733272"/>
              <a:gd name="connsiteY49" fmla="*/ 1925152 h 2606795"/>
              <a:gd name="connsiteX50" fmla="*/ 881149 w 1733272"/>
              <a:gd name="connsiteY50" fmla="*/ 1975028 h 2606795"/>
              <a:gd name="connsiteX51" fmla="*/ 897775 w 1733272"/>
              <a:gd name="connsiteY51" fmla="*/ 2024904 h 2606795"/>
              <a:gd name="connsiteX52" fmla="*/ 906088 w 1733272"/>
              <a:gd name="connsiteY52" fmla="*/ 2049842 h 2606795"/>
              <a:gd name="connsiteX53" fmla="*/ 914400 w 1733272"/>
              <a:gd name="connsiteY53" fmla="*/ 2074781 h 2606795"/>
              <a:gd name="connsiteX54" fmla="*/ 931026 w 1733272"/>
              <a:gd name="connsiteY54" fmla="*/ 2099719 h 2606795"/>
              <a:gd name="connsiteX55" fmla="*/ 964277 w 1733272"/>
              <a:gd name="connsiteY55" fmla="*/ 2174533 h 2606795"/>
              <a:gd name="connsiteX56" fmla="*/ 972589 w 1733272"/>
              <a:gd name="connsiteY56" fmla="*/ 2199472 h 2606795"/>
              <a:gd name="connsiteX57" fmla="*/ 989215 w 1733272"/>
              <a:gd name="connsiteY57" fmla="*/ 2216097 h 2606795"/>
              <a:gd name="connsiteX58" fmla="*/ 1022466 w 1733272"/>
              <a:gd name="connsiteY58" fmla="*/ 2257661 h 2606795"/>
              <a:gd name="connsiteX59" fmla="*/ 1047404 w 1733272"/>
              <a:gd name="connsiteY59" fmla="*/ 2307537 h 2606795"/>
              <a:gd name="connsiteX60" fmla="*/ 1072342 w 1733272"/>
              <a:gd name="connsiteY60" fmla="*/ 2349101 h 2606795"/>
              <a:gd name="connsiteX61" fmla="*/ 1080655 w 1733272"/>
              <a:gd name="connsiteY61" fmla="*/ 2374039 h 2606795"/>
              <a:gd name="connsiteX62" fmla="*/ 1113906 w 1733272"/>
              <a:gd name="connsiteY62" fmla="*/ 2415602 h 2606795"/>
              <a:gd name="connsiteX63" fmla="*/ 1147157 w 1733272"/>
              <a:gd name="connsiteY63" fmla="*/ 2457166 h 2606795"/>
              <a:gd name="connsiteX64" fmla="*/ 1172095 w 1733272"/>
              <a:gd name="connsiteY64" fmla="*/ 2498730 h 2606795"/>
              <a:gd name="connsiteX65" fmla="*/ 1213659 w 1733272"/>
              <a:gd name="connsiteY65" fmla="*/ 2531981 h 2606795"/>
              <a:gd name="connsiteX66" fmla="*/ 1263535 w 1733272"/>
              <a:gd name="connsiteY66" fmla="*/ 2598482 h 2606795"/>
              <a:gd name="connsiteX67" fmla="*/ 1288473 w 1733272"/>
              <a:gd name="connsiteY67" fmla="*/ 2606795 h 2606795"/>
              <a:gd name="connsiteX68" fmla="*/ 1305099 w 1733272"/>
              <a:gd name="connsiteY68" fmla="*/ 2590170 h 2606795"/>
              <a:gd name="connsiteX69" fmla="*/ 1313411 w 1733272"/>
              <a:gd name="connsiteY69" fmla="*/ 2565232 h 2606795"/>
              <a:gd name="connsiteX70" fmla="*/ 1338349 w 1733272"/>
              <a:gd name="connsiteY70" fmla="*/ 2556919 h 2606795"/>
              <a:gd name="connsiteX71" fmla="*/ 1354975 w 1733272"/>
              <a:gd name="connsiteY71" fmla="*/ 2540293 h 2606795"/>
              <a:gd name="connsiteX72" fmla="*/ 1396539 w 1733272"/>
              <a:gd name="connsiteY72" fmla="*/ 2507042 h 2606795"/>
              <a:gd name="connsiteX73" fmla="*/ 1388226 w 1733272"/>
              <a:gd name="connsiteY73" fmla="*/ 2415602 h 2606795"/>
              <a:gd name="connsiteX74" fmla="*/ 1379913 w 1733272"/>
              <a:gd name="connsiteY74" fmla="*/ 2390664 h 2606795"/>
              <a:gd name="connsiteX75" fmla="*/ 1354975 w 1733272"/>
              <a:gd name="connsiteY75" fmla="*/ 2374039 h 2606795"/>
              <a:gd name="connsiteX76" fmla="*/ 1346662 w 1733272"/>
              <a:gd name="connsiteY76" fmla="*/ 2307537 h 2606795"/>
              <a:gd name="connsiteX77" fmla="*/ 1338349 w 1733272"/>
              <a:gd name="connsiteY77" fmla="*/ 2282599 h 2606795"/>
              <a:gd name="connsiteX78" fmla="*/ 1363288 w 1733272"/>
              <a:gd name="connsiteY78" fmla="*/ 2116344 h 2606795"/>
              <a:gd name="connsiteX79" fmla="*/ 1379913 w 1733272"/>
              <a:gd name="connsiteY79" fmla="*/ 2091406 h 2606795"/>
              <a:gd name="connsiteX80" fmla="*/ 1404851 w 1733272"/>
              <a:gd name="connsiteY80" fmla="*/ 2049842 h 2606795"/>
              <a:gd name="connsiteX81" fmla="*/ 1413164 w 1733272"/>
              <a:gd name="connsiteY81" fmla="*/ 2024904 h 2606795"/>
              <a:gd name="connsiteX82" fmla="*/ 1463040 w 1733272"/>
              <a:gd name="connsiteY82" fmla="*/ 1966715 h 2606795"/>
              <a:gd name="connsiteX83" fmla="*/ 1479666 w 1733272"/>
              <a:gd name="connsiteY83" fmla="*/ 1950090 h 2606795"/>
              <a:gd name="connsiteX84" fmla="*/ 1512917 w 1733272"/>
              <a:gd name="connsiteY84" fmla="*/ 1916839 h 2606795"/>
              <a:gd name="connsiteX85" fmla="*/ 1529542 w 1733272"/>
              <a:gd name="connsiteY85" fmla="*/ 1900213 h 2606795"/>
              <a:gd name="connsiteX86" fmla="*/ 1556593 w 1733272"/>
              <a:gd name="connsiteY86" fmla="*/ 1894013 h 2606795"/>
              <a:gd name="connsiteX87" fmla="*/ 1579419 w 1733272"/>
              <a:gd name="connsiteY87" fmla="*/ 1833712 h 2606795"/>
              <a:gd name="connsiteX88" fmla="*/ 1602722 w 1733272"/>
              <a:gd name="connsiteY88" fmla="*/ 1842501 h 2606795"/>
              <a:gd name="connsiteX89" fmla="*/ 1645920 w 1733272"/>
              <a:gd name="connsiteY89" fmla="*/ 1797191 h 2606795"/>
              <a:gd name="connsiteX90" fmla="*/ 1677536 w 1733272"/>
              <a:gd name="connsiteY90" fmla="*/ 1769321 h 2606795"/>
              <a:gd name="connsiteX91" fmla="*/ 1687484 w 1733272"/>
              <a:gd name="connsiteY91" fmla="*/ 1742272 h 2606795"/>
              <a:gd name="connsiteX92" fmla="*/ 1733272 w 1733272"/>
              <a:gd name="connsiteY92" fmla="*/ 1721080 h 2606795"/>
              <a:gd name="connsiteX93" fmla="*/ 1713376 w 1733272"/>
              <a:gd name="connsiteY93" fmla="*/ 1700708 h 2606795"/>
              <a:gd name="connsiteX94" fmla="*/ 1680125 w 1733272"/>
              <a:gd name="connsiteY94" fmla="*/ 1663709 h 2606795"/>
              <a:gd name="connsiteX95" fmla="*/ 1656822 w 1733272"/>
              <a:gd name="connsiteY95" fmla="*/ 1646267 h 2606795"/>
              <a:gd name="connsiteX96" fmla="*/ 1636449 w 1733272"/>
              <a:gd name="connsiteY96" fmla="*/ 1629641 h 2606795"/>
              <a:gd name="connsiteX97" fmla="*/ 1604834 w 1733272"/>
              <a:gd name="connsiteY97" fmla="*/ 1579765 h 2606795"/>
              <a:gd name="connsiteX98" fmla="*/ 1551550 w 1733272"/>
              <a:gd name="connsiteY98" fmla="*/ 1479876 h 2606795"/>
              <a:gd name="connsiteX99" fmla="*/ 1587731 w 1733272"/>
              <a:gd name="connsiteY99" fmla="*/ 1426388 h 2606795"/>
              <a:gd name="connsiteX100" fmla="*/ 1604357 w 1733272"/>
              <a:gd name="connsiteY100" fmla="*/ 1409762 h 2606795"/>
              <a:gd name="connsiteX101" fmla="*/ 1596044 w 1733272"/>
              <a:gd name="connsiteY101" fmla="*/ 1359886 h 2606795"/>
              <a:gd name="connsiteX102" fmla="*/ 1587731 w 1733272"/>
              <a:gd name="connsiteY102" fmla="*/ 1334948 h 2606795"/>
              <a:gd name="connsiteX103" fmla="*/ 1554480 w 1733272"/>
              <a:gd name="connsiteY103" fmla="*/ 1301697 h 2606795"/>
              <a:gd name="connsiteX104" fmla="*/ 1546168 w 1733272"/>
              <a:gd name="connsiteY104" fmla="*/ 1276759 h 2606795"/>
              <a:gd name="connsiteX105" fmla="*/ 1561073 w 1733272"/>
              <a:gd name="connsiteY105" fmla="*/ 1255325 h 2606795"/>
              <a:gd name="connsiteX106" fmla="*/ 1542249 w 1733272"/>
              <a:gd name="connsiteY106" fmla="*/ 1229080 h 2606795"/>
              <a:gd name="connsiteX107" fmla="*/ 1515114 w 1733272"/>
              <a:gd name="connsiteY107" fmla="*/ 1176115 h 2606795"/>
              <a:gd name="connsiteX108" fmla="*/ 1490091 w 1733272"/>
              <a:gd name="connsiteY108" fmla="*/ 1127130 h 2606795"/>
              <a:gd name="connsiteX109" fmla="*/ 1465153 w 1733272"/>
              <a:gd name="connsiteY109" fmla="*/ 1089314 h 2606795"/>
              <a:gd name="connsiteX110" fmla="*/ 1452274 w 1733272"/>
              <a:gd name="connsiteY110" fmla="*/ 1052315 h 2606795"/>
              <a:gd name="connsiteX111" fmla="*/ 1415277 w 1733272"/>
              <a:gd name="connsiteY111" fmla="*/ 994944 h 2606795"/>
              <a:gd name="connsiteX112" fmla="*/ 1388226 w 1733272"/>
              <a:gd name="connsiteY112" fmla="*/ 910999 h 2606795"/>
              <a:gd name="connsiteX113" fmla="*/ 1379913 w 1733272"/>
              <a:gd name="connsiteY113" fmla="*/ 886061 h 2606795"/>
              <a:gd name="connsiteX114" fmla="*/ 1371600 w 1733272"/>
              <a:gd name="connsiteY114" fmla="*/ 836184 h 2606795"/>
              <a:gd name="connsiteX115" fmla="*/ 1363288 w 1733272"/>
              <a:gd name="connsiteY115" fmla="*/ 719806 h 2606795"/>
              <a:gd name="connsiteX116" fmla="*/ 1360676 w 1733272"/>
              <a:gd name="connsiteY116" fmla="*/ 676937 h 2606795"/>
              <a:gd name="connsiteX117" fmla="*/ 1361209 w 1733272"/>
              <a:gd name="connsiteY117" fmla="*/ 632938 h 2606795"/>
              <a:gd name="connsiteX118" fmla="*/ 1382467 w 1733272"/>
              <a:gd name="connsiteY118" fmla="*/ 512879 h 2606795"/>
              <a:gd name="connsiteX119" fmla="*/ 1382407 w 1733272"/>
              <a:gd name="connsiteY119" fmla="*/ 471256 h 2606795"/>
              <a:gd name="connsiteX120" fmla="*/ 1371600 w 1733272"/>
              <a:gd name="connsiteY120" fmla="*/ 412235 h 2606795"/>
              <a:gd name="connsiteX121" fmla="*/ 1363288 w 1733272"/>
              <a:gd name="connsiteY121" fmla="*/ 387297 h 2606795"/>
              <a:gd name="connsiteX122" fmla="*/ 1338349 w 1733272"/>
              <a:gd name="connsiteY122" fmla="*/ 378984 h 2606795"/>
              <a:gd name="connsiteX123" fmla="*/ 1313411 w 1733272"/>
              <a:gd name="connsiteY123" fmla="*/ 362359 h 2606795"/>
              <a:gd name="connsiteX124" fmla="*/ 1305099 w 1733272"/>
              <a:gd name="connsiteY124" fmla="*/ 337421 h 2606795"/>
              <a:gd name="connsiteX125" fmla="*/ 1288473 w 1733272"/>
              <a:gd name="connsiteY125" fmla="*/ 320795 h 2606795"/>
              <a:gd name="connsiteX126" fmla="*/ 1271848 w 1733272"/>
              <a:gd name="connsiteY126" fmla="*/ 270919 h 2606795"/>
              <a:gd name="connsiteX127" fmla="*/ 1230284 w 1733272"/>
              <a:gd name="connsiteY127" fmla="*/ 237668 h 2606795"/>
              <a:gd name="connsiteX128" fmla="*/ 1180408 w 1733272"/>
              <a:gd name="connsiteY128" fmla="*/ 179479 h 2606795"/>
              <a:gd name="connsiteX129" fmla="*/ 1163782 w 1733272"/>
              <a:gd name="connsiteY129" fmla="*/ 162853 h 2606795"/>
              <a:gd name="connsiteX130" fmla="*/ 1129640 w 1733272"/>
              <a:gd name="connsiteY130" fmla="*/ 155432 h 2606795"/>
              <a:gd name="connsiteX131" fmla="*/ 1086769 w 1733272"/>
              <a:gd name="connsiteY131" fmla="*/ 142310 h 2606795"/>
              <a:gd name="connsiteX132" fmla="*/ 1070145 w 1733272"/>
              <a:gd name="connsiteY132" fmla="*/ 122181 h 2606795"/>
              <a:gd name="connsiteX133" fmla="*/ 1030779 w 1733272"/>
              <a:gd name="connsiteY133" fmla="*/ 105556 h 2606795"/>
              <a:gd name="connsiteX134" fmla="*/ 960774 w 1733272"/>
              <a:gd name="connsiteY134" fmla="*/ 84122 h 2606795"/>
              <a:gd name="connsiteX135" fmla="*/ 885958 w 1733272"/>
              <a:gd name="connsiteY135" fmla="*/ 70999 h 2606795"/>
              <a:gd name="connsiteX136" fmla="*/ 831273 w 1733272"/>
              <a:gd name="connsiteY136" fmla="*/ 50871 h 2606795"/>
              <a:gd name="connsiteX137" fmla="*/ 764771 w 1733272"/>
              <a:gd name="connsiteY137" fmla="*/ 39054 h 2606795"/>
              <a:gd name="connsiteX138" fmla="*/ 706582 w 1733272"/>
              <a:gd name="connsiteY138" fmla="*/ 25933 h 2606795"/>
              <a:gd name="connsiteX139" fmla="*/ 641386 w 1733272"/>
              <a:gd name="connsiteY139" fmla="*/ 9306 h 2606795"/>
              <a:gd name="connsiteX140" fmla="*/ 465513 w 1733272"/>
              <a:gd name="connsiteY140" fmla="*/ 103 h 2606795"/>
              <a:gd name="connsiteX141" fmla="*/ 407324 w 1733272"/>
              <a:gd name="connsiteY141" fmla="*/ 4912 h 2606795"/>
              <a:gd name="connsiteX142" fmla="*/ 382386 w 1733272"/>
              <a:gd name="connsiteY142" fmla="*/ 13224 h 2606795"/>
              <a:gd name="connsiteX143" fmla="*/ 274320 w 1733272"/>
              <a:gd name="connsiteY143" fmla="*/ 21537 h 2606795"/>
              <a:gd name="connsiteX144" fmla="*/ 249382 w 1733272"/>
              <a:gd name="connsiteY144" fmla="*/ 29850 h 2606795"/>
              <a:gd name="connsiteX145" fmla="*/ 224444 w 1733272"/>
              <a:gd name="connsiteY145" fmla="*/ 46475 h 2606795"/>
              <a:gd name="connsiteX146" fmla="*/ 216131 w 1733272"/>
              <a:gd name="connsiteY146" fmla="*/ 38162 h 2606795"/>
              <a:gd name="connsiteX0" fmla="*/ 216131 w 1733272"/>
              <a:gd name="connsiteY0" fmla="*/ 38162 h 2606795"/>
              <a:gd name="connsiteX1" fmla="*/ 216131 w 1733272"/>
              <a:gd name="connsiteY1" fmla="*/ 38162 h 2606795"/>
              <a:gd name="connsiteX2" fmla="*/ 149629 w 1733272"/>
              <a:gd name="connsiteY2" fmla="*/ 63101 h 2606795"/>
              <a:gd name="connsiteX3" fmla="*/ 91440 w 1733272"/>
              <a:gd name="connsiteY3" fmla="*/ 112977 h 2606795"/>
              <a:gd name="connsiteX4" fmla="*/ 66502 w 1733272"/>
              <a:gd name="connsiteY4" fmla="*/ 129602 h 2606795"/>
              <a:gd name="connsiteX5" fmla="*/ 58189 w 1733272"/>
              <a:gd name="connsiteY5" fmla="*/ 154541 h 2606795"/>
              <a:gd name="connsiteX6" fmla="*/ 24939 w 1733272"/>
              <a:gd name="connsiteY6" fmla="*/ 204417 h 2606795"/>
              <a:gd name="connsiteX7" fmla="*/ 8313 w 1733272"/>
              <a:gd name="connsiteY7" fmla="*/ 254293 h 2606795"/>
              <a:gd name="connsiteX8" fmla="*/ 0 w 1733272"/>
              <a:gd name="connsiteY8" fmla="*/ 279232 h 2606795"/>
              <a:gd name="connsiteX9" fmla="*/ 8313 w 1733272"/>
              <a:gd name="connsiteY9" fmla="*/ 478737 h 2606795"/>
              <a:gd name="connsiteX10" fmla="*/ 41564 w 1733272"/>
              <a:gd name="connsiteY10" fmla="*/ 511988 h 2606795"/>
              <a:gd name="connsiteX11" fmla="*/ 91440 w 1733272"/>
              <a:gd name="connsiteY11" fmla="*/ 553552 h 2606795"/>
              <a:gd name="connsiteX12" fmla="*/ 116379 w 1733272"/>
              <a:gd name="connsiteY12" fmla="*/ 561864 h 2606795"/>
              <a:gd name="connsiteX13" fmla="*/ 133004 w 1733272"/>
              <a:gd name="connsiteY13" fmla="*/ 578490 h 2606795"/>
              <a:gd name="connsiteX14" fmla="*/ 166255 w 1733272"/>
              <a:gd name="connsiteY14" fmla="*/ 586802 h 2606795"/>
              <a:gd name="connsiteX15" fmla="*/ 191193 w 1733272"/>
              <a:gd name="connsiteY15" fmla="*/ 595115 h 2606795"/>
              <a:gd name="connsiteX16" fmla="*/ 207819 w 1733272"/>
              <a:gd name="connsiteY16" fmla="*/ 611741 h 2606795"/>
              <a:gd name="connsiteX17" fmla="*/ 232757 w 1733272"/>
              <a:gd name="connsiteY17" fmla="*/ 628366 h 2606795"/>
              <a:gd name="connsiteX18" fmla="*/ 249382 w 1733272"/>
              <a:gd name="connsiteY18" fmla="*/ 653304 h 2606795"/>
              <a:gd name="connsiteX19" fmla="*/ 290946 w 1733272"/>
              <a:gd name="connsiteY19" fmla="*/ 686555 h 2606795"/>
              <a:gd name="connsiteX20" fmla="*/ 324197 w 1733272"/>
              <a:gd name="connsiteY20" fmla="*/ 719806 h 2606795"/>
              <a:gd name="connsiteX21" fmla="*/ 374073 w 1733272"/>
              <a:gd name="connsiteY21" fmla="*/ 753057 h 2606795"/>
              <a:gd name="connsiteX22" fmla="*/ 415637 w 1733272"/>
              <a:gd name="connsiteY22" fmla="*/ 777995 h 2606795"/>
              <a:gd name="connsiteX23" fmla="*/ 446775 w 1733272"/>
              <a:gd name="connsiteY23" fmla="*/ 827872 h 2606795"/>
              <a:gd name="connsiteX24" fmla="*/ 452159 w 1733272"/>
              <a:gd name="connsiteY24" fmla="*/ 859487 h 2606795"/>
              <a:gd name="connsiteX25" fmla="*/ 483774 w 1733272"/>
              <a:gd name="connsiteY25" fmla="*/ 914406 h 2606795"/>
              <a:gd name="connsiteX26" fmla="*/ 524520 w 1733272"/>
              <a:gd name="connsiteY26" fmla="*/ 955152 h 2606795"/>
              <a:gd name="connsiteX27" fmla="*/ 544893 w 1733272"/>
              <a:gd name="connsiteY27" fmla="*/ 956787 h 2606795"/>
              <a:gd name="connsiteX28" fmla="*/ 561519 w 1733272"/>
              <a:gd name="connsiteY28" fmla="*/ 988402 h 2606795"/>
              <a:gd name="connsiteX29" fmla="*/ 591022 w 1733272"/>
              <a:gd name="connsiteY29" fmla="*/ 1003734 h 2606795"/>
              <a:gd name="connsiteX30" fmla="*/ 611395 w 1733272"/>
              <a:gd name="connsiteY30" fmla="*/ 1021177 h 2606795"/>
              <a:gd name="connsiteX31" fmla="*/ 646281 w 1733272"/>
              <a:gd name="connsiteY31" fmla="*/ 1059810 h 2606795"/>
              <a:gd name="connsiteX32" fmla="*/ 666654 w 1733272"/>
              <a:gd name="connsiteY32" fmla="*/ 1087679 h 2606795"/>
              <a:gd name="connsiteX33" fmla="*/ 687844 w 1733272"/>
              <a:gd name="connsiteY33" fmla="*/ 1095991 h 2606795"/>
              <a:gd name="connsiteX34" fmla="*/ 696976 w 1733272"/>
              <a:gd name="connsiteY34" fmla="*/ 1127607 h 2606795"/>
              <a:gd name="connsiteX35" fmla="*/ 739833 w 1733272"/>
              <a:gd name="connsiteY35" fmla="*/ 1143755 h 2606795"/>
              <a:gd name="connsiteX36" fmla="*/ 756459 w 1733272"/>
              <a:gd name="connsiteY36" fmla="*/ 1210257 h 2606795"/>
              <a:gd name="connsiteX37" fmla="*/ 789709 w 1733272"/>
              <a:gd name="connsiteY37" fmla="*/ 1251821 h 2606795"/>
              <a:gd name="connsiteX38" fmla="*/ 798022 w 1733272"/>
              <a:gd name="connsiteY38" fmla="*/ 1293384 h 2606795"/>
              <a:gd name="connsiteX39" fmla="*/ 806335 w 1733272"/>
              <a:gd name="connsiteY39" fmla="*/ 1343261 h 2606795"/>
              <a:gd name="connsiteX40" fmla="*/ 822960 w 1733272"/>
              <a:gd name="connsiteY40" fmla="*/ 1393137 h 2606795"/>
              <a:gd name="connsiteX41" fmla="*/ 839586 w 1733272"/>
              <a:gd name="connsiteY41" fmla="*/ 1409762 h 2606795"/>
              <a:gd name="connsiteX42" fmla="*/ 856211 w 1733272"/>
              <a:gd name="connsiteY42" fmla="*/ 1600955 h 2606795"/>
              <a:gd name="connsiteX43" fmla="*/ 864524 w 1733272"/>
              <a:gd name="connsiteY43" fmla="*/ 1625893 h 2606795"/>
              <a:gd name="connsiteX44" fmla="*/ 872837 w 1733272"/>
              <a:gd name="connsiteY44" fmla="*/ 1659144 h 2606795"/>
              <a:gd name="connsiteX45" fmla="*/ 889462 w 1733272"/>
              <a:gd name="connsiteY45" fmla="*/ 1709021 h 2606795"/>
              <a:gd name="connsiteX46" fmla="*/ 881149 w 1733272"/>
              <a:gd name="connsiteY46" fmla="*/ 1817086 h 2606795"/>
              <a:gd name="connsiteX47" fmla="*/ 864524 w 1733272"/>
              <a:gd name="connsiteY47" fmla="*/ 1866962 h 2606795"/>
              <a:gd name="connsiteX48" fmla="*/ 856211 w 1733272"/>
              <a:gd name="connsiteY48" fmla="*/ 1891901 h 2606795"/>
              <a:gd name="connsiteX49" fmla="*/ 864524 w 1733272"/>
              <a:gd name="connsiteY49" fmla="*/ 1925152 h 2606795"/>
              <a:gd name="connsiteX50" fmla="*/ 881149 w 1733272"/>
              <a:gd name="connsiteY50" fmla="*/ 1975028 h 2606795"/>
              <a:gd name="connsiteX51" fmla="*/ 897775 w 1733272"/>
              <a:gd name="connsiteY51" fmla="*/ 2024904 h 2606795"/>
              <a:gd name="connsiteX52" fmla="*/ 906088 w 1733272"/>
              <a:gd name="connsiteY52" fmla="*/ 2049842 h 2606795"/>
              <a:gd name="connsiteX53" fmla="*/ 914400 w 1733272"/>
              <a:gd name="connsiteY53" fmla="*/ 2074781 h 2606795"/>
              <a:gd name="connsiteX54" fmla="*/ 931026 w 1733272"/>
              <a:gd name="connsiteY54" fmla="*/ 2099719 h 2606795"/>
              <a:gd name="connsiteX55" fmla="*/ 964277 w 1733272"/>
              <a:gd name="connsiteY55" fmla="*/ 2174533 h 2606795"/>
              <a:gd name="connsiteX56" fmla="*/ 972589 w 1733272"/>
              <a:gd name="connsiteY56" fmla="*/ 2199472 h 2606795"/>
              <a:gd name="connsiteX57" fmla="*/ 989215 w 1733272"/>
              <a:gd name="connsiteY57" fmla="*/ 2216097 h 2606795"/>
              <a:gd name="connsiteX58" fmla="*/ 1022466 w 1733272"/>
              <a:gd name="connsiteY58" fmla="*/ 2257661 h 2606795"/>
              <a:gd name="connsiteX59" fmla="*/ 1047404 w 1733272"/>
              <a:gd name="connsiteY59" fmla="*/ 2307537 h 2606795"/>
              <a:gd name="connsiteX60" fmla="*/ 1072342 w 1733272"/>
              <a:gd name="connsiteY60" fmla="*/ 2349101 h 2606795"/>
              <a:gd name="connsiteX61" fmla="*/ 1080655 w 1733272"/>
              <a:gd name="connsiteY61" fmla="*/ 2374039 h 2606795"/>
              <a:gd name="connsiteX62" fmla="*/ 1113906 w 1733272"/>
              <a:gd name="connsiteY62" fmla="*/ 2415602 h 2606795"/>
              <a:gd name="connsiteX63" fmla="*/ 1147157 w 1733272"/>
              <a:gd name="connsiteY63" fmla="*/ 2457166 h 2606795"/>
              <a:gd name="connsiteX64" fmla="*/ 1172095 w 1733272"/>
              <a:gd name="connsiteY64" fmla="*/ 2498730 h 2606795"/>
              <a:gd name="connsiteX65" fmla="*/ 1213659 w 1733272"/>
              <a:gd name="connsiteY65" fmla="*/ 2531981 h 2606795"/>
              <a:gd name="connsiteX66" fmla="*/ 1263535 w 1733272"/>
              <a:gd name="connsiteY66" fmla="*/ 2598482 h 2606795"/>
              <a:gd name="connsiteX67" fmla="*/ 1288473 w 1733272"/>
              <a:gd name="connsiteY67" fmla="*/ 2606795 h 2606795"/>
              <a:gd name="connsiteX68" fmla="*/ 1305099 w 1733272"/>
              <a:gd name="connsiteY68" fmla="*/ 2590170 h 2606795"/>
              <a:gd name="connsiteX69" fmla="*/ 1313411 w 1733272"/>
              <a:gd name="connsiteY69" fmla="*/ 2565232 h 2606795"/>
              <a:gd name="connsiteX70" fmla="*/ 1338349 w 1733272"/>
              <a:gd name="connsiteY70" fmla="*/ 2556919 h 2606795"/>
              <a:gd name="connsiteX71" fmla="*/ 1354975 w 1733272"/>
              <a:gd name="connsiteY71" fmla="*/ 2540293 h 2606795"/>
              <a:gd name="connsiteX72" fmla="*/ 1396539 w 1733272"/>
              <a:gd name="connsiteY72" fmla="*/ 2507042 h 2606795"/>
              <a:gd name="connsiteX73" fmla="*/ 1388226 w 1733272"/>
              <a:gd name="connsiteY73" fmla="*/ 2415602 h 2606795"/>
              <a:gd name="connsiteX74" fmla="*/ 1379913 w 1733272"/>
              <a:gd name="connsiteY74" fmla="*/ 2390664 h 2606795"/>
              <a:gd name="connsiteX75" fmla="*/ 1354975 w 1733272"/>
              <a:gd name="connsiteY75" fmla="*/ 2374039 h 2606795"/>
              <a:gd name="connsiteX76" fmla="*/ 1346662 w 1733272"/>
              <a:gd name="connsiteY76" fmla="*/ 2307537 h 2606795"/>
              <a:gd name="connsiteX77" fmla="*/ 1338349 w 1733272"/>
              <a:gd name="connsiteY77" fmla="*/ 2282599 h 2606795"/>
              <a:gd name="connsiteX78" fmla="*/ 1363288 w 1733272"/>
              <a:gd name="connsiteY78" fmla="*/ 2116344 h 2606795"/>
              <a:gd name="connsiteX79" fmla="*/ 1379913 w 1733272"/>
              <a:gd name="connsiteY79" fmla="*/ 2091406 h 2606795"/>
              <a:gd name="connsiteX80" fmla="*/ 1404851 w 1733272"/>
              <a:gd name="connsiteY80" fmla="*/ 2049842 h 2606795"/>
              <a:gd name="connsiteX81" fmla="*/ 1413164 w 1733272"/>
              <a:gd name="connsiteY81" fmla="*/ 2024904 h 2606795"/>
              <a:gd name="connsiteX82" fmla="*/ 1463040 w 1733272"/>
              <a:gd name="connsiteY82" fmla="*/ 1966715 h 2606795"/>
              <a:gd name="connsiteX83" fmla="*/ 1479666 w 1733272"/>
              <a:gd name="connsiteY83" fmla="*/ 1950090 h 2606795"/>
              <a:gd name="connsiteX84" fmla="*/ 1512917 w 1733272"/>
              <a:gd name="connsiteY84" fmla="*/ 1916839 h 2606795"/>
              <a:gd name="connsiteX85" fmla="*/ 1529542 w 1733272"/>
              <a:gd name="connsiteY85" fmla="*/ 1900213 h 2606795"/>
              <a:gd name="connsiteX86" fmla="*/ 1556593 w 1733272"/>
              <a:gd name="connsiteY86" fmla="*/ 1894013 h 2606795"/>
              <a:gd name="connsiteX87" fmla="*/ 1579419 w 1733272"/>
              <a:gd name="connsiteY87" fmla="*/ 1833712 h 2606795"/>
              <a:gd name="connsiteX88" fmla="*/ 1602722 w 1733272"/>
              <a:gd name="connsiteY88" fmla="*/ 1842501 h 2606795"/>
              <a:gd name="connsiteX89" fmla="*/ 1645920 w 1733272"/>
              <a:gd name="connsiteY89" fmla="*/ 1797191 h 2606795"/>
              <a:gd name="connsiteX90" fmla="*/ 1677536 w 1733272"/>
              <a:gd name="connsiteY90" fmla="*/ 1769321 h 2606795"/>
              <a:gd name="connsiteX91" fmla="*/ 1687484 w 1733272"/>
              <a:gd name="connsiteY91" fmla="*/ 1742272 h 2606795"/>
              <a:gd name="connsiteX92" fmla="*/ 1733272 w 1733272"/>
              <a:gd name="connsiteY92" fmla="*/ 1721080 h 2606795"/>
              <a:gd name="connsiteX93" fmla="*/ 1713376 w 1733272"/>
              <a:gd name="connsiteY93" fmla="*/ 1700708 h 2606795"/>
              <a:gd name="connsiteX94" fmla="*/ 1680125 w 1733272"/>
              <a:gd name="connsiteY94" fmla="*/ 1663709 h 2606795"/>
              <a:gd name="connsiteX95" fmla="*/ 1656822 w 1733272"/>
              <a:gd name="connsiteY95" fmla="*/ 1646267 h 2606795"/>
              <a:gd name="connsiteX96" fmla="*/ 1636449 w 1733272"/>
              <a:gd name="connsiteY96" fmla="*/ 1629641 h 2606795"/>
              <a:gd name="connsiteX97" fmla="*/ 1604834 w 1733272"/>
              <a:gd name="connsiteY97" fmla="*/ 1579765 h 2606795"/>
              <a:gd name="connsiteX98" fmla="*/ 1551550 w 1733272"/>
              <a:gd name="connsiteY98" fmla="*/ 1479876 h 2606795"/>
              <a:gd name="connsiteX99" fmla="*/ 1587731 w 1733272"/>
              <a:gd name="connsiteY99" fmla="*/ 1426388 h 2606795"/>
              <a:gd name="connsiteX100" fmla="*/ 1604357 w 1733272"/>
              <a:gd name="connsiteY100" fmla="*/ 1409762 h 2606795"/>
              <a:gd name="connsiteX101" fmla="*/ 1596044 w 1733272"/>
              <a:gd name="connsiteY101" fmla="*/ 1359886 h 2606795"/>
              <a:gd name="connsiteX102" fmla="*/ 1587731 w 1733272"/>
              <a:gd name="connsiteY102" fmla="*/ 1334948 h 2606795"/>
              <a:gd name="connsiteX103" fmla="*/ 1554480 w 1733272"/>
              <a:gd name="connsiteY103" fmla="*/ 1301697 h 2606795"/>
              <a:gd name="connsiteX104" fmla="*/ 1567189 w 1733272"/>
              <a:gd name="connsiteY104" fmla="*/ 1290773 h 2606795"/>
              <a:gd name="connsiteX105" fmla="*/ 1561073 w 1733272"/>
              <a:gd name="connsiteY105" fmla="*/ 1255325 h 2606795"/>
              <a:gd name="connsiteX106" fmla="*/ 1542249 w 1733272"/>
              <a:gd name="connsiteY106" fmla="*/ 1229080 h 2606795"/>
              <a:gd name="connsiteX107" fmla="*/ 1515114 w 1733272"/>
              <a:gd name="connsiteY107" fmla="*/ 1176115 h 2606795"/>
              <a:gd name="connsiteX108" fmla="*/ 1490091 w 1733272"/>
              <a:gd name="connsiteY108" fmla="*/ 1127130 h 2606795"/>
              <a:gd name="connsiteX109" fmla="*/ 1465153 w 1733272"/>
              <a:gd name="connsiteY109" fmla="*/ 1089314 h 2606795"/>
              <a:gd name="connsiteX110" fmla="*/ 1452274 w 1733272"/>
              <a:gd name="connsiteY110" fmla="*/ 1052315 h 2606795"/>
              <a:gd name="connsiteX111" fmla="*/ 1415277 w 1733272"/>
              <a:gd name="connsiteY111" fmla="*/ 994944 h 2606795"/>
              <a:gd name="connsiteX112" fmla="*/ 1388226 w 1733272"/>
              <a:gd name="connsiteY112" fmla="*/ 910999 h 2606795"/>
              <a:gd name="connsiteX113" fmla="*/ 1379913 w 1733272"/>
              <a:gd name="connsiteY113" fmla="*/ 886061 h 2606795"/>
              <a:gd name="connsiteX114" fmla="*/ 1371600 w 1733272"/>
              <a:gd name="connsiteY114" fmla="*/ 836184 h 2606795"/>
              <a:gd name="connsiteX115" fmla="*/ 1363288 w 1733272"/>
              <a:gd name="connsiteY115" fmla="*/ 719806 h 2606795"/>
              <a:gd name="connsiteX116" fmla="*/ 1360676 w 1733272"/>
              <a:gd name="connsiteY116" fmla="*/ 676937 h 2606795"/>
              <a:gd name="connsiteX117" fmla="*/ 1361209 w 1733272"/>
              <a:gd name="connsiteY117" fmla="*/ 632938 h 2606795"/>
              <a:gd name="connsiteX118" fmla="*/ 1382467 w 1733272"/>
              <a:gd name="connsiteY118" fmla="*/ 512879 h 2606795"/>
              <a:gd name="connsiteX119" fmla="*/ 1382407 w 1733272"/>
              <a:gd name="connsiteY119" fmla="*/ 471256 h 2606795"/>
              <a:gd name="connsiteX120" fmla="*/ 1371600 w 1733272"/>
              <a:gd name="connsiteY120" fmla="*/ 412235 h 2606795"/>
              <a:gd name="connsiteX121" fmla="*/ 1363288 w 1733272"/>
              <a:gd name="connsiteY121" fmla="*/ 387297 h 2606795"/>
              <a:gd name="connsiteX122" fmla="*/ 1338349 w 1733272"/>
              <a:gd name="connsiteY122" fmla="*/ 378984 h 2606795"/>
              <a:gd name="connsiteX123" fmla="*/ 1313411 w 1733272"/>
              <a:gd name="connsiteY123" fmla="*/ 362359 h 2606795"/>
              <a:gd name="connsiteX124" fmla="*/ 1305099 w 1733272"/>
              <a:gd name="connsiteY124" fmla="*/ 337421 h 2606795"/>
              <a:gd name="connsiteX125" fmla="*/ 1288473 w 1733272"/>
              <a:gd name="connsiteY125" fmla="*/ 320795 h 2606795"/>
              <a:gd name="connsiteX126" fmla="*/ 1271848 w 1733272"/>
              <a:gd name="connsiteY126" fmla="*/ 270919 h 2606795"/>
              <a:gd name="connsiteX127" fmla="*/ 1230284 w 1733272"/>
              <a:gd name="connsiteY127" fmla="*/ 237668 h 2606795"/>
              <a:gd name="connsiteX128" fmla="*/ 1180408 w 1733272"/>
              <a:gd name="connsiteY128" fmla="*/ 179479 h 2606795"/>
              <a:gd name="connsiteX129" fmla="*/ 1163782 w 1733272"/>
              <a:gd name="connsiteY129" fmla="*/ 162853 h 2606795"/>
              <a:gd name="connsiteX130" fmla="*/ 1129640 w 1733272"/>
              <a:gd name="connsiteY130" fmla="*/ 155432 h 2606795"/>
              <a:gd name="connsiteX131" fmla="*/ 1086769 w 1733272"/>
              <a:gd name="connsiteY131" fmla="*/ 142310 h 2606795"/>
              <a:gd name="connsiteX132" fmla="*/ 1070145 w 1733272"/>
              <a:gd name="connsiteY132" fmla="*/ 122181 h 2606795"/>
              <a:gd name="connsiteX133" fmla="*/ 1030779 w 1733272"/>
              <a:gd name="connsiteY133" fmla="*/ 105556 h 2606795"/>
              <a:gd name="connsiteX134" fmla="*/ 960774 w 1733272"/>
              <a:gd name="connsiteY134" fmla="*/ 84122 h 2606795"/>
              <a:gd name="connsiteX135" fmla="*/ 885958 w 1733272"/>
              <a:gd name="connsiteY135" fmla="*/ 70999 h 2606795"/>
              <a:gd name="connsiteX136" fmla="*/ 831273 w 1733272"/>
              <a:gd name="connsiteY136" fmla="*/ 50871 h 2606795"/>
              <a:gd name="connsiteX137" fmla="*/ 764771 w 1733272"/>
              <a:gd name="connsiteY137" fmla="*/ 39054 h 2606795"/>
              <a:gd name="connsiteX138" fmla="*/ 706582 w 1733272"/>
              <a:gd name="connsiteY138" fmla="*/ 25933 h 2606795"/>
              <a:gd name="connsiteX139" fmla="*/ 641386 w 1733272"/>
              <a:gd name="connsiteY139" fmla="*/ 9306 h 2606795"/>
              <a:gd name="connsiteX140" fmla="*/ 465513 w 1733272"/>
              <a:gd name="connsiteY140" fmla="*/ 103 h 2606795"/>
              <a:gd name="connsiteX141" fmla="*/ 407324 w 1733272"/>
              <a:gd name="connsiteY141" fmla="*/ 4912 h 2606795"/>
              <a:gd name="connsiteX142" fmla="*/ 382386 w 1733272"/>
              <a:gd name="connsiteY142" fmla="*/ 13224 h 2606795"/>
              <a:gd name="connsiteX143" fmla="*/ 274320 w 1733272"/>
              <a:gd name="connsiteY143" fmla="*/ 21537 h 2606795"/>
              <a:gd name="connsiteX144" fmla="*/ 249382 w 1733272"/>
              <a:gd name="connsiteY144" fmla="*/ 29850 h 2606795"/>
              <a:gd name="connsiteX145" fmla="*/ 224444 w 1733272"/>
              <a:gd name="connsiteY145" fmla="*/ 46475 h 2606795"/>
              <a:gd name="connsiteX146" fmla="*/ 216131 w 1733272"/>
              <a:gd name="connsiteY146" fmla="*/ 38162 h 2606795"/>
              <a:gd name="connsiteX0" fmla="*/ 216131 w 1733272"/>
              <a:gd name="connsiteY0" fmla="*/ 38162 h 2606795"/>
              <a:gd name="connsiteX1" fmla="*/ 216131 w 1733272"/>
              <a:gd name="connsiteY1" fmla="*/ 38162 h 2606795"/>
              <a:gd name="connsiteX2" fmla="*/ 149629 w 1733272"/>
              <a:gd name="connsiteY2" fmla="*/ 63101 h 2606795"/>
              <a:gd name="connsiteX3" fmla="*/ 91440 w 1733272"/>
              <a:gd name="connsiteY3" fmla="*/ 112977 h 2606795"/>
              <a:gd name="connsiteX4" fmla="*/ 66502 w 1733272"/>
              <a:gd name="connsiteY4" fmla="*/ 129602 h 2606795"/>
              <a:gd name="connsiteX5" fmla="*/ 58189 w 1733272"/>
              <a:gd name="connsiteY5" fmla="*/ 154541 h 2606795"/>
              <a:gd name="connsiteX6" fmla="*/ 24939 w 1733272"/>
              <a:gd name="connsiteY6" fmla="*/ 204417 h 2606795"/>
              <a:gd name="connsiteX7" fmla="*/ 8313 w 1733272"/>
              <a:gd name="connsiteY7" fmla="*/ 254293 h 2606795"/>
              <a:gd name="connsiteX8" fmla="*/ 0 w 1733272"/>
              <a:gd name="connsiteY8" fmla="*/ 279232 h 2606795"/>
              <a:gd name="connsiteX9" fmla="*/ 8313 w 1733272"/>
              <a:gd name="connsiteY9" fmla="*/ 478737 h 2606795"/>
              <a:gd name="connsiteX10" fmla="*/ 41564 w 1733272"/>
              <a:gd name="connsiteY10" fmla="*/ 511988 h 2606795"/>
              <a:gd name="connsiteX11" fmla="*/ 91440 w 1733272"/>
              <a:gd name="connsiteY11" fmla="*/ 553552 h 2606795"/>
              <a:gd name="connsiteX12" fmla="*/ 116379 w 1733272"/>
              <a:gd name="connsiteY12" fmla="*/ 561864 h 2606795"/>
              <a:gd name="connsiteX13" fmla="*/ 133004 w 1733272"/>
              <a:gd name="connsiteY13" fmla="*/ 578490 h 2606795"/>
              <a:gd name="connsiteX14" fmla="*/ 166255 w 1733272"/>
              <a:gd name="connsiteY14" fmla="*/ 586802 h 2606795"/>
              <a:gd name="connsiteX15" fmla="*/ 191193 w 1733272"/>
              <a:gd name="connsiteY15" fmla="*/ 595115 h 2606795"/>
              <a:gd name="connsiteX16" fmla="*/ 207819 w 1733272"/>
              <a:gd name="connsiteY16" fmla="*/ 611741 h 2606795"/>
              <a:gd name="connsiteX17" fmla="*/ 232757 w 1733272"/>
              <a:gd name="connsiteY17" fmla="*/ 628366 h 2606795"/>
              <a:gd name="connsiteX18" fmla="*/ 249382 w 1733272"/>
              <a:gd name="connsiteY18" fmla="*/ 653304 h 2606795"/>
              <a:gd name="connsiteX19" fmla="*/ 290946 w 1733272"/>
              <a:gd name="connsiteY19" fmla="*/ 686555 h 2606795"/>
              <a:gd name="connsiteX20" fmla="*/ 324197 w 1733272"/>
              <a:gd name="connsiteY20" fmla="*/ 719806 h 2606795"/>
              <a:gd name="connsiteX21" fmla="*/ 374073 w 1733272"/>
              <a:gd name="connsiteY21" fmla="*/ 753057 h 2606795"/>
              <a:gd name="connsiteX22" fmla="*/ 415637 w 1733272"/>
              <a:gd name="connsiteY22" fmla="*/ 777995 h 2606795"/>
              <a:gd name="connsiteX23" fmla="*/ 446775 w 1733272"/>
              <a:gd name="connsiteY23" fmla="*/ 827872 h 2606795"/>
              <a:gd name="connsiteX24" fmla="*/ 452159 w 1733272"/>
              <a:gd name="connsiteY24" fmla="*/ 859487 h 2606795"/>
              <a:gd name="connsiteX25" fmla="*/ 483774 w 1733272"/>
              <a:gd name="connsiteY25" fmla="*/ 914406 h 2606795"/>
              <a:gd name="connsiteX26" fmla="*/ 524520 w 1733272"/>
              <a:gd name="connsiteY26" fmla="*/ 955152 h 2606795"/>
              <a:gd name="connsiteX27" fmla="*/ 544893 w 1733272"/>
              <a:gd name="connsiteY27" fmla="*/ 956787 h 2606795"/>
              <a:gd name="connsiteX28" fmla="*/ 561519 w 1733272"/>
              <a:gd name="connsiteY28" fmla="*/ 988402 h 2606795"/>
              <a:gd name="connsiteX29" fmla="*/ 591022 w 1733272"/>
              <a:gd name="connsiteY29" fmla="*/ 1003734 h 2606795"/>
              <a:gd name="connsiteX30" fmla="*/ 611395 w 1733272"/>
              <a:gd name="connsiteY30" fmla="*/ 1021177 h 2606795"/>
              <a:gd name="connsiteX31" fmla="*/ 646281 w 1733272"/>
              <a:gd name="connsiteY31" fmla="*/ 1059810 h 2606795"/>
              <a:gd name="connsiteX32" fmla="*/ 666654 w 1733272"/>
              <a:gd name="connsiteY32" fmla="*/ 1087679 h 2606795"/>
              <a:gd name="connsiteX33" fmla="*/ 687844 w 1733272"/>
              <a:gd name="connsiteY33" fmla="*/ 1095991 h 2606795"/>
              <a:gd name="connsiteX34" fmla="*/ 696976 w 1733272"/>
              <a:gd name="connsiteY34" fmla="*/ 1127607 h 2606795"/>
              <a:gd name="connsiteX35" fmla="*/ 739833 w 1733272"/>
              <a:gd name="connsiteY35" fmla="*/ 1143755 h 2606795"/>
              <a:gd name="connsiteX36" fmla="*/ 756459 w 1733272"/>
              <a:gd name="connsiteY36" fmla="*/ 1210257 h 2606795"/>
              <a:gd name="connsiteX37" fmla="*/ 789709 w 1733272"/>
              <a:gd name="connsiteY37" fmla="*/ 1251821 h 2606795"/>
              <a:gd name="connsiteX38" fmla="*/ 798022 w 1733272"/>
              <a:gd name="connsiteY38" fmla="*/ 1293384 h 2606795"/>
              <a:gd name="connsiteX39" fmla="*/ 806335 w 1733272"/>
              <a:gd name="connsiteY39" fmla="*/ 1343261 h 2606795"/>
              <a:gd name="connsiteX40" fmla="*/ 822960 w 1733272"/>
              <a:gd name="connsiteY40" fmla="*/ 1393137 h 2606795"/>
              <a:gd name="connsiteX41" fmla="*/ 839586 w 1733272"/>
              <a:gd name="connsiteY41" fmla="*/ 1409762 h 2606795"/>
              <a:gd name="connsiteX42" fmla="*/ 856211 w 1733272"/>
              <a:gd name="connsiteY42" fmla="*/ 1600955 h 2606795"/>
              <a:gd name="connsiteX43" fmla="*/ 864524 w 1733272"/>
              <a:gd name="connsiteY43" fmla="*/ 1625893 h 2606795"/>
              <a:gd name="connsiteX44" fmla="*/ 872837 w 1733272"/>
              <a:gd name="connsiteY44" fmla="*/ 1659144 h 2606795"/>
              <a:gd name="connsiteX45" fmla="*/ 889462 w 1733272"/>
              <a:gd name="connsiteY45" fmla="*/ 1709021 h 2606795"/>
              <a:gd name="connsiteX46" fmla="*/ 881149 w 1733272"/>
              <a:gd name="connsiteY46" fmla="*/ 1817086 h 2606795"/>
              <a:gd name="connsiteX47" fmla="*/ 864524 w 1733272"/>
              <a:gd name="connsiteY47" fmla="*/ 1866962 h 2606795"/>
              <a:gd name="connsiteX48" fmla="*/ 856211 w 1733272"/>
              <a:gd name="connsiteY48" fmla="*/ 1891901 h 2606795"/>
              <a:gd name="connsiteX49" fmla="*/ 864524 w 1733272"/>
              <a:gd name="connsiteY49" fmla="*/ 1925152 h 2606795"/>
              <a:gd name="connsiteX50" fmla="*/ 881149 w 1733272"/>
              <a:gd name="connsiteY50" fmla="*/ 1975028 h 2606795"/>
              <a:gd name="connsiteX51" fmla="*/ 897775 w 1733272"/>
              <a:gd name="connsiteY51" fmla="*/ 2024904 h 2606795"/>
              <a:gd name="connsiteX52" fmla="*/ 906088 w 1733272"/>
              <a:gd name="connsiteY52" fmla="*/ 2049842 h 2606795"/>
              <a:gd name="connsiteX53" fmla="*/ 914400 w 1733272"/>
              <a:gd name="connsiteY53" fmla="*/ 2074781 h 2606795"/>
              <a:gd name="connsiteX54" fmla="*/ 931026 w 1733272"/>
              <a:gd name="connsiteY54" fmla="*/ 2099719 h 2606795"/>
              <a:gd name="connsiteX55" fmla="*/ 964277 w 1733272"/>
              <a:gd name="connsiteY55" fmla="*/ 2174533 h 2606795"/>
              <a:gd name="connsiteX56" fmla="*/ 972589 w 1733272"/>
              <a:gd name="connsiteY56" fmla="*/ 2199472 h 2606795"/>
              <a:gd name="connsiteX57" fmla="*/ 989215 w 1733272"/>
              <a:gd name="connsiteY57" fmla="*/ 2216097 h 2606795"/>
              <a:gd name="connsiteX58" fmla="*/ 1022466 w 1733272"/>
              <a:gd name="connsiteY58" fmla="*/ 2257661 h 2606795"/>
              <a:gd name="connsiteX59" fmla="*/ 1047404 w 1733272"/>
              <a:gd name="connsiteY59" fmla="*/ 2307537 h 2606795"/>
              <a:gd name="connsiteX60" fmla="*/ 1072342 w 1733272"/>
              <a:gd name="connsiteY60" fmla="*/ 2349101 h 2606795"/>
              <a:gd name="connsiteX61" fmla="*/ 1080655 w 1733272"/>
              <a:gd name="connsiteY61" fmla="*/ 2374039 h 2606795"/>
              <a:gd name="connsiteX62" fmla="*/ 1113906 w 1733272"/>
              <a:gd name="connsiteY62" fmla="*/ 2415602 h 2606795"/>
              <a:gd name="connsiteX63" fmla="*/ 1147157 w 1733272"/>
              <a:gd name="connsiteY63" fmla="*/ 2457166 h 2606795"/>
              <a:gd name="connsiteX64" fmla="*/ 1172095 w 1733272"/>
              <a:gd name="connsiteY64" fmla="*/ 2498730 h 2606795"/>
              <a:gd name="connsiteX65" fmla="*/ 1213659 w 1733272"/>
              <a:gd name="connsiteY65" fmla="*/ 2531981 h 2606795"/>
              <a:gd name="connsiteX66" fmla="*/ 1263535 w 1733272"/>
              <a:gd name="connsiteY66" fmla="*/ 2598482 h 2606795"/>
              <a:gd name="connsiteX67" fmla="*/ 1288473 w 1733272"/>
              <a:gd name="connsiteY67" fmla="*/ 2606795 h 2606795"/>
              <a:gd name="connsiteX68" fmla="*/ 1305099 w 1733272"/>
              <a:gd name="connsiteY68" fmla="*/ 2590170 h 2606795"/>
              <a:gd name="connsiteX69" fmla="*/ 1313411 w 1733272"/>
              <a:gd name="connsiteY69" fmla="*/ 2565232 h 2606795"/>
              <a:gd name="connsiteX70" fmla="*/ 1338349 w 1733272"/>
              <a:gd name="connsiteY70" fmla="*/ 2556919 h 2606795"/>
              <a:gd name="connsiteX71" fmla="*/ 1354975 w 1733272"/>
              <a:gd name="connsiteY71" fmla="*/ 2540293 h 2606795"/>
              <a:gd name="connsiteX72" fmla="*/ 1396539 w 1733272"/>
              <a:gd name="connsiteY72" fmla="*/ 2507042 h 2606795"/>
              <a:gd name="connsiteX73" fmla="*/ 1388226 w 1733272"/>
              <a:gd name="connsiteY73" fmla="*/ 2415602 h 2606795"/>
              <a:gd name="connsiteX74" fmla="*/ 1379913 w 1733272"/>
              <a:gd name="connsiteY74" fmla="*/ 2390664 h 2606795"/>
              <a:gd name="connsiteX75" fmla="*/ 1354975 w 1733272"/>
              <a:gd name="connsiteY75" fmla="*/ 2374039 h 2606795"/>
              <a:gd name="connsiteX76" fmla="*/ 1346662 w 1733272"/>
              <a:gd name="connsiteY76" fmla="*/ 2307537 h 2606795"/>
              <a:gd name="connsiteX77" fmla="*/ 1338349 w 1733272"/>
              <a:gd name="connsiteY77" fmla="*/ 2282599 h 2606795"/>
              <a:gd name="connsiteX78" fmla="*/ 1363288 w 1733272"/>
              <a:gd name="connsiteY78" fmla="*/ 2116344 h 2606795"/>
              <a:gd name="connsiteX79" fmla="*/ 1379913 w 1733272"/>
              <a:gd name="connsiteY79" fmla="*/ 2091406 h 2606795"/>
              <a:gd name="connsiteX80" fmla="*/ 1404851 w 1733272"/>
              <a:gd name="connsiteY80" fmla="*/ 2049842 h 2606795"/>
              <a:gd name="connsiteX81" fmla="*/ 1413164 w 1733272"/>
              <a:gd name="connsiteY81" fmla="*/ 2024904 h 2606795"/>
              <a:gd name="connsiteX82" fmla="*/ 1463040 w 1733272"/>
              <a:gd name="connsiteY82" fmla="*/ 1966715 h 2606795"/>
              <a:gd name="connsiteX83" fmla="*/ 1479666 w 1733272"/>
              <a:gd name="connsiteY83" fmla="*/ 1950090 h 2606795"/>
              <a:gd name="connsiteX84" fmla="*/ 1512917 w 1733272"/>
              <a:gd name="connsiteY84" fmla="*/ 1916839 h 2606795"/>
              <a:gd name="connsiteX85" fmla="*/ 1529542 w 1733272"/>
              <a:gd name="connsiteY85" fmla="*/ 1900213 h 2606795"/>
              <a:gd name="connsiteX86" fmla="*/ 1556593 w 1733272"/>
              <a:gd name="connsiteY86" fmla="*/ 1894013 h 2606795"/>
              <a:gd name="connsiteX87" fmla="*/ 1579419 w 1733272"/>
              <a:gd name="connsiteY87" fmla="*/ 1833712 h 2606795"/>
              <a:gd name="connsiteX88" fmla="*/ 1602722 w 1733272"/>
              <a:gd name="connsiteY88" fmla="*/ 1842501 h 2606795"/>
              <a:gd name="connsiteX89" fmla="*/ 1645920 w 1733272"/>
              <a:gd name="connsiteY89" fmla="*/ 1797191 h 2606795"/>
              <a:gd name="connsiteX90" fmla="*/ 1677536 w 1733272"/>
              <a:gd name="connsiteY90" fmla="*/ 1769321 h 2606795"/>
              <a:gd name="connsiteX91" fmla="*/ 1687484 w 1733272"/>
              <a:gd name="connsiteY91" fmla="*/ 1742272 h 2606795"/>
              <a:gd name="connsiteX92" fmla="*/ 1733272 w 1733272"/>
              <a:gd name="connsiteY92" fmla="*/ 1721080 h 2606795"/>
              <a:gd name="connsiteX93" fmla="*/ 1713376 w 1733272"/>
              <a:gd name="connsiteY93" fmla="*/ 1700708 h 2606795"/>
              <a:gd name="connsiteX94" fmla="*/ 1680125 w 1733272"/>
              <a:gd name="connsiteY94" fmla="*/ 1663709 h 2606795"/>
              <a:gd name="connsiteX95" fmla="*/ 1656822 w 1733272"/>
              <a:gd name="connsiteY95" fmla="*/ 1646267 h 2606795"/>
              <a:gd name="connsiteX96" fmla="*/ 1636449 w 1733272"/>
              <a:gd name="connsiteY96" fmla="*/ 1629641 h 2606795"/>
              <a:gd name="connsiteX97" fmla="*/ 1604834 w 1733272"/>
              <a:gd name="connsiteY97" fmla="*/ 1579765 h 2606795"/>
              <a:gd name="connsiteX98" fmla="*/ 1551550 w 1733272"/>
              <a:gd name="connsiteY98" fmla="*/ 1479876 h 2606795"/>
              <a:gd name="connsiteX99" fmla="*/ 1587731 w 1733272"/>
              <a:gd name="connsiteY99" fmla="*/ 1426388 h 2606795"/>
              <a:gd name="connsiteX100" fmla="*/ 1604357 w 1733272"/>
              <a:gd name="connsiteY100" fmla="*/ 1409762 h 2606795"/>
              <a:gd name="connsiteX101" fmla="*/ 1596044 w 1733272"/>
              <a:gd name="connsiteY101" fmla="*/ 1359886 h 2606795"/>
              <a:gd name="connsiteX102" fmla="*/ 1587731 w 1733272"/>
              <a:gd name="connsiteY102" fmla="*/ 1334948 h 2606795"/>
              <a:gd name="connsiteX103" fmla="*/ 1554480 w 1733272"/>
              <a:gd name="connsiteY103" fmla="*/ 1301697 h 2606795"/>
              <a:gd name="connsiteX104" fmla="*/ 1570692 w 1733272"/>
              <a:gd name="connsiteY104" fmla="*/ 1287270 h 2606795"/>
              <a:gd name="connsiteX105" fmla="*/ 1561073 w 1733272"/>
              <a:gd name="connsiteY105" fmla="*/ 1255325 h 2606795"/>
              <a:gd name="connsiteX106" fmla="*/ 1542249 w 1733272"/>
              <a:gd name="connsiteY106" fmla="*/ 1229080 h 2606795"/>
              <a:gd name="connsiteX107" fmla="*/ 1515114 w 1733272"/>
              <a:gd name="connsiteY107" fmla="*/ 1176115 h 2606795"/>
              <a:gd name="connsiteX108" fmla="*/ 1490091 w 1733272"/>
              <a:gd name="connsiteY108" fmla="*/ 1127130 h 2606795"/>
              <a:gd name="connsiteX109" fmla="*/ 1465153 w 1733272"/>
              <a:gd name="connsiteY109" fmla="*/ 1089314 h 2606795"/>
              <a:gd name="connsiteX110" fmla="*/ 1452274 w 1733272"/>
              <a:gd name="connsiteY110" fmla="*/ 1052315 h 2606795"/>
              <a:gd name="connsiteX111" fmla="*/ 1415277 w 1733272"/>
              <a:gd name="connsiteY111" fmla="*/ 994944 h 2606795"/>
              <a:gd name="connsiteX112" fmla="*/ 1388226 w 1733272"/>
              <a:gd name="connsiteY112" fmla="*/ 910999 h 2606795"/>
              <a:gd name="connsiteX113" fmla="*/ 1379913 w 1733272"/>
              <a:gd name="connsiteY113" fmla="*/ 886061 h 2606795"/>
              <a:gd name="connsiteX114" fmla="*/ 1371600 w 1733272"/>
              <a:gd name="connsiteY114" fmla="*/ 836184 h 2606795"/>
              <a:gd name="connsiteX115" fmla="*/ 1363288 w 1733272"/>
              <a:gd name="connsiteY115" fmla="*/ 719806 h 2606795"/>
              <a:gd name="connsiteX116" fmla="*/ 1360676 w 1733272"/>
              <a:gd name="connsiteY116" fmla="*/ 676937 h 2606795"/>
              <a:gd name="connsiteX117" fmla="*/ 1361209 w 1733272"/>
              <a:gd name="connsiteY117" fmla="*/ 632938 h 2606795"/>
              <a:gd name="connsiteX118" fmla="*/ 1382467 w 1733272"/>
              <a:gd name="connsiteY118" fmla="*/ 512879 h 2606795"/>
              <a:gd name="connsiteX119" fmla="*/ 1382407 w 1733272"/>
              <a:gd name="connsiteY119" fmla="*/ 471256 h 2606795"/>
              <a:gd name="connsiteX120" fmla="*/ 1371600 w 1733272"/>
              <a:gd name="connsiteY120" fmla="*/ 412235 h 2606795"/>
              <a:gd name="connsiteX121" fmla="*/ 1363288 w 1733272"/>
              <a:gd name="connsiteY121" fmla="*/ 387297 h 2606795"/>
              <a:gd name="connsiteX122" fmla="*/ 1338349 w 1733272"/>
              <a:gd name="connsiteY122" fmla="*/ 378984 h 2606795"/>
              <a:gd name="connsiteX123" fmla="*/ 1313411 w 1733272"/>
              <a:gd name="connsiteY123" fmla="*/ 362359 h 2606795"/>
              <a:gd name="connsiteX124" fmla="*/ 1305099 w 1733272"/>
              <a:gd name="connsiteY124" fmla="*/ 337421 h 2606795"/>
              <a:gd name="connsiteX125" fmla="*/ 1288473 w 1733272"/>
              <a:gd name="connsiteY125" fmla="*/ 320795 h 2606795"/>
              <a:gd name="connsiteX126" fmla="*/ 1271848 w 1733272"/>
              <a:gd name="connsiteY126" fmla="*/ 270919 h 2606795"/>
              <a:gd name="connsiteX127" fmla="*/ 1230284 w 1733272"/>
              <a:gd name="connsiteY127" fmla="*/ 237668 h 2606795"/>
              <a:gd name="connsiteX128" fmla="*/ 1180408 w 1733272"/>
              <a:gd name="connsiteY128" fmla="*/ 179479 h 2606795"/>
              <a:gd name="connsiteX129" fmla="*/ 1163782 w 1733272"/>
              <a:gd name="connsiteY129" fmla="*/ 162853 h 2606795"/>
              <a:gd name="connsiteX130" fmla="*/ 1129640 w 1733272"/>
              <a:gd name="connsiteY130" fmla="*/ 155432 h 2606795"/>
              <a:gd name="connsiteX131" fmla="*/ 1086769 w 1733272"/>
              <a:gd name="connsiteY131" fmla="*/ 142310 h 2606795"/>
              <a:gd name="connsiteX132" fmla="*/ 1070145 w 1733272"/>
              <a:gd name="connsiteY132" fmla="*/ 122181 h 2606795"/>
              <a:gd name="connsiteX133" fmla="*/ 1030779 w 1733272"/>
              <a:gd name="connsiteY133" fmla="*/ 105556 h 2606795"/>
              <a:gd name="connsiteX134" fmla="*/ 960774 w 1733272"/>
              <a:gd name="connsiteY134" fmla="*/ 84122 h 2606795"/>
              <a:gd name="connsiteX135" fmla="*/ 885958 w 1733272"/>
              <a:gd name="connsiteY135" fmla="*/ 70999 h 2606795"/>
              <a:gd name="connsiteX136" fmla="*/ 831273 w 1733272"/>
              <a:gd name="connsiteY136" fmla="*/ 50871 h 2606795"/>
              <a:gd name="connsiteX137" fmla="*/ 764771 w 1733272"/>
              <a:gd name="connsiteY137" fmla="*/ 39054 h 2606795"/>
              <a:gd name="connsiteX138" fmla="*/ 706582 w 1733272"/>
              <a:gd name="connsiteY138" fmla="*/ 25933 h 2606795"/>
              <a:gd name="connsiteX139" fmla="*/ 641386 w 1733272"/>
              <a:gd name="connsiteY139" fmla="*/ 9306 h 2606795"/>
              <a:gd name="connsiteX140" fmla="*/ 465513 w 1733272"/>
              <a:gd name="connsiteY140" fmla="*/ 103 h 2606795"/>
              <a:gd name="connsiteX141" fmla="*/ 407324 w 1733272"/>
              <a:gd name="connsiteY141" fmla="*/ 4912 h 2606795"/>
              <a:gd name="connsiteX142" fmla="*/ 382386 w 1733272"/>
              <a:gd name="connsiteY142" fmla="*/ 13224 h 2606795"/>
              <a:gd name="connsiteX143" fmla="*/ 274320 w 1733272"/>
              <a:gd name="connsiteY143" fmla="*/ 21537 h 2606795"/>
              <a:gd name="connsiteX144" fmla="*/ 249382 w 1733272"/>
              <a:gd name="connsiteY144" fmla="*/ 29850 h 2606795"/>
              <a:gd name="connsiteX145" fmla="*/ 224444 w 1733272"/>
              <a:gd name="connsiteY145" fmla="*/ 46475 h 2606795"/>
              <a:gd name="connsiteX146" fmla="*/ 216131 w 1733272"/>
              <a:gd name="connsiteY146" fmla="*/ 38162 h 2606795"/>
              <a:gd name="connsiteX0" fmla="*/ 216131 w 1733272"/>
              <a:gd name="connsiteY0" fmla="*/ 38162 h 2606795"/>
              <a:gd name="connsiteX1" fmla="*/ 216131 w 1733272"/>
              <a:gd name="connsiteY1" fmla="*/ 38162 h 2606795"/>
              <a:gd name="connsiteX2" fmla="*/ 149629 w 1733272"/>
              <a:gd name="connsiteY2" fmla="*/ 63101 h 2606795"/>
              <a:gd name="connsiteX3" fmla="*/ 91440 w 1733272"/>
              <a:gd name="connsiteY3" fmla="*/ 112977 h 2606795"/>
              <a:gd name="connsiteX4" fmla="*/ 66502 w 1733272"/>
              <a:gd name="connsiteY4" fmla="*/ 129602 h 2606795"/>
              <a:gd name="connsiteX5" fmla="*/ 58189 w 1733272"/>
              <a:gd name="connsiteY5" fmla="*/ 154541 h 2606795"/>
              <a:gd name="connsiteX6" fmla="*/ 24939 w 1733272"/>
              <a:gd name="connsiteY6" fmla="*/ 204417 h 2606795"/>
              <a:gd name="connsiteX7" fmla="*/ 8313 w 1733272"/>
              <a:gd name="connsiteY7" fmla="*/ 254293 h 2606795"/>
              <a:gd name="connsiteX8" fmla="*/ 0 w 1733272"/>
              <a:gd name="connsiteY8" fmla="*/ 279232 h 2606795"/>
              <a:gd name="connsiteX9" fmla="*/ 8313 w 1733272"/>
              <a:gd name="connsiteY9" fmla="*/ 478737 h 2606795"/>
              <a:gd name="connsiteX10" fmla="*/ 41564 w 1733272"/>
              <a:gd name="connsiteY10" fmla="*/ 511988 h 2606795"/>
              <a:gd name="connsiteX11" fmla="*/ 91440 w 1733272"/>
              <a:gd name="connsiteY11" fmla="*/ 553552 h 2606795"/>
              <a:gd name="connsiteX12" fmla="*/ 116379 w 1733272"/>
              <a:gd name="connsiteY12" fmla="*/ 561864 h 2606795"/>
              <a:gd name="connsiteX13" fmla="*/ 133004 w 1733272"/>
              <a:gd name="connsiteY13" fmla="*/ 578490 h 2606795"/>
              <a:gd name="connsiteX14" fmla="*/ 166255 w 1733272"/>
              <a:gd name="connsiteY14" fmla="*/ 586802 h 2606795"/>
              <a:gd name="connsiteX15" fmla="*/ 191193 w 1733272"/>
              <a:gd name="connsiteY15" fmla="*/ 595115 h 2606795"/>
              <a:gd name="connsiteX16" fmla="*/ 207819 w 1733272"/>
              <a:gd name="connsiteY16" fmla="*/ 611741 h 2606795"/>
              <a:gd name="connsiteX17" fmla="*/ 232757 w 1733272"/>
              <a:gd name="connsiteY17" fmla="*/ 628366 h 2606795"/>
              <a:gd name="connsiteX18" fmla="*/ 249382 w 1733272"/>
              <a:gd name="connsiteY18" fmla="*/ 653304 h 2606795"/>
              <a:gd name="connsiteX19" fmla="*/ 290946 w 1733272"/>
              <a:gd name="connsiteY19" fmla="*/ 686555 h 2606795"/>
              <a:gd name="connsiteX20" fmla="*/ 324197 w 1733272"/>
              <a:gd name="connsiteY20" fmla="*/ 719806 h 2606795"/>
              <a:gd name="connsiteX21" fmla="*/ 374073 w 1733272"/>
              <a:gd name="connsiteY21" fmla="*/ 753057 h 2606795"/>
              <a:gd name="connsiteX22" fmla="*/ 415637 w 1733272"/>
              <a:gd name="connsiteY22" fmla="*/ 777995 h 2606795"/>
              <a:gd name="connsiteX23" fmla="*/ 446775 w 1733272"/>
              <a:gd name="connsiteY23" fmla="*/ 827872 h 2606795"/>
              <a:gd name="connsiteX24" fmla="*/ 452159 w 1733272"/>
              <a:gd name="connsiteY24" fmla="*/ 859487 h 2606795"/>
              <a:gd name="connsiteX25" fmla="*/ 483774 w 1733272"/>
              <a:gd name="connsiteY25" fmla="*/ 914406 h 2606795"/>
              <a:gd name="connsiteX26" fmla="*/ 524520 w 1733272"/>
              <a:gd name="connsiteY26" fmla="*/ 955152 h 2606795"/>
              <a:gd name="connsiteX27" fmla="*/ 544893 w 1733272"/>
              <a:gd name="connsiteY27" fmla="*/ 956787 h 2606795"/>
              <a:gd name="connsiteX28" fmla="*/ 561519 w 1733272"/>
              <a:gd name="connsiteY28" fmla="*/ 988402 h 2606795"/>
              <a:gd name="connsiteX29" fmla="*/ 591022 w 1733272"/>
              <a:gd name="connsiteY29" fmla="*/ 1003734 h 2606795"/>
              <a:gd name="connsiteX30" fmla="*/ 611395 w 1733272"/>
              <a:gd name="connsiteY30" fmla="*/ 1021177 h 2606795"/>
              <a:gd name="connsiteX31" fmla="*/ 646281 w 1733272"/>
              <a:gd name="connsiteY31" fmla="*/ 1059810 h 2606795"/>
              <a:gd name="connsiteX32" fmla="*/ 666654 w 1733272"/>
              <a:gd name="connsiteY32" fmla="*/ 1087679 h 2606795"/>
              <a:gd name="connsiteX33" fmla="*/ 687844 w 1733272"/>
              <a:gd name="connsiteY33" fmla="*/ 1095991 h 2606795"/>
              <a:gd name="connsiteX34" fmla="*/ 696976 w 1733272"/>
              <a:gd name="connsiteY34" fmla="*/ 1127607 h 2606795"/>
              <a:gd name="connsiteX35" fmla="*/ 739833 w 1733272"/>
              <a:gd name="connsiteY35" fmla="*/ 1143755 h 2606795"/>
              <a:gd name="connsiteX36" fmla="*/ 756459 w 1733272"/>
              <a:gd name="connsiteY36" fmla="*/ 1210257 h 2606795"/>
              <a:gd name="connsiteX37" fmla="*/ 789709 w 1733272"/>
              <a:gd name="connsiteY37" fmla="*/ 1251821 h 2606795"/>
              <a:gd name="connsiteX38" fmla="*/ 798022 w 1733272"/>
              <a:gd name="connsiteY38" fmla="*/ 1293384 h 2606795"/>
              <a:gd name="connsiteX39" fmla="*/ 806335 w 1733272"/>
              <a:gd name="connsiteY39" fmla="*/ 1343261 h 2606795"/>
              <a:gd name="connsiteX40" fmla="*/ 822960 w 1733272"/>
              <a:gd name="connsiteY40" fmla="*/ 1393137 h 2606795"/>
              <a:gd name="connsiteX41" fmla="*/ 839586 w 1733272"/>
              <a:gd name="connsiteY41" fmla="*/ 1409762 h 2606795"/>
              <a:gd name="connsiteX42" fmla="*/ 856211 w 1733272"/>
              <a:gd name="connsiteY42" fmla="*/ 1600955 h 2606795"/>
              <a:gd name="connsiteX43" fmla="*/ 864524 w 1733272"/>
              <a:gd name="connsiteY43" fmla="*/ 1625893 h 2606795"/>
              <a:gd name="connsiteX44" fmla="*/ 872837 w 1733272"/>
              <a:gd name="connsiteY44" fmla="*/ 1659144 h 2606795"/>
              <a:gd name="connsiteX45" fmla="*/ 889462 w 1733272"/>
              <a:gd name="connsiteY45" fmla="*/ 1709021 h 2606795"/>
              <a:gd name="connsiteX46" fmla="*/ 881149 w 1733272"/>
              <a:gd name="connsiteY46" fmla="*/ 1817086 h 2606795"/>
              <a:gd name="connsiteX47" fmla="*/ 864524 w 1733272"/>
              <a:gd name="connsiteY47" fmla="*/ 1866962 h 2606795"/>
              <a:gd name="connsiteX48" fmla="*/ 856211 w 1733272"/>
              <a:gd name="connsiteY48" fmla="*/ 1891901 h 2606795"/>
              <a:gd name="connsiteX49" fmla="*/ 864524 w 1733272"/>
              <a:gd name="connsiteY49" fmla="*/ 1925152 h 2606795"/>
              <a:gd name="connsiteX50" fmla="*/ 881149 w 1733272"/>
              <a:gd name="connsiteY50" fmla="*/ 1975028 h 2606795"/>
              <a:gd name="connsiteX51" fmla="*/ 897775 w 1733272"/>
              <a:gd name="connsiteY51" fmla="*/ 2024904 h 2606795"/>
              <a:gd name="connsiteX52" fmla="*/ 906088 w 1733272"/>
              <a:gd name="connsiteY52" fmla="*/ 2049842 h 2606795"/>
              <a:gd name="connsiteX53" fmla="*/ 914400 w 1733272"/>
              <a:gd name="connsiteY53" fmla="*/ 2074781 h 2606795"/>
              <a:gd name="connsiteX54" fmla="*/ 931026 w 1733272"/>
              <a:gd name="connsiteY54" fmla="*/ 2099719 h 2606795"/>
              <a:gd name="connsiteX55" fmla="*/ 964277 w 1733272"/>
              <a:gd name="connsiteY55" fmla="*/ 2174533 h 2606795"/>
              <a:gd name="connsiteX56" fmla="*/ 972589 w 1733272"/>
              <a:gd name="connsiteY56" fmla="*/ 2199472 h 2606795"/>
              <a:gd name="connsiteX57" fmla="*/ 989215 w 1733272"/>
              <a:gd name="connsiteY57" fmla="*/ 2216097 h 2606795"/>
              <a:gd name="connsiteX58" fmla="*/ 1022466 w 1733272"/>
              <a:gd name="connsiteY58" fmla="*/ 2257661 h 2606795"/>
              <a:gd name="connsiteX59" fmla="*/ 1047404 w 1733272"/>
              <a:gd name="connsiteY59" fmla="*/ 2307537 h 2606795"/>
              <a:gd name="connsiteX60" fmla="*/ 1072342 w 1733272"/>
              <a:gd name="connsiteY60" fmla="*/ 2349101 h 2606795"/>
              <a:gd name="connsiteX61" fmla="*/ 1080655 w 1733272"/>
              <a:gd name="connsiteY61" fmla="*/ 2374039 h 2606795"/>
              <a:gd name="connsiteX62" fmla="*/ 1113906 w 1733272"/>
              <a:gd name="connsiteY62" fmla="*/ 2415602 h 2606795"/>
              <a:gd name="connsiteX63" fmla="*/ 1147157 w 1733272"/>
              <a:gd name="connsiteY63" fmla="*/ 2457166 h 2606795"/>
              <a:gd name="connsiteX64" fmla="*/ 1172095 w 1733272"/>
              <a:gd name="connsiteY64" fmla="*/ 2498730 h 2606795"/>
              <a:gd name="connsiteX65" fmla="*/ 1213659 w 1733272"/>
              <a:gd name="connsiteY65" fmla="*/ 2531981 h 2606795"/>
              <a:gd name="connsiteX66" fmla="*/ 1263535 w 1733272"/>
              <a:gd name="connsiteY66" fmla="*/ 2598482 h 2606795"/>
              <a:gd name="connsiteX67" fmla="*/ 1288473 w 1733272"/>
              <a:gd name="connsiteY67" fmla="*/ 2606795 h 2606795"/>
              <a:gd name="connsiteX68" fmla="*/ 1305099 w 1733272"/>
              <a:gd name="connsiteY68" fmla="*/ 2590170 h 2606795"/>
              <a:gd name="connsiteX69" fmla="*/ 1313411 w 1733272"/>
              <a:gd name="connsiteY69" fmla="*/ 2565232 h 2606795"/>
              <a:gd name="connsiteX70" fmla="*/ 1338349 w 1733272"/>
              <a:gd name="connsiteY70" fmla="*/ 2556919 h 2606795"/>
              <a:gd name="connsiteX71" fmla="*/ 1354975 w 1733272"/>
              <a:gd name="connsiteY71" fmla="*/ 2540293 h 2606795"/>
              <a:gd name="connsiteX72" fmla="*/ 1396539 w 1733272"/>
              <a:gd name="connsiteY72" fmla="*/ 2507042 h 2606795"/>
              <a:gd name="connsiteX73" fmla="*/ 1388226 w 1733272"/>
              <a:gd name="connsiteY73" fmla="*/ 2415602 h 2606795"/>
              <a:gd name="connsiteX74" fmla="*/ 1379913 w 1733272"/>
              <a:gd name="connsiteY74" fmla="*/ 2390664 h 2606795"/>
              <a:gd name="connsiteX75" fmla="*/ 1354975 w 1733272"/>
              <a:gd name="connsiteY75" fmla="*/ 2374039 h 2606795"/>
              <a:gd name="connsiteX76" fmla="*/ 1346662 w 1733272"/>
              <a:gd name="connsiteY76" fmla="*/ 2307537 h 2606795"/>
              <a:gd name="connsiteX77" fmla="*/ 1338349 w 1733272"/>
              <a:gd name="connsiteY77" fmla="*/ 2282599 h 2606795"/>
              <a:gd name="connsiteX78" fmla="*/ 1363288 w 1733272"/>
              <a:gd name="connsiteY78" fmla="*/ 2116344 h 2606795"/>
              <a:gd name="connsiteX79" fmla="*/ 1379913 w 1733272"/>
              <a:gd name="connsiteY79" fmla="*/ 2091406 h 2606795"/>
              <a:gd name="connsiteX80" fmla="*/ 1404851 w 1733272"/>
              <a:gd name="connsiteY80" fmla="*/ 2049842 h 2606795"/>
              <a:gd name="connsiteX81" fmla="*/ 1413164 w 1733272"/>
              <a:gd name="connsiteY81" fmla="*/ 2024904 h 2606795"/>
              <a:gd name="connsiteX82" fmla="*/ 1463040 w 1733272"/>
              <a:gd name="connsiteY82" fmla="*/ 1966715 h 2606795"/>
              <a:gd name="connsiteX83" fmla="*/ 1479666 w 1733272"/>
              <a:gd name="connsiteY83" fmla="*/ 1950090 h 2606795"/>
              <a:gd name="connsiteX84" fmla="*/ 1512917 w 1733272"/>
              <a:gd name="connsiteY84" fmla="*/ 1916839 h 2606795"/>
              <a:gd name="connsiteX85" fmla="*/ 1529542 w 1733272"/>
              <a:gd name="connsiteY85" fmla="*/ 1900213 h 2606795"/>
              <a:gd name="connsiteX86" fmla="*/ 1556593 w 1733272"/>
              <a:gd name="connsiteY86" fmla="*/ 1894013 h 2606795"/>
              <a:gd name="connsiteX87" fmla="*/ 1579419 w 1733272"/>
              <a:gd name="connsiteY87" fmla="*/ 1833712 h 2606795"/>
              <a:gd name="connsiteX88" fmla="*/ 1602722 w 1733272"/>
              <a:gd name="connsiteY88" fmla="*/ 1842501 h 2606795"/>
              <a:gd name="connsiteX89" fmla="*/ 1645920 w 1733272"/>
              <a:gd name="connsiteY89" fmla="*/ 1797191 h 2606795"/>
              <a:gd name="connsiteX90" fmla="*/ 1677536 w 1733272"/>
              <a:gd name="connsiteY90" fmla="*/ 1769321 h 2606795"/>
              <a:gd name="connsiteX91" fmla="*/ 1687484 w 1733272"/>
              <a:gd name="connsiteY91" fmla="*/ 1742272 h 2606795"/>
              <a:gd name="connsiteX92" fmla="*/ 1733272 w 1733272"/>
              <a:gd name="connsiteY92" fmla="*/ 1721080 h 2606795"/>
              <a:gd name="connsiteX93" fmla="*/ 1713376 w 1733272"/>
              <a:gd name="connsiteY93" fmla="*/ 1700708 h 2606795"/>
              <a:gd name="connsiteX94" fmla="*/ 1680125 w 1733272"/>
              <a:gd name="connsiteY94" fmla="*/ 1663709 h 2606795"/>
              <a:gd name="connsiteX95" fmla="*/ 1656822 w 1733272"/>
              <a:gd name="connsiteY95" fmla="*/ 1646267 h 2606795"/>
              <a:gd name="connsiteX96" fmla="*/ 1636449 w 1733272"/>
              <a:gd name="connsiteY96" fmla="*/ 1629641 h 2606795"/>
              <a:gd name="connsiteX97" fmla="*/ 1604834 w 1733272"/>
              <a:gd name="connsiteY97" fmla="*/ 1579765 h 2606795"/>
              <a:gd name="connsiteX98" fmla="*/ 1551550 w 1733272"/>
              <a:gd name="connsiteY98" fmla="*/ 1479876 h 2606795"/>
              <a:gd name="connsiteX99" fmla="*/ 1587731 w 1733272"/>
              <a:gd name="connsiteY99" fmla="*/ 1426388 h 2606795"/>
              <a:gd name="connsiteX100" fmla="*/ 1604357 w 1733272"/>
              <a:gd name="connsiteY100" fmla="*/ 1409762 h 2606795"/>
              <a:gd name="connsiteX101" fmla="*/ 1596044 w 1733272"/>
              <a:gd name="connsiteY101" fmla="*/ 1359886 h 2606795"/>
              <a:gd name="connsiteX102" fmla="*/ 1587731 w 1733272"/>
              <a:gd name="connsiteY102" fmla="*/ 1334948 h 2606795"/>
              <a:gd name="connsiteX103" fmla="*/ 1575500 w 1733272"/>
              <a:gd name="connsiteY103" fmla="*/ 1308704 h 2606795"/>
              <a:gd name="connsiteX104" fmla="*/ 1570692 w 1733272"/>
              <a:gd name="connsiteY104" fmla="*/ 1287270 h 2606795"/>
              <a:gd name="connsiteX105" fmla="*/ 1561073 w 1733272"/>
              <a:gd name="connsiteY105" fmla="*/ 1255325 h 2606795"/>
              <a:gd name="connsiteX106" fmla="*/ 1542249 w 1733272"/>
              <a:gd name="connsiteY106" fmla="*/ 1229080 h 2606795"/>
              <a:gd name="connsiteX107" fmla="*/ 1515114 w 1733272"/>
              <a:gd name="connsiteY107" fmla="*/ 1176115 h 2606795"/>
              <a:gd name="connsiteX108" fmla="*/ 1490091 w 1733272"/>
              <a:gd name="connsiteY108" fmla="*/ 1127130 h 2606795"/>
              <a:gd name="connsiteX109" fmla="*/ 1465153 w 1733272"/>
              <a:gd name="connsiteY109" fmla="*/ 1089314 h 2606795"/>
              <a:gd name="connsiteX110" fmla="*/ 1452274 w 1733272"/>
              <a:gd name="connsiteY110" fmla="*/ 1052315 h 2606795"/>
              <a:gd name="connsiteX111" fmla="*/ 1415277 w 1733272"/>
              <a:gd name="connsiteY111" fmla="*/ 994944 h 2606795"/>
              <a:gd name="connsiteX112" fmla="*/ 1388226 w 1733272"/>
              <a:gd name="connsiteY112" fmla="*/ 910999 h 2606795"/>
              <a:gd name="connsiteX113" fmla="*/ 1379913 w 1733272"/>
              <a:gd name="connsiteY113" fmla="*/ 886061 h 2606795"/>
              <a:gd name="connsiteX114" fmla="*/ 1371600 w 1733272"/>
              <a:gd name="connsiteY114" fmla="*/ 836184 h 2606795"/>
              <a:gd name="connsiteX115" fmla="*/ 1363288 w 1733272"/>
              <a:gd name="connsiteY115" fmla="*/ 719806 h 2606795"/>
              <a:gd name="connsiteX116" fmla="*/ 1360676 w 1733272"/>
              <a:gd name="connsiteY116" fmla="*/ 676937 h 2606795"/>
              <a:gd name="connsiteX117" fmla="*/ 1361209 w 1733272"/>
              <a:gd name="connsiteY117" fmla="*/ 632938 h 2606795"/>
              <a:gd name="connsiteX118" fmla="*/ 1382467 w 1733272"/>
              <a:gd name="connsiteY118" fmla="*/ 512879 h 2606795"/>
              <a:gd name="connsiteX119" fmla="*/ 1382407 w 1733272"/>
              <a:gd name="connsiteY119" fmla="*/ 471256 h 2606795"/>
              <a:gd name="connsiteX120" fmla="*/ 1371600 w 1733272"/>
              <a:gd name="connsiteY120" fmla="*/ 412235 h 2606795"/>
              <a:gd name="connsiteX121" fmla="*/ 1363288 w 1733272"/>
              <a:gd name="connsiteY121" fmla="*/ 387297 h 2606795"/>
              <a:gd name="connsiteX122" fmla="*/ 1338349 w 1733272"/>
              <a:gd name="connsiteY122" fmla="*/ 378984 h 2606795"/>
              <a:gd name="connsiteX123" fmla="*/ 1313411 w 1733272"/>
              <a:gd name="connsiteY123" fmla="*/ 362359 h 2606795"/>
              <a:gd name="connsiteX124" fmla="*/ 1305099 w 1733272"/>
              <a:gd name="connsiteY124" fmla="*/ 337421 h 2606795"/>
              <a:gd name="connsiteX125" fmla="*/ 1288473 w 1733272"/>
              <a:gd name="connsiteY125" fmla="*/ 320795 h 2606795"/>
              <a:gd name="connsiteX126" fmla="*/ 1271848 w 1733272"/>
              <a:gd name="connsiteY126" fmla="*/ 270919 h 2606795"/>
              <a:gd name="connsiteX127" fmla="*/ 1230284 w 1733272"/>
              <a:gd name="connsiteY127" fmla="*/ 237668 h 2606795"/>
              <a:gd name="connsiteX128" fmla="*/ 1180408 w 1733272"/>
              <a:gd name="connsiteY128" fmla="*/ 179479 h 2606795"/>
              <a:gd name="connsiteX129" fmla="*/ 1163782 w 1733272"/>
              <a:gd name="connsiteY129" fmla="*/ 162853 h 2606795"/>
              <a:gd name="connsiteX130" fmla="*/ 1129640 w 1733272"/>
              <a:gd name="connsiteY130" fmla="*/ 155432 h 2606795"/>
              <a:gd name="connsiteX131" fmla="*/ 1086769 w 1733272"/>
              <a:gd name="connsiteY131" fmla="*/ 142310 h 2606795"/>
              <a:gd name="connsiteX132" fmla="*/ 1070145 w 1733272"/>
              <a:gd name="connsiteY132" fmla="*/ 122181 h 2606795"/>
              <a:gd name="connsiteX133" fmla="*/ 1030779 w 1733272"/>
              <a:gd name="connsiteY133" fmla="*/ 105556 h 2606795"/>
              <a:gd name="connsiteX134" fmla="*/ 960774 w 1733272"/>
              <a:gd name="connsiteY134" fmla="*/ 84122 h 2606795"/>
              <a:gd name="connsiteX135" fmla="*/ 885958 w 1733272"/>
              <a:gd name="connsiteY135" fmla="*/ 70999 h 2606795"/>
              <a:gd name="connsiteX136" fmla="*/ 831273 w 1733272"/>
              <a:gd name="connsiteY136" fmla="*/ 50871 h 2606795"/>
              <a:gd name="connsiteX137" fmla="*/ 764771 w 1733272"/>
              <a:gd name="connsiteY137" fmla="*/ 39054 h 2606795"/>
              <a:gd name="connsiteX138" fmla="*/ 706582 w 1733272"/>
              <a:gd name="connsiteY138" fmla="*/ 25933 h 2606795"/>
              <a:gd name="connsiteX139" fmla="*/ 641386 w 1733272"/>
              <a:gd name="connsiteY139" fmla="*/ 9306 h 2606795"/>
              <a:gd name="connsiteX140" fmla="*/ 465513 w 1733272"/>
              <a:gd name="connsiteY140" fmla="*/ 103 h 2606795"/>
              <a:gd name="connsiteX141" fmla="*/ 407324 w 1733272"/>
              <a:gd name="connsiteY141" fmla="*/ 4912 h 2606795"/>
              <a:gd name="connsiteX142" fmla="*/ 382386 w 1733272"/>
              <a:gd name="connsiteY142" fmla="*/ 13224 h 2606795"/>
              <a:gd name="connsiteX143" fmla="*/ 274320 w 1733272"/>
              <a:gd name="connsiteY143" fmla="*/ 21537 h 2606795"/>
              <a:gd name="connsiteX144" fmla="*/ 249382 w 1733272"/>
              <a:gd name="connsiteY144" fmla="*/ 29850 h 2606795"/>
              <a:gd name="connsiteX145" fmla="*/ 224444 w 1733272"/>
              <a:gd name="connsiteY145" fmla="*/ 46475 h 2606795"/>
              <a:gd name="connsiteX146" fmla="*/ 216131 w 1733272"/>
              <a:gd name="connsiteY146" fmla="*/ 38162 h 2606795"/>
              <a:gd name="connsiteX0" fmla="*/ 216131 w 1733272"/>
              <a:gd name="connsiteY0" fmla="*/ 38162 h 2606795"/>
              <a:gd name="connsiteX1" fmla="*/ 216131 w 1733272"/>
              <a:gd name="connsiteY1" fmla="*/ 38162 h 2606795"/>
              <a:gd name="connsiteX2" fmla="*/ 149629 w 1733272"/>
              <a:gd name="connsiteY2" fmla="*/ 63101 h 2606795"/>
              <a:gd name="connsiteX3" fmla="*/ 91440 w 1733272"/>
              <a:gd name="connsiteY3" fmla="*/ 112977 h 2606795"/>
              <a:gd name="connsiteX4" fmla="*/ 66502 w 1733272"/>
              <a:gd name="connsiteY4" fmla="*/ 129602 h 2606795"/>
              <a:gd name="connsiteX5" fmla="*/ 58189 w 1733272"/>
              <a:gd name="connsiteY5" fmla="*/ 154541 h 2606795"/>
              <a:gd name="connsiteX6" fmla="*/ 24939 w 1733272"/>
              <a:gd name="connsiteY6" fmla="*/ 204417 h 2606795"/>
              <a:gd name="connsiteX7" fmla="*/ 8313 w 1733272"/>
              <a:gd name="connsiteY7" fmla="*/ 254293 h 2606795"/>
              <a:gd name="connsiteX8" fmla="*/ 0 w 1733272"/>
              <a:gd name="connsiteY8" fmla="*/ 279232 h 2606795"/>
              <a:gd name="connsiteX9" fmla="*/ 8313 w 1733272"/>
              <a:gd name="connsiteY9" fmla="*/ 478737 h 2606795"/>
              <a:gd name="connsiteX10" fmla="*/ 41564 w 1733272"/>
              <a:gd name="connsiteY10" fmla="*/ 511988 h 2606795"/>
              <a:gd name="connsiteX11" fmla="*/ 91440 w 1733272"/>
              <a:gd name="connsiteY11" fmla="*/ 553552 h 2606795"/>
              <a:gd name="connsiteX12" fmla="*/ 116379 w 1733272"/>
              <a:gd name="connsiteY12" fmla="*/ 561864 h 2606795"/>
              <a:gd name="connsiteX13" fmla="*/ 133004 w 1733272"/>
              <a:gd name="connsiteY13" fmla="*/ 578490 h 2606795"/>
              <a:gd name="connsiteX14" fmla="*/ 166255 w 1733272"/>
              <a:gd name="connsiteY14" fmla="*/ 586802 h 2606795"/>
              <a:gd name="connsiteX15" fmla="*/ 191193 w 1733272"/>
              <a:gd name="connsiteY15" fmla="*/ 595115 h 2606795"/>
              <a:gd name="connsiteX16" fmla="*/ 207819 w 1733272"/>
              <a:gd name="connsiteY16" fmla="*/ 611741 h 2606795"/>
              <a:gd name="connsiteX17" fmla="*/ 232757 w 1733272"/>
              <a:gd name="connsiteY17" fmla="*/ 628366 h 2606795"/>
              <a:gd name="connsiteX18" fmla="*/ 249382 w 1733272"/>
              <a:gd name="connsiteY18" fmla="*/ 653304 h 2606795"/>
              <a:gd name="connsiteX19" fmla="*/ 290946 w 1733272"/>
              <a:gd name="connsiteY19" fmla="*/ 686555 h 2606795"/>
              <a:gd name="connsiteX20" fmla="*/ 324197 w 1733272"/>
              <a:gd name="connsiteY20" fmla="*/ 719806 h 2606795"/>
              <a:gd name="connsiteX21" fmla="*/ 374073 w 1733272"/>
              <a:gd name="connsiteY21" fmla="*/ 753057 h 2606795"/>
              <a:gd name="connsiteX22" fmla="*/ 415637 w 1733272"/>
              <a:gd name="connsiteY22" fmla="*/ 777995 h 2606795"/>
              <a:gd name="connsiteX23" fmla="*/ 446775 w 1733272"/>
              <a:gd name="connsiteY23" fmla="*/ 827872 h 2606795"/>
              <a:gd name="connsiteX24" fmla="*/ 452159 w 1733272"/>
              <a:gd name="connsiteY24" fmla="*/ 859487 h 2606795"/>
              <a:gd name="connsiteX25" fmla="*/ 483774 w 1733272"/>
              <a:gd name="connsiteY25" fmla="*/ 914406 h 2606795"/>
              <a:gd name="connsiteX26" fmla="*/ 524520 w 1733272"/>
              <a:gd name="connsiteY26" fmla="*/ 955152 h 2606795"/>
              <a:gd name="connsiteX27" fmla="*/ 544893 w 1733272"/>
              <a:gd name="connsiteY27" fmla="*/ 956787 h 2606795"/>
              <a:gd name="connsiteX28" fmla="*/ 561519 w 1733272"/>
              <a:gd name="connsiteY28" fmla="*/ 988402 h 2606795"/>
              <a:gd name="connsiteX29" fmla="*/ 591022 w 1733272"/>
              <a:gd name="connsiteY29" fmla="*/ 1003734 h 2606795"/>
              <a:gd name="connsiteX30" fmla="*/ 611395 w 1733272"/>
              <a:gd name="connsiteY30" fmla="*/ 1021177 h 2606795"/>
              <a:gd name="connsiteX31" fmla="*/ 646281 w 1733272"/>
              <a:gd name="connsiteY31" fmla="*/ 1059810 h 2606795"/>
              <a:gd name="connsiteX32" fmla="*/ 666654 w 1733272"/>
              <a:gd name="connsiteY32" fmla="*/ 1087679 h 2606795"/>
              <a:gd name="connsiteX33" fmla="*/ 687844 w 1733272"/>
              <a:gd name="connsiteY33" fmla="*/ 1095991 h 2606795"/>
              <a:gd name="connsiteX34" fmla="*/ 696976 w 1733272"/>
              <a:gd name="connsiteY34" fmla="*/ 1127607 h 2606795"/>
              <a:gd name="connsiteX35" fmla="*/ 739833 w 1733272"/>
              <a:gd name="connsiteY35" fmla="*/ 1143755 h 2606795"/>
              <a:gd name="connsiteX36" fmla="*/ 756459 w 1733272"/>
              <a:gd name="connsiteY36" fmla="*/ 1210257 h 2606795"/>
              <a:gd name="connsiteX37" fmla="*/ 789709 w 1733272"/>
              <a:gd name="connsiteY37" fmla="*/ 1251821 h 2606795"/>
              <a:gd name="connsiteX38" fmla="*/ 798022 w 1733272"/>
              <a:gd name="connsiteY38" fmla="*/ 1293384 h 2606795"/>
              <a:gd name="connsiteX39" fmla="*/ 806335 w 1733272"/>
              <a:gd name="connsiteY39" fmla="*/ 1343261 h 2606795"/>
              <a:gd name="connsiteX40" fmla="*/ 822960 w 1733272"/>
              <a:gd name="connsiteY40" fmla="*/ 1393137 h 2606795"/>
              <a:gd name="connsiteX41" fmla="*/ 839586 w 1733272"/>
              <a:gd name="connsiteY41" fmla="*/ 1409762 h 2606795"/>
              <a:gd name="connsiteX42" fmla="*/ 856211 w 1733272"/>
              <a:gd name="connsiteY42" fmla="*/ 1600955 h 2606795"/>
              <a:gd name="connsiteX43" fmla="*/ 864524 w 1733272"/>
              <a:gd name="connsiteY43" fmla="*/ 1625893 h 2606795"/>
              <a:gd name="connsiteX44" fmla="*/ 872837 w 1733272"/>
              <a:gd name="connsiteY44" fmla="*/ 1659144 h 2606795"/>
              <a:gd name="connsiteX45" fmla="*/ 889462 w 1733272"/>
              <a:gd name="connsiteY45" fmla="*/ 1709021 h 2606795"/>
              <a:gd name="connsiteX46" fmla="*/ 881149 w 1733272"/>
              <a:gd name="connsiteY46" fmla="*/ 1817086 h 2606795"/>
              <a:gd name="connsiteX47" fmla="*/ 864524 w 1733272"/>
              <a:gd name="connsiteY47" fmla="*/ 1866962 h 2606795"/>
              <a:gd name="connsiteX48" fmla="*/ 856211 w 1733272"/>
              <a:gd name="connsiteY48" fmla="*/ 1891901 h 2606795"/>
              <a:gd name="connsiteX49" fmla="*/ 864524 w 1733272"/>
              <a:gd name="connsiteY49" fmla="*/ 1925152 h 2606795"/>
              <a:gd name="connsiteX50" fmla="*/ 881149 w 1733272"/>
              <a:gd name="connsiteY50" fmla="*/ 1975028 h 2606795"/>
              <a:gd name="connsiteX51" fmla="*/ 897775 w 1733272"/>
              <a:gd name="connsiteY51" fmla="*/ 2024904 h 2606795"/>
              <a:gd name="connsiteX52" fmla="*/ 906088 w 1733272"/>
              <a:gd name="connsiteY52" fmla="*/ 2049842 h 2606795"/>
              <a:gd name="connsiteX53" fmla="*/ 914400 w 1733272"/>
              <a:gd name="connsiteY53" fmla="*/ 2074781 h 2606795"/>
              <a:gd name="connsiteX54" fmla="*/ 931026 w 1733272"/>
              <a:gd name="connsiteY54" fmla="*/ 2099719 h 2606795"/>
              <a:gd name="connsiteX55" fmla="*/ 964277 w 1733272"/>
              <a:gd name="connsiteY55" fmla="*/ 2174533 h 2606795"/>
              <a:gd name="connsiteX56" fmla="*/ 972589 w 1733272"/>
              <a:gd name="connsiteY56" fmla="*/ 2199472 h 2606795"/>
              <a:gd name="connsiteX57" fmla="*/ 989215 w 1733272"/>
              <a:gd name="connsiteY57" fmla="*/ 2216097 h 2606795"/>
              <a:gd name="connsiteX58" fmla="*/ 1022466 w 1733272"/>
              <a:gd name="connsiteY58" fmla="*/ 2257661 h 2606795"/>
              <a:gd name="connsiteX59" fmla="*/ 1047404 w 1733272"/>
              <a:gd name="connsiteY59" fmla="*/ 2307537 h 2606795"/>
              <a:gd name="connsiteX60" fmla="*/ 1072342 w 1733272"/>
              <a:gd name="connsiteY60" fmla="*/ 2349101 h 2606795"/>
              <a:gd name="connsiteX61" fmla="*/ 1080655 w 1733272"/>
              <a:gd name="connsiteY61" fmla="*/ 2374039 h 2606795"/>
              <a:gd name="connsiteX62" fmla="*/ 1113906 w 1733272"/>
              <a:gd name="connsiteY62" fmla="*/ 2415602 h 2606795"/>
              <a:gd name="connsiteX63" fmla="*/ 1147157 w 1733272"/>
              <a:gd name="connsiteY63" fmla="*/ 2457166 h 2606795"/>
              <a:gd name="connsiteX64" fmla="*/ 1172095 w 1733272"/>
              <a:gd name="connsiteY64" fmla="*/ 2498730 h 2606795"/>
              <a:gd name="connsiteX65" fmla="*/ 1213659 w 1733272"/>
              <a:gd name="connsiteY65" fmla="*/ 2531981 h 2606795"/>
              <a:gd name="connsiteX66" fmla="*/ 1263535 w 1733272"/>
              <a:gd name="connsiteY66" fmla="*/ 2598482 h 2606795"/>
              <a:gd name="connsiteX67" fmla="*/ 1288473 w 1733272"/>
              <a:gd name="connsiteY67" fmla="*/ 2606795 h 2606795"/>
              <a:gd name="connsiteX68" fmla="*/ 1305099 w 1733272"/>
              <a:gd name="connsiteY68" fmla="*/ 2590170 h 2606795"/>
              <a:gd name="connsiteX69" fmla="*/ 1313411 w 1733272"/>
              <a:gd name="connsiteY69" fmla="*/ 2565232 h 2606795"/>
              <a:gd name="connsiteX70" fmla="*/ 1338349 w 1733272"/>
              <a:gd name="connsiteY70" fmla="*/ 2556919 h 2606795"/>
              <a:gd name="connsiteX71" fmla="*/ 1354975 w 1733272"/>
              <a:gd name="connsiteY71" fmla="*/ 2540293 h 2606795"/>
              <a:gd name="connsiteX72" fmla="*/ 1396539 w 1733272"/>
              <a:gd name="connsiteY72" fmla="*/ 2507042 h 2606795"/>
              <a:gd name="connsiteX73" fmla="*/ 1388226 w 1733272"/>
              <a:gd name="connsiteY73" fmla="*/ 2415602 h 2606795"/>
              <a:gd name="connsiteX74" fmla="*/ 1379913 w 1733272"/>
              <a:gd name="connsiteY74" fmla="*/ 2390664 h 2606795"/>
              <a:gd name="connsiteX75" fmla="*/ 1354975 w 1733272"/>
              <a:gd name="connsiteY75" fmla="*/ 2374039 h 2606795"/>
              <a:gd name="connsiteX76" fmla="*/ 1346662 w 1733272"/>
              <a:gd name="connsiteY76" fmla="*/ 2307537 h 2606795"/>
              <a:gd name="connsiteX77" fmla="*/ 1338349 w 1733272"/>
              <a:gd name="connsiteY77" fmla="*/ 2282599 h 2606795"/>
              <a:gd name="connsiteX78" fmla="*/ 1363288 w 1733272"/>
              <a:gd name="connsiteY78" fmla="*/ 2116344 h 2606795"/>
              <a:gd name="connsiteX79" fmla="*/ 1379913 w 1733272"/>
              <a:gd name="connsiteY79" fmla="*/ 2091406 h 2606795"/>
              <a:gd name="connsiteX80" fmla="*/ 1404851 w 1733272"/>
              <a:gd name="connsiteY80" fmla="*/ 2049842 h 2606795"/>
              <a:gd name="connsiteX81" fmla="*/ 1413164 w 1733272"/>
              <a:gd name="connsiteY81" fmla="*/ 2024904 h 2606795"/>
              <a:gd name="connsiteX82" fmla="*/ 1463040 w 1733272"/>
              <a:gd name="connsiteY82" fmla="*/ 1966715 h 2606795"/>
              <a:gd name="connsiteX83" fmla="*/ 1479666 w 1733272"/>
              <a:gd name="connsiteY83" fmla="*/ 1950090 h 2606795"/>
              <a:gd name="connsiteX84" fmla="*/ 1512917 w 1733272"/>
              <a:gd name="connsiteY84" fmla="*/ 1916839 h 2606795"/>
              <a:gd name="connsiteX85" fmla="*/ 1529542 w 1733272"/>
              <a:gd name="connsiteY85" fmla="*/ 1900213 h 2606795"/>
              <a:gd name="connsiteX86" fmla="*/ 1556593 w 1733272"/>
              <a:gd name="connsiteY86" fmla="*/ 1894013 h 2606795"/>
              <a:gd name="connsiteX87" fmla="*/ 1579419 w 1733272"/>
              <a:gd name="connsiteY87" fmla="*/ 1833712 h 2606795"/>
              <a:gd name="connsiteX88" fmla="*/ 1602722 w 1733272"/>
              <a:gd name="connsiteY88" fmla="*/ 1842501 h 2606795"/>
              <a:gd name="connsiteX89" fmla="*/ 1645920 w 1733272"/>
              <a:gd name="connsiteY89" fmla="*/ 1797191 h 2606795"/>
              <a:gd name="connsiteX90" fmla="*/ 1677536 w 1733272"/>
              <a:gd name="connsiteY90" fmla="*/ 1769321 h 2606795"/>
              <a:gd name="connsiteX91" fmla="*/ 1687484 w 1733272"/>
              <a:gd name="connsiteY91" fmla="*/ 1742272 h 2606795"/>
              <a:gd name="connsiteX92" fmla="*/ 1733272 w 1733272"/>
              <a:gd name="connsiteY92" fmla="*/ 1721080 h 2606795"/>
              <a:gd name="connsiteX93" fmla="*/ 1713376 w 1733272"/>
              <a:gd name="connsiteY93" fmla="*/ 1700708 h 2606795"/>
              <a:gd name="connsiteX94" fmla="*/ 1680125 w 1733272"/>
              <a:gd name="connsiteY94" fmla="*/ 1663709 h 2606795"/>
              <a:gd name="connsiteX95" fmla="*/ 1656822 w 1733272"/>
              <a:gd name="connsiteY95" fmla="*/ 1646267 h 2606795"/>
              <a:gd name="connsiteX96" fmla="*/ 1636449 w 1733272"/>
              <a:gd name="connsiteY96" fmla="*/ 1629641 h 2606795"/>
              <a:gd name="connsiteX97" fmla="*/ 1604834 w 1733272"/>
              <a:gd name="connsiteY97" fmla="*/ 1579765 h 2606795"/>
              <a:gd name="connsiteX98" fmla="*/ 1551550 w 1733272"/>
              <a:gd name="connsiteY98" fmla="*/ 1479876 h 2606795"/>
              <a:gd name="connsiteX99" fmla="*/ 1612255 w 1733272"/>
              <a:gd name="connsiteY99" fmla="*/ 1454416 h 2606795"/>
              <a:gd name="connsiteX100" fmla="*/ 1604357 w 1733272"/>
              <a:gd name="connsiteY100" fmla="*/ 1409762 h 2606795"/>
              <a:gd name="connsiteX101" fmla="*/ 1596044 w 1733272"/>
              <a:gd name="connsiteY101" fmla="*/ 1359886 h 2606795"/>
              <a:gd name="connsiteX102" fmla="*/ 1587731 w 1733272"/>
              <a:gd name="connsiteY102" fmla="*/ 1334948 h 2606795"/>
              <a:gd name="connsiteX103" fmla="*/ 1575500 w 1733272"/>
              <a:gd name="connsiteY103" fmla="*/ 1308704 h 2606795"/>
              <a:gd name="connsiteX104" fmla="*/ 1570692 w 1733272"/>
              <a:gd name="connsiteY104" fmla="*/ 1287270 h 2606795"/>
              <a:gd name="connsiteX105" fmla="*/ 1561073 w 1733272"/>
              <a:gd name="connsiteY105" fmla="*/ 1255325 h 2606795"/>
              <a:gd name="connsiteX106" fmla="*/ 1542249 w 1733272"/>
              <a:gd name="connsiteY106" fmla="*/ 1229080 h 2606795"/>
              <a:gd name="connsiteX107" fmla="*/ 1515114 w 1733272"/>
              <a:gd name="connsiteY107" fmla="*/ 1176115 h 2606795"/>
              <a:gd name="connsiteX108" fmla="*/ 1490091 w 1733272"/>
              <a:gd name="connsiteY108" fmla="*/ 1127130 h 2606795"/>
              <a:gd name="connsiteX109" fmla="*/ 1465153 w 1733272"/>
              <a:gd name="connsiteY109" fmla="*/ 1089314 h 2606795"/>
              <a:gd name="connsiteX110" fmla="*/ 1452274 w 1733272"/>
              <a:gd name="connsiteY110" fmla="*/ 1052315 h 2606795"/>
              <a:gd name="connsiteX111" fmla="*/ 1415277 w 1733272"/>
              <a:gd name="connsiteY111" fmla="*/ 994944 h 2606795"/>
              <a:gd name="connsiteX112" fmla="*/ 1388226 w 1733272"/>
              <a:gd name="connsiteY112" fmla="*/ 910999 h 2606795"/>
              <a:gd name="connsiteX113" fmla="*/ 1379913 w 1733272"/>
              <a:gd name="connsiteY113" fmla="*/ 886061 h 2606795"/>
              <a:gd name="connsiteX114" fmla="*/ 1371600 w 1733272"/>
              <a:gd name="connsiteY114" fmla="*/ 836184 h 2606795"/>
              <a:gd name="connsiteX115" fmla="*/ 1363288 w 1733272"/>
              <a:gd name="connsiteY115" fmla="*/ 719806 h 2606795"/>
              <a:gd name="connsiteX116" fmla="*/ 1360676 w 1733272"/>
              <a:gd name="connsiteY116" fmla="*/ 676937 h 2606795"/>
              <a:gd name="connsiteX117" fmla="*/ 1361209 w 1733272"/>
              <a:gd name="connsiteY117" fmla="*/ 632938 h 2606795"/>
              <a:gd name="connsiteX118" fmla="*/ 1382467 w 1733272"/>
              <a:gd name="connsiteY118" fmla="*/ 512879 h 2606795"/>
              <a:gd name="connsiteX119" fmla="*/ 1382407 w 1733272"/>
              <a:gd name="connsiteY119" fmla="*/ 471256 h 2606795"/>
              <a:gd name="connsiteX120" fmla="*/ 1371600 w 1733272"/>
              <a:gd name="connsiteY120" fmla="*/ 412235 h 2606795"/>
              <a:gd name="connsiteX121" fmla="*/ 1363288 w 1733272"/>
              <a:gd name="connsiteY121" fmla="*/ 387297 h 2606795"/>
              <a:gd name="connsiteX122" fmla="*/ 1338349 w 1733272"/>
              <a:gd name="connsiteY122" fmla="*/ 378984 h 2606795"/>
              <a:gd name="connsiteX123" fmla="*/ 1313411 w 1733272"/>
              <a:gd name="connsiteY123" fmla="*/ 362359 h 2606795"/>
              <a:gd name="connsiteX124" fmla="*/ 1305099 w 1733272"/>
              <a:gd name="connsiteY124" fmla="*/ 337421 h 2606795"/>
              <a:gd name="connsiteX125" fmla="*/ 1288473 w 1733272"/>
              <a:gd name="connsiteY125" fmla="*/ 320795 h 2606795"/>
              <a:gd name="connsiteX126" fmla="*/ 1271848 w 1733272"/>
              <a:gd name="connsiteY126" fmla="*/ 270919 h 2606795"/>
              <a:gd name="connsiteX127" fmla="*/ 1230284 w 1733272"/>
              <a:gd name="connsiteY127" fmla="*/ 237668 h 2606795"/>
              <a:gd name="connsiteX128" fmla="*/ 1180408 w 1733272"/>
              <a:gd name="connsiteY128" fmla="*/ 179479 h 2606795"/>
              <a:gd name="connsiteX129" fmla="*/ 1163782 w 1733272"/>
              <a:gd name="connsiteY129" fmla="*/ 162853 h 2606795"/>
              <a:gd name="connsiteX130" fmla="*/ 1129640 w 1733272"/>
              <a:gd name="connsiteY130" fmla="*/ 155432 h 2606795"/>
              <a:gd name="connsiteX131" fmla="*/ 1086769 w 1733272"/>
              <a:gd name="connsiteY131" fmla="*/ 142310 h 2606795"/>
              <a:gd name="connsiteX132" fmla="*/ 1070145 w 1733272"/>
              <a:gd name="connsiteY132" fmla="*/ 122181 h 2606795"/>
              <a:gd name="connsiteX133" fmla="*/ 1030779 w 1733272"/>
              <a:gd name="connsiteY133" fmla="*/ 105556 h 2606795"/>
              <a:gd name="connsiteX134" fmla="*/ 960774 w 1733272"/>
              <a:gd name="connsiteY134" fmla="*/ 84122 h 2606795"/>
              <a:gd name="connsiteX135" fmla="*/ 885958 w 1733272"/>
              <a:gd name="connsiteY135" fmla="*/ 70999 h 2606795"/>
              <a:gd name="connsiteX136" fmla="*/ 831273 w 1733272"/>
              <a:gd name="connsiteY136" fmla="*/ 50871 h 2606795"/>
              <a:gd name="connsiteX137" fmla="*/ 764771 w 1733272"/>
              <a:gd name="connsiteY137" fmla="*/ 39054 h 2606795"/>
              <a:gd name="connsiteX138" fmla="*/ 706582 w 1733272"/>
              <a:gd name="connsiteY138" fmla="*/ 25933 h 2606795"/>
              <a:gd name="connsiteX139" fmla="*/ 641386 w 1733272"/>
              <a:gd name="connsiteY139" fmla="*/ 9306 h 2606795"/>
              <a:gd name="connsiteX140" fmla="*/ 465513 w 1733272"/>
              <a:gd name="connsiteY140" fmla="*/ 103 h 2606795"/>
              <a:gd name="connsiteX141" fmla="*/ 407324 w 1733272"/>
              <a:gd name="connsiteY141" fmla="*/ 4912 h 2606795"/>
              <a:gd name="connsiteX142" fmla="*/ 382386 w 1733272"/>
              <a:gd name="connsiteY142" fmla="*/ 13224 h 2606795"/>
              <a:gd name="connsiteX143" fmla="*/ 274320 w 1733272"/>
              <a:gd name="connsiteY143" fmla="*/ 21537 h 2606795"/>
              <a:gd name="connsiteX144" fmla="*/ 249382 w 1733272"/>
              <a:gd name="connsiteY144" fmla="*/ 29850 h 2606795"/>
              <a:gd name="connsiteX145" fmla="*/ 224444 w 1733272"/>
              <a:gd name="connsiteY145" fmla="*/ 46475 h 2606795"/>
              <a:gd name="connsiteX146" fmla="*/ 216131 w 1733272"/>
              <a:gd name="connsiteY146" fmla="*/ 38162 h 2606795"/>
              <a:gd name="connsiteX0" fmla="*/ 216131 w 1733272"/>
              <a:gd name="connsiteY0" fmla="*/ 38162 h 2606795"/>
              <a:gd name="connsiteX1" fmla="*/ 216131 w 1733272"/>
              <a:gd name="connsiteY1" fmla="*/ 38162 h 2606795"/>
              <a:gd name="connsiteX2" fmla="*/ 149629 w 1733272"/>
              <a:gd name="connsiteY2" fmla="*/ 63101 h 2606795"/>
              <a:gd name="connsiteX3" fmla="*/ 91440 w 1733272"/>
              <a:gd name="connsiteY3" fmla="*/ 112977 h 2606795"/>
              <a:gd name="connsiteX4" fmla="*/ 66502 w 1733272"/>
              <a:gd name="connsiteY4" fmla="*/ 129602 h 2606795"/>
              <a:gd name="connsiteX5" fmla="*/ 58189 w 1733272"/>
              <a:gd name="connsiteY5" fmla="*/ 154541 h 2606795"/>
              <a:gd name="connsiteX6" fmla="*/ 24939 w 1733272"/>
              <a:gd name="connsiteY6" fmla="*/ 204417 h 2606795"/>
              <a:gd name="connsiteX7" fmla="*/ 8313 w 1733272"/>
              <a:gd name="connsiteY7" fmla="*/ 254293 h 2606795"/>
              <a:gd name="connsiteX8" fmla="*/ 0 w 1733272"/>
              <a:gd name="connsiteY8" fmla="*/ 279232 h 2606795"/>
              <a:gd name="connsiteX9" fmla="*/ 8313 w 1733272"/>
              <a:gd name="connsiteY9" fmla="*/ 478737 h 2606795"/>
              <a:gd name="connsiteX10" fmla="*/ 41564 w 1733272"/>
              <a:gd name="connsiteY10" fmla="*/ 511988 h 2606795"/>
              <a:gd name="connsiteX11" fmla="*/ 91440 w 1733272"/>
              <a:gd name="connsiteY11" fmla="*/ 553552 h 2606795"/>
              <a:gd name="connsiteX12" fmla="*/ 116379 w 1733272"/>
              <a:gd name="connsiteY12" fmla="*/ 561864 h 2606795"/>
              <a:gd name="connsiteX13" fmla="*/ 133004 w 1733272"/>
              <a:gd name="connsiteY13" fmla="*/ 578490 h 2606795"/>
              <a:gd name="connsiteX14" fmla="*/ 166255 w 1733272"/>
              <a:gd name="connsiteY14" fmla="*/ 586802 h 2606795"/>
              <a:gd name="connsiteX15" fmla="*/ 191193 w 1733272"/>
              <a:gd name="connsiteY15" fmla="*/ 595115 h 2606795"/>
              <a:gd name="connsiteX16" fmla="*/ 207819 w 1733272"/>
              <a:gd name="connsiteY16" fmla="*/ 611741 h 2606795"/>
              <a:gd name="connsiteX17" fmla="*/ 232757 w 1733272"/>
              <a:gd name="connsiteY17" fmla="*/ 628366 h 2606795"/>
              <a:gd name="connsiteX18" fmla="*/ 249382 w 1733272"/>
              <a:gd name="connsiteY18" fmla="*/ 653304 h 2606795"/>
              <a:gd name="connsiteX19" fmla="*/ 290946 w 1733272"/>
              <a:gd name="connsiteY19" fmla="*/ 686555 h 2606795"/>
              <a:gd name="connsiteX20" fmla="*/ 324197 w 1733272"/>
              <a:gd name="connsiteY20" fmla="*/ 719806 h 2606795"/>
              <a:gd name="connsiteX21" fmla="*/ 374073 w 1733272"/>
              <a:gd name="connsiteY21" fmla="*/ 753057 h 2606795"/>
              <a:gd name="connsiteX22" fmla="*/ 415637 w 1733272"/>
              <a:gd name="connsiteY22" fmla="*/ 777995 h 2606795"/>
              <a:gd name="connsiteX23" fmla="*/ 446775 w 1733272"/>
              <a:gd name="connsiteY23" fmla="*/ 827872 h 2606795"/>
              <a:gd name="connsiteX24" fmla="*/ 452159 w 1733272"/>
              <a:gd name="connsiteY24" fmla="*/ 859487 h 2606795"/>
              <a:gd name="connsiteX25" fmla="*/ 483774 w 1733272"/>
              <a:gd name="connsiteY25" fmla="*/ 914406 h 2606795"/>
              <a:gd name="connsiteX26" fmla="*/ 524520 w 1733272"/>
              <a:gd name="connsiteY26" fmla="*/ 955152 h 2606795"/>
              <a:gd name="connsiteX27" fmla="*/ 544893 w 1733272"/>
              <a:gd name="connsiteY27" fmla="*/ 956787 h 2606795"/>
              <a:gd name="connsiteX28" fmla="*/ 561519 w 1733272"/>
              <a:gd name="connsiteY28" fmla="*/ 988402 h 2606795"/>
              <a:gd name="connsiteX29" fmla="*/ 591022 w 1733272"/>
              <a:gd name="connsiteY29" fmla="*/ 1003734 h 2606795"/>
              <a:gd name="connsiteX30" fmla="*/ 611395 w 1733272"/>
              <a:gd name="connsiteY30" fmla="*/ 1021177 h 2606795"/>
              <a:gd name="connsiteX31" fmla="*/ 646281 w 1733272"/>
              <a:gd name="connsiteY31" fmla="*/ 1059810 h 2606795"/>
              <a:gd name="connsiteX32" fmla="*/ 666654 w 1733272"/>
              <a:gd name="connsiteY32" fmla="*/ 1087679 h 2606795"/>
              <a:gd name="connsiteX33" fmla="*/ 687844 w 1733272"/>
              <a:gd name="connsiteY33" fmla="*/ 1095991 h 2606795"/>
              <a:gd name="connsiteX34" fmla="*/ 696976 w 1733272"/>
              <a:gd name="connsiteY34" fmla="*/ 1127607 h 2606795"/>
              <a:gd name="connsiteX35" fmla="*/ 739833 w 1733272"/>
              <a:gd name="connsiteY35" fmla="*/ 1143755 h 2606795"/>
              <a:gd name="connsiteX36" fmla="*/ 756459 w 1733272"/>
              <a:gd name="connsiteY36" fmla="*/ 1210257 h 2606795"/>
              <a:gd name="connsiteX37" fmla="*/ 789709 w 1733272"/>
              <a:gd name="connsiteY37" fmla="*/ 1251821 h 2606795"/>
              <a:gd name="connsiteX38" fmla="*/ 798022 w 1733272"/>
              <a:gd name="connsiteY38" fmla="*/ 1293384 h 2606795"/>
              <a:gd name="connsiteX39" fmla="*/ 806335 w 1733272"/>
              <a:gd name="connsiteY39" fmla="*/ 1343261 h 2606795"/>
              <a:gd name="connsiteX40" fmla="*/ 822960 w 1733272"/>
              <a:gd name="connsiteY40" fmla="*/ 1393137 h 2606795"/>
              <a:gd name="connsiteX41" fmla="*/ 839586 w 1733272"/>
              <a:gd name="connsiteY41" fmla="*/ 1409762 h 2606795"/>
              <a:gd name="connsiteX42" fmla="*/ 856211 w 1733272"/>
              <a:gd name="connsiteY42" fmla="*/ 1600955 h 2606795"/>
              <a:gd name="connsiteX43" fmla="*/ 864524 w 1733272"/>
              <a:gd name="connsiteY43" fmla="*/ 1625893 h 2606795"/>
              <a:gd name="connsiteX44" fmla="*/ 872837 w 1733272"/>
              <a:gd name="connsiteY44" fmla="*/ 1659144 h 2606795"/>
              <a:gd name="connsiteX45" fmla="*/ 889462 w 1733272"/>
              <a:gd name="connsiteY45" fmla="*/ 1709021 h 2606795"/>
              <a:gd name="connsiteX46" fmla="*/ 881149 w 1733272"/>
              <a:gd name="connsiteY46" fmla="*/ 1817086 h 2606795"/>
              <a:gd name="connsiteX47" fmla="*/ 864524 w 1733272"/>
              <a:gd name="connsiteY47" fmla="*/ 1866962 h 2606795"/>
              <a:gd name="connsiteX48" fmla="*/ 856211 w 1733272"/>
              <a:gd name="connsiteY48" fmla="*/ 1891901 h 2606795"/>
              <a:gd name="connsiteX49" fmla="*/ 864524 w 1733272"/>
              <a:gd name="connsiteY49" fmla="*/ 1925152 h 2606795"/>
              <a:gd name="connsiteX50" fmla="*/ 881149 w 1733272"/>
              <a:gd name="connsiteY50" fmla="*/ 1975028 h 2606795"/>
              <a:gd name="connsiteX51" fmla="*/ 897775 w 1733272"/>
              <a:gd name="connsiteY51" fmla="*/ 2024904 h 2606795"/>
              <a:gd name="connsiteX52" fmla="*/ 906088 w 1733272"/>
              <a:gd name="connsiteY52" fmla="*/ 2049842 h 2606795"/>
              <a:gd name="connsiteX53" fmla="*/ 914400 w 1733272"/>
              <a:gd name="connsiteY53" fmla="*/ 2074781 h 2606795"/>
              <a:gd name="connsiteX54" fmla="*/ 931026 w 1733272"/>
              <a:gd name="connsiteY54" fmla="*/ 2099719 h 2606795"/>
              <a:gd name="connsiteX55" fmla="*/ 964277 w 1733272"/>
              <a:gd name="connsiteY55" fmla="*/ 2174533 h 2606795"/>
              <a:gd name="connsiteX56" fmla="*/ 972589 w 1733272"/>
              <a:gd name="connsiteY56" fmla="*/ 2199472 h 2606795"/>
              <a:gd name="connsiteX57" fmla="*/ 989215 w 1733272"/>
              <a:gd name="connsiteY57" fmla="*/ 2216097 h 2606795"/>
              <a:gd name="connsiteX58" fmla="*/ 1022466 w 1733272"/>
              <a:gd name="connsiteY58" fmla="*/ 2257661 h 2606795"/>
              <a:gd name="connsiteX59" fmla="*/ 1047404 w 1733272"/>
              <a:gd name="connsiteY59" fmla="*/ 2307537 h 2606795"/>
              <a:gd name="connsiteX60" fmla="*/ 1072342 w 1733272"/>
              <a:gd name="connsiteY60" fmla="*/ 2349101 h 2606795"/>
              <a:gd name="connsiteX61" fmla="*/ 1080655 w 1733272"/>
              <a:gd name="connsiteY61" fmla="*/ 2374039 h 2606795"/>
              <a:gd name="connsiteX62" fmla="*/ 1113906 w 1733272"/>
              <a:gd name="connsiteY62" fmla="*/ 2415602 h 2606795"/>
              <a:gd name="connsiteX63" fmla="*/ 1147157 w 1733272"/>
              <a:gd name="connsiteY63" fmla="*/ 2457166 h 2606795"/>
              <a:gd name="connsiteX64" fmla="*/ 1172095 w 1733272"/>
              <a:gd name="connsiteY64" fmla="*/ 2498730 h 2606795"/>
              <a:gd name="connsiteX65" fmla="*/ 1213659 w 1733272"/>
              <a:gd name="connsiteY65" fmla="*/ 2531981 h 2606795"/>
              <a:gd name="connsiteX66" fmla="*/ 1263535 w 1733272"/>
              <a:gd name="connsiteY66" fmla="*/ 2598482 h 2606795"/>
              <a:gd name="connsiteX67" fmla="*/ 1288473 w 1733272"/>
              <a:gd name="connsiteY67" fmla="*/ 2606795 h 2606795"/>
              <a:gd name="connsiteX68" fmla="*/ 1305099 w 1733272"/>
              <a:gd name="connsiteY68" fmla="*/ 2590170 h 2606795"/>
              <a:gd name="connsiteX69" fmla="*/ 1313411 w 1733272"/>
              <a:gd name="connsiteY69" fmla="*/ 2565232 h 2606795"/>
              <a:gd name="connsiteX70" fmla="*/ 1338349 w 1733272"/>
              <a:gd name="connsiteY70" fmla="*/ 2556919 h 2606795"/>
              <a:gd name="connsiteX71" fmla="*/ 1354975 w 1733272"/>
              <a:gd name="connsiteY71" fmla="*/ 2540293 h 2606795"/>
              <a:gd name="connsiteX72" fmla="*/ 1396539 w 1733272"/>
              <a:gd name="connsiteY72" fmla="*/ 2507042 h 2606795"/>
              <a:gd name="connsiteX73" fmla="*/ 1388226 w 1733272"/>
              <a:gd name="connsiteY73" fmla="*/ 2415602 h 2606795"/>
              <a:gd name="connsiteX74" fmla="*/ 1379913 w 1733272"/>
              <a:gd name="connsiteY74" fmla="*/ 2390664 h 2606795"/>
              <a:gd name="connsiteX75" fmla="*/ 1354975 w 1733272"/>
              <a:gd name="connsiteY75" fmla="*/ 2374039 h 2606795"/>
              <a:gd name="connsiteX76" fmla="*/ 1346662 w 1733272"/>
              <a:gd name="connsiteY76" fmla="*/ 2307537 h 2606795"/>
              <a:gd name="connsiteX77" fmla="*/ 1338349 w 1733272"/>
              <a:gd name="connsiteY77" fmla="*/ 2282599 h 2606795"/>
              <a:gd name="connsiteX78" fmla="*/ 1363288 w 1733272"/>
              <a:gd name="connsiteY78" fmla="*/ 2116344 h 2606795"/>
              <a:gd name="connsiteX79" fmla="*/ 1379913 w 1733272"/>
              <a:gd name="connsiteY79" fmla="*/ 2091406 h 2606795"/>
              <a:gd name="connsiteX80" fmla="*/ 1404851 w 1733272"/>
              <a:gd name="connsiteY80" fmla="*/ 2049842 h 2606795"/>
              <a:gd name="connsiteX81" fmla="*/ 1413164 w 1733272"/>
              <a:gd name="connsiteY81" fmla="*/ 2024904 h 2606795"/>
              <a:gd name="connsiteX82" fmla="*/ 1463040 w 1733272"/>
              <a:gd name="connsiteY82" fmla="*/ 1966715 h 2606795"/>
              <a:gd name="connsiteX83" fmla="*/ 1479666 w 1733272"/>
              <a:gd name="connsiteY83" fmla="*/ 1950090 h 2606795"/>
              <a:gd name="connsiteX84" fmla="*/ 1512917 w 1733272"/>
              <a:gd name="connsiteY84" fmla="*/ 1916839 h 2606795"/>
              <a:gd name="connsiteX85" fmla="*/ 1529542 w 1733272"/>
              <a:gd name="connsiteY85" fmla="*/ 1900213 h 2606795"/>
              <a:gd name="connsiteX86" fmla="*/ 1556593 w 1733272"/>
              <a:gd name="connsiteY86" fmla="*/ 1894013 h 2606795"/>
              <a:gd name="connsiteX87" fmla="*/ 1579419 w 1733272"/>
              <a:gd name="connsiteY87" fmla="*/ 1833712 h 2606795"/>
              <a:gd name="connsiteX88" fmla="*/ 1602722 w 1733272"/>
              <a:gd name="connsiteY88" fmla="*/ 1842501 h 2606795"/>
              <a:gd name="connsiteX89" fmla="*/ 1645920 w 1733272"/>
              <a:gd name="connsiteY89" fmla="*/ 1797191 h 2606795"/>
              <a:gd name="connsiteX90" fmla="*/ 1677536 w 1733272"/>
              <a:gd name="connsiteY90" fmla="*/ 1769321 h 2606795"/>
              <a:gd name="connsiteX91" fmla="*/ 1687484 w 1733272"/>
              <a:gd name="connsiteY91" fmla="*/ 1742272 h 2606795"/>
              <a:gd name="connsiteX92" fmla="*/ 1733272 w 1733272"/>
              <a:gd name="connsiteY92" fmla="*/ 1721080 h 2606795"/>
              <a:gd name="connsiteX93" fmla="*/ 1713376 w 1733272"/>
              <a:gd name="connsiteY93" fmla="*/ 1700708 h 2606795"/>
              <a:gd name="connsiteX94" fmla="*/ 1680125 w 1733272"/>
              <a:gd name="connsiteY94" fmla="*/ 1663709 h 2606795"/>
              <a:gd name="connsiteX95" fmla="*/ 1656822 w 1733272"/>
              <a:gd name="connsiteY95" fmla="*/ 1646267 h 2606795"/>
              <a:gd name="connsiteX96" fmla="*/ 1636449 w 1733272"/>
              <a:gd name="connsiteY96" fmla="*/ 1629641 h 2606795"/>
              <a:gd name="connsiteX97" fmla="*/ 1604834 w 1733272"/>
              <a:gd name="connsiteY97" fmla="*/ 1579765 h 2606795"/>
              <a:gd name="connsiteX98" fmla="*/ 1579578 w 1733272"/>
              <a:gd name="connsiteY98" fmla="*/ 1500896 h 2606795"/>
              <a:gd name="connsiteX99" fmla="*/ 1612255 w 1733272"/>
              <a:gd name="connsiteY99" fmla="*/ 1454416 h 2606795"/>
              <a:gd name="connsiteX100" fmla="*/ 1604357 w 1733272"/>
              <a:gd name="connsiteY100" fmla="*/ 1409762 h 2606795"/>
              <a:gd name="connsiteX101" fmla="*/ 1596044 w 1733272"/>
              <a:gd name="connsiteY101" fmla="*/ 1359886 h 2606795"/>
              <a:gd name="connsiteX102" fmla="*/ 1587731 w 1733272"/>
              <a:gd name="connsiteY102" fmla="*/ 1334948 h 2606795"/>
              <a:gd name="connsiteX103" fmla="*/ 1575500 w 1733272"/>
              <a:gd name="connsiteY103" fmla="*/ 1308704 h 2606795"/>
              <a:gd name="connsiteX104" fmla="*/ 1570692 w 1733272"/>
              <a:gd name="connsiteY104" fmla="*/ 1287270 h 2606795"/>
              <a:gd name="connsiteX105" fmla="*/ 1561073 w 1733272"/>
              <a:gd name="connsiteY105" fmla="*/ 1255325 h 2606795"/>
              <a:gd name="connsiteX106" fmla="*/ 1542249 w 1733272"/>
              <a:gd name="connsiteY106" fmla="*/ 1229080 h 2606795"/>
              <a:gd name="connsiteX107" fmla="*/ 1515114 w 1733272"/>
              <a:gd name="connsiteY107" fmla="*/ 1176115 h 2606795"/>
              <a:gd name="connsiteX108" fmla="*/ 1490091 w 1733272"/>
              <a:gd name="connsiteY108" fmla="*/ 1127130 h 2606795"/>
              <a:gd name="connsiteX109" fmla="*/ 1465153 w 1733272"/>
              <a:gd name="connsiteY109" fmla="*/ 1089314 h 2606795"/>
              <a:gd name="connsiteX110" fmla="*/ 1452274 w 1733272"/>
              <a:gd name="connsiteY110" fmla="*/ 1052315 h 2606795"/>
              <a:gd name="connsiteX111" fmla="*/ 1415277 w 1733272"/>
              <a:gd name="connsiteY111" fmla="*/ 994944 h 2606795"/>
              <a:gd name="connsiteX112" fmla="*/ 1388226 w 1733272"/>
              <a:gd name="connsiteY112" fmla="*/ 910999 h 2606795"/>
              <a:gd name="connsiteX113" fmla="*/ 1379913 w 1733272"/>
              <a:gd name="connsiteY113" fmla="*/ 886061 h 2606795"/>
              <a:gd name="connsiteX114" fmla="*/ 1371600 w 1733272"/>
              <a:gd name="connsiteY114" fmla="*/ 836184 h 2606795"/>
              <a:gd name="connsiteX115" fmla="*/ 1363288 w 1733272"/>
              <a:gd name="connsiteY115" fmla="*/ 719806 h 2606795"/>
              <a:gd name="connsiteX116" fmla="*/ 1360676 w 1733272"/>
              <a:gd name="connsiteY116" fmla="*/ 676937 h 2606795"/>
              <a:gd name="connsiteX117" fmla="*/ 1361209 w 1733272"/>
              <a:gd name="connsiteY117" fmla="*/ 632938 h 2606795"/>
              <a:gd name="connsiteX118" fmla="*/ 1382467 w 1733272"/>
              <a:gd name="connsiteY118" fmla="*/ 512879 h 2606795"/>
              <a:gd name="connsiteX119" fmla="*/ 1382407 w 1733272"/>
              <a:gd name="connsiteY119" fmla="*/ 471256 h 2606795"/>
              <a:gd name="connsiteX120" fmla="*/ 1371600 w 1733272"/>
              <a:gd name="connsiteY120" fmla="*/ 412235 h 2606795"/>
              <a:gd name="connsiteX121" fmla="*/ 1363288 w 1733272"/>
              <a:gd name="connsiteY121" fmla="*/ 387297 h 2606795"/>
              <a:gd name="connsiteX122" fmla="*/ 1338349 w 1733272"/>
              <a:gd name="connsiteY122" fmla="*/ 378984 h 2606795"/>
              <a:gd name="connsiteX123" fmla="*/ 1313411 w 1733272"/>
              <a:gd name="connsiteY123" fmla="*/ 362359 h 2606795"/>
              <a:gd name="connsiteX124" fmla="*/ 1305099 w 1733272"/>
              <a:gd name="connsiteY124" fmla="*/ 337421 h 2606795"/>
              <a:gd name="connsiteX125" fmla="*/ 1288473 w 1733272"/>
              <a:gd name="connsiteY125" fmla="*/ 320795 h 2606795"/>
              <a:gd name="connsiteX126" fmla="*/ 1271848 w 1733272"/>
              <a:gd name="connsiteY126" fmla="*/ 270919 h 2606795"/>
              <a:gd name="connsiteX127" fmla="*/ 1230284 w 1733272"/>
              <a:gd name="connsiteY127" fmla="*/ 237668 h 2606795"/>
              <a:gd name="connsiteX128" fmla="*/ 1180408 w 1733272"/>
              <a:gd name="connsiteY128" fmla="*/ 179479 h 2606795"/>
              <a:gd name="connsiteX129" fmla="*/ 1163782 w 1733272"/>
              <a:gd name="connsiteY129" fmla="*/ 162853 h 2606795"/>
              <a:gd name="connsiteX130" fmla="*/ 1129640 w 1733272"/>
              <a:gd name="connsiteY130" fmla="*/ 155432 h 2606795"/>
              <a:gd name="connsiteX131" fmla="*/ 1086769 w 1733272"/>
              <a:gd name="connsiteY131" fmla="*/ 142310 h 2606795"/>
              <a:gd name="connsiteX132" fmla="*/ 1070145 w 1733272"/>
              <a:gd name="connsiteY132" fmla="*/ 122181 h 2606795"/>
              <a:gd name="connsiteX133" fmla="*/ 1030779 w 1733272"/>
              <a:gd name="connsiteY133" fmla="*/ 105556 h 2606795"/>
              <a:gd name="connsiteX134" fmla="*/ 960774 w 1733272"/>
              <a:gd name="connsiteY134" fmla="*/ 84122 h 2606795"/>
              <a:gd name="connsiteX135" fmla="*/ 885958 w 1733272"/>
              <a:gd name="connsiteY135" fmla="*/ 70999 h 2606795"/>
              <a:gd name="connsiteX136" fmla="*/ 831273 w 1733272"/>
              <a:gd name="connsiteY136" fmla="*/ 50871 h 2606795"/>
              <a:gd name="connsiteX137" fmla="*/ 764771 w 1733272"/>
              <a:gd name="connsiteY137" fmla="*/ 39054 h 2606795"/>
              <a:gd name="connsiteX138" fmla="*/ 706582 w 1733272"/>
              <a:gd name="connsiteY138" fmla="*/ 25933 h 2606795"/>
              <a:gd name="connsiteX139" fmla="*/ 641386 w 1733272"/>
              <a:gd name="connsiteY139" fmla="*/ 9306 h 2606795"/>
              <a:gd name="connsiteX140" fmla="*/ 465513 w 1733272"/>
              <a:gd name="connsiteY140" fmla="*/ 103 h 2606795"/>
              <a:gd name="connsiteX141" fmla="*/ 407324 w 1733272"/>
              <a:gd name="connsiteY141" fmla="*/ 4912 h 2606795"/>
              <a:gd name="connsiteX142" fmla="*/ 382386 w 1733272"/>
              <a:gd name="connsiteY142" fmla="*/ 13224 h 2606795"/>
              <a:gd name="connsiteX143" fmla="*/ 274320 w 1733272"/>
              <a:gd name="connsiteY143" fmla="*/ 21537 h 2606795"/>
              <a:gd name="connsiteX144" fmla="*/ 249382 w 1733272"/>
              <a:gd name="connsiteY144" fmla="*/ 29850 h 2606795"/>
              <a:gd name="connsiteX145" fmla="*/ 224444 w 1733272"/>
              <a:gd name="connsiteY145" fmla="*/ 46475 h 2606795"/>
              <a:gd name="connsiteX146" fmla="*/ 216131 w 1733272"/>
              <a:gd name="connsiteY146" fmla="*/ 38162 h 2606795"/>
              <a:gd name="connsiteX0" fmla="*/ 216131 w 1733272"/>
              <a:gd name="connsiteY0" fmla="*/ 38162 h 2606795"/>
              <a:gd name="connsiteX1" fmla="*/ 216131 w 1733272"/>
              <a:gd name="connsiteY1" fmla="*/ 38162 h 2606795"/>
              <a:gd name="connsiteX2" fmla="*/ 149629 w 1733272"/>
              <a:gd name="connsiteY2" fmla="*/ 63101 h 2606795"/>
              <a:gd name="connsiteX3" fmla="*/ 91440 w 1733272"/>
              <a:gd name="connsiteY3" fmla="*/ 112977 h 2606795"/>
              <a:gd name="connsiteX4" fmla="*/ 66502 w 1733272"/>
              <a:gd name="connsiteY4" fmla="*/ 129602 h 2606795"/>
              <a:gd name="connsiteX5" fmla="*/ 58189 w 1733272"/>
              <a:gd name="connsiteY5" fmla="*/ 154541 h 2606795"/>
              <a:gd name="connsiteX6" fmla="*/ 24939 w 1733272"/>
              <a:gd name="connsiteY6" fmla="*/ 204417 h 2606795"/>
              <a:gd name="connsiteX7" fmla="*/ 8313 w 1733272"/>
              <a:gd name="connsiteY7" fmla="*/ 254293 h 2606795"/>
              <a:gd name="connsiteX8" fmla="*/ 0 w 1733272"/>
              <a:gd name="connsiteY8" fmla="*/ 279232 h 2606795"/>
              <a:gd name="connsiteX9" fmla="*/ 8313 w 1733272"/>
              <a:gd name="connsiteY9" fmla="*/ 478737 h 2606795"/>
              <a:gd name="connsiteX10" fmla="*/ 41564 w 1733272"/>
              <a:gd name="connsiteY10" fmla="*/ 511988 h 2606795"/>
              <a:gd name="connsiteX11" fmla="*/ 91440 w 1733272"/>
              <a:gd name="connsiteY11" fmla="*/ 553552 h 2606795"/>
              <a:gd name="connsiteX12" fmla="*/ 116379 w 1733272"/>
              <a:gd name="connsiteY12" fmla="*/ 561864 h 2606795"/>
              <a:gd name="connsiteX13" fmla="*/ 133004 w 1733272"/>
              <a:gd name="connsiteY13" fmla="*/ 578490 h 2606795"/>
              <a:gd name="connsiteX14" fmla="*/ 166255 w 1733272"/>
              <a:gd name="connsiteY14" fmla="*/ 586802 h 2606795"/>
              <a:gd name="connsiteX15" fmla="*/ 191193 w 1733272"/>
              <a:gd name="connsiteY15" fmla="*/ 595115 h 2606795"/>
              <a:gd name="connsiteX16" fmla="*/ 207819 w 1733272"/>
              <a:gd name="connsiteY16" fmla="*/ 611741 h 2606795"/>
              <a:gd name="connsiteX17" fmla="*/ 232757 w 1733272"/>
              <a:gd name="connsiteY17" fmla="*/ 628366 h 2606795"/>
              <a:gd name="connsiteX18" fmla="*/ 249382 w 1733272"/>
              <a:gd name="connsiteY18" fmla="*/ 653304 h 2606795"/>
              <a:gd name="connsiteX19" fmla="*/ 290946 w 1733272"/>
              <a:gd name="connsiteY19" fmla="*/ 686555 h 2606795"/>
              <a:gd name="connsiteX20" fmla="*/ 324197 w 1733272"/>
              <a:gd name="connsiteY20" fmla="*/ 719806 h 2606795"/>
              <a:gd name="connsiteX21" fmla="*/ 374073 w 1733272"/>
              <a:gd name="connsiteY21" fmla="*/ 753057 h 2606795"/>
              <a:gd name="connsiteX22" fmla="*/ 415637 w 1733272"/>
              <a:gd name="connsiteY22" fmla="*/ 777995 h 2606795"/>
              <a:gd name="connsiteX23" fmla="*/ 446775 w 1733272"/>
              <a:gd name="connsiteY23" fmla="*/ 827872 h 2606795"/>
              <a:gd name="connsiteX24" fmla="*/ 452159 w 1733272"/>
              <a:gd name="connsiteY24" fmla="*/ 859487 h 2606795"/>
              <a:gd name="connsiteX25" fmla="*/ 483774 w 1733272"/>
              <a:gd name="connsiteY25" fmla="*/ 914406 h 2606795"/>
              <a:gd name="connsiteX26" fmla="*/ 524520 w 1733272"/>
              <a:gd name="connsiteY26" fmla="*/ 955152 h 2606795"/>
              <a:gd name="connsiteX27" fmla="*/ 544893 w 1733272"/>
              <a:gd name="connsiteY27" fmla="*/ 956787 h 2606795"/>
              <a:gd name="connsiteX28" fmla="*/ 561519 w 1733272"/>
              <a:gd name="connsiteY28" fmla="*/ 988402 h 2606795"/>
              <a:gd name="connsiteX29" fmla="*/ 591022 w 1733272"/>
              <a:gd name="connsiteY29" fmla="*/ 1003734 h 2606795"/>
              <a:gd name="connsiteX30" fmla="*/ 611395 w 1733272"/>
              <a:gd name="connsiteY30" fmla="*/ 1021177 h 2606795"/>
              <a:gd name="connsiteX31" fmla="*/ 646281 w 1733272"/>
              <a:gd name="connsiteY31" fmla="*/ 1059810 h 2606795"/>
              <a:gd name="connsiteX32" fmla="*/ 666654 w 1733272"/>
              <a:gd name="connsiteY32" fmla="*/ 1087679 h 2606795"/>
              <a:gd name="connsiteX33" fmla="*/ 687844 w 1733272"/>
              <a:gd name="connsiteY33" fmla="*/ 1095991 h 2606795"/>
              <a:gd name="connsiteX34" fmla="*/ 696976 w 1733272"/>
              <a:gd name="connsiteY34" fmla="*/ 1127607 h 2606795"/>
              <a:gd name="connsiteX35" fmla="*/ 739833 w 1733272"/>
              <a:gd name="connsiteY35" fmla="*/ 1143755 h 2606795"/>
              <a:gd name="connsiteX36" fmla="*/ 756459 w 1733272"/>
              <a:gd name="connsiteY36" fmla="*/ 1210257 h 2606795"/>
              <a:gd name="connsiteX37" fmla="*/ 789709 w 1733272"/>
              <a:gd name="connsiteY37" fmla="*/ 1251821 h 2606795"/>
              <a:gd name="connsiteX38" fmla="*/ 798022 w 1733272"/>
              <a:gd name="connsiteY38" fmla="*/ 1293384 h 2606795"/>
              <a:gd name="connsiteX39" fmla="*/ 806335 w 1733272"/>
              <a:gd name="connsiteY39" fmla="*/ 1343261 h 2606795"/>
              <a:gd name="connsiteX40" fmla="*/ 822960 w 1733272"/>
              <a:gd name="connsiteY40" fmla="*/ 1393137 h 2606795"/>
              <a:gd name="connsiteX41" fmla="*/ 839586 w 1733272"/>
              <a:gd name="connsiteY41" fmla="*/ 1409762 h 2606795"/>
              <a:gd name="connsiteX42" fmla="*/ 856211 w 1733272"/>
              <a:gd name="connsiteY42" fmla="*/ 1600955 h 2606795"/>
              <a:gd name="connsiteX43" fmla="*/ 864524 w 1733272"/>
              <a:gd name="connsiteY43" fmla="*/ 1625893 h 2606795"/>
              <a:gd name="connsiteX44" fmla="*/ 872837 w 1733272"/>
              <a:gd name="connsiteY44" fmla="*/ 1659144 h 2606795"/>
              <a:gd name="connsiteX45" fmla="*/ 889462 w 1733272"/>
              <a:gd name="connsiteY45" fmla="*/ 1709021 h 2606795"/>
              <a:gd name="connsiteX46" fmla="*/ 881149 w 1733272"/>
              <a:gd name="connsiteY46" fmla="*/ 1817086 h 2606795"/>
              <a:gd name="connsiteX47" fmla="*/ 864524 w 1733272"/>
              <a:gd name="connsiteY47" fmla="*/ 1866962 h 2606795"/>
              <a:gd name="connsiteX48" fmla="*/ 856211 w 1733272"/>
              <a:gd name="connsiteY48" fmla="*/ 1891901 h 2606795"/>
              <a:gd name="connsiteX49" fmla="*/ 864524 w 1733272"/>
              <a:gd name="connsiteY49" fmla="*/ 1925152 h 2606795"/>
              <a:gd name="connsiteX50" fmla="*/ 881149 w 1733272"/>
              <a:gd name="connsiteY50" fmla="*/ 1975028 h 2606795"/>
              <a:gd name="connsiteX51" fmla="*/ 897775 w 1733272"/>
              <a:gd name="connsiteY51" fmla="*/ 2024904 h 2606795"/>
              <a:gd name="connsiteX52" fmla="*/ 906088 w 1733272"/>
              <a:gd name="connsiteY52" fmla="*/ 2049842 h 2606795"/>
              <a:gd name="connsiteX53" fmla="*/ 914400 w 1733272"/>
              <a:gd name="connsiteY53" fmla="*/ 2074781 h 2606795"/>
              <a:gd name="connsiteX54" fmla="*/ 931026 w 1733272"/>
              <a:gd name="connsiteY54" fmla="*/ 2099719 h 2606795"/>
              <a:gd name="connsiteX55" fmla="*/ 964277 w 1733272"/>
              <a:gd name="connsiteY55" fmla="*/ 2174533 h 2606795"/>
              <a:gd name="connsiteX56" fmla="*/ 972589 w 1733272"/>
              <a:gd name="connsiteY56" fmla="*/ 2199472 h 2606795"/>
              <a:gd name="connsiteX57" fmla="*/ 989215 w 1733272"/>
              <a:gd name="connsiteY57" fmla="*/ 2216097 h 2606795"/>
              <a:gd name="connsiteX58" fmla="*/ 1022466 w 1733272"/>
              <a:gd name="connsiteY58" fmla="*/ 2257661 h 2606795"/>
              <a:gd name="connsiteX59" fmla="*/ 1047404 w 1733272"/>
              <a:gd name="connsiteY59" fmla="*/ 2307537 h 2606795"/>
              <a:gd name="connsiteX60" fmla="*/ 1072342 w 1733272"/>
              <a:gd name="connsiteY60" fmla="*/ 2349101 h 2606795"/>
              <a:gd name="connsiteX61" fmla="*/ 1080655 w 1733272"/>
              <a:gd name="connsiteY61" fmla="*/ 2374039 h 2606795"/>
              <a:gd name="connsiteX62" fmla="*/ 1113906 w 1733272"/>
              <a:gd name="connsiteY62" fmla="*/ 2415602 h 2606795"/>
              <a:gd name="connsiteX63" fmla="*/ 1147157 w 1733272"/>
              <a:gd name="connsiteY63" fmla="*/ 2457166 h 2606795"/>
              <a:gd name="connsiteX64" fmla="*/ 1172095 w 1733272"/>
              <a:gd name="connsiteY64" fmla="*/ 2498730 h 2606795"/>
              <a:gd name="connsiteX65" fmla="*/ 1213659 w 1733272"/>
              <a:gd name="connsiteY65" fmla="*/ 2531981 h 2606795"/>
              <a:gd name="connsiteX66" fmla="*/ 1263535 w 1733272"/>
              <a:gd name="connsiteY66" fmla="*/ 2598482 h 2606795"/>
              <a:gd name="connsiteX67" fmla="*/ 1288473 w 1733272"/>
              <a:gd name="connsiteY67" fmla="*/ 2606795 h 2606795"/>
              <a:gd name="connsiteX68" fmla="*/ 1294425 w 1733272"/>
              <a:gd name="connsiteY68" fmla="*/ 2568822 h 2606795"/>
              <a:gd name="connsiteX69" fmla="*/ 1313411 w 1733272"/>
              <a:gd name="connsiteY69" fmla="*/ 2565232 h 2606795"/>
              <a:gd name="connsiteX70" fmla="*/ 1338349 w 1733272"/>
              <a:gd name="connsiteY70" fmla="*/ 2556919 h 2606795"/>
              <a:gd name="connsiteX71" fmla="*/ 1354975 w 1733272"/>
              <a:gd name="connsiteY71" fmla="*/ 2540293 h 2606795"/>
              <a:gd name="connsiteX72" fmla="*/ 1396539 w 1733272"/>
              <a:gd name="connsiteY72" fmla="*/ 2507042 h 2606795"/>
              <a:gd name="connsiteX73" fmla="*/ 1388226 w 1733272"/>
              <a:gd name="connsiteY73" fmla="*/ 2415602 h 2606795"/>
              <a:gd name="connsiteX74" fmla="*/ 1379913 w 1733272"/>
              <a:gd name="connsiteY74" fmla="*/ 2390664 h 2606795"/>
              <a:gd name="connsiteX75" fmla="*/ 1354975 w 1733272"/>
              <a:gd name="connsiteY75" fmla="*/ 2374039 h 2606795"/>
              <a:gd name="connsiteX76" fmla="*/ 1346662 w 1733272"/>
              <a:gd name="connsiteY76" fmla="*/ 2307537 h 2606795"/>
              <a:gd name="connsiteX77" fmla="*/ 1338349 w 1733272"/>
              <a:gd name="connsiteY77" fmla="*/ 2282599 h 2606795"/>
              <a:gd name="connsiteX78" fmla="*/ 1363288 w 1733272"/>
              <a:gd name="connsiteY78" fmla="*/ 2116344 h 2606795"/>
              <a:gd name="connsiteX79" fmla="*/ 1379913 w 1733272"/>
              <a:gd name="connsiteY79" fmla="*/ 2091406 h 2606795"/>
              <a:gd name="connsiteX80" fmla="*/ 1404851 w 1733272"/>
              <a:gd name="connsiteY80" fmla="*/ 2049842 h 2606795"/>
              <a:gd name="connsiteX81" fmla="*/ 1413164 w 1733272"/>
              <a:gd name="connsiteY81" fmla="*/ 2024904 h 2606795"/>
              <a:gd name="connsiteX82" fmla="*/ 1463040 w 1733272"/>
              <a:gd name="connsiteY82" fmla="*/ 1966715 h 2606795"/>
              <a:gd name="connsiteX83" fmla="*/ 1479666 w 1733272"/>
              <a:gd name="connsiteY83" fmla="*/ 1950090 h 2606795"/>
              <a:gd name="connsiteX84" fmla="*/ 1512917 w 1733272"/>
              <a:gd name="connsiteY84" fmla="*/ 1916839 h 2606795"/>
              <a:gd name="connsiteX85" fmla="*/ 1529542 w 1733272"/>
              <a:gd name="connsiteY85" fmla="*/ 1900213 h 2606795"/>
              <a:gd name="connsiteX86" fmla="*/ 1556593 w 1733272"/>
              <a:gd name="connsiteY86" fmla="*/ 1894013 h 2606795"/>
              <a:gd name="connsiteX87" fmla="*/ 1579419 w 1733272"/>
              <a:gd name="connsiteY87" fmla="*/ 1833712 h 2606795"/>
              <a:gd name="connsiteX88" fmla="*/ 1602722 w 1733272"/>
              <a:gd name="connsiteY88" fmla="*/ 1842501 h 2606795"/>
              <a:gd name="connsiteX89" fmla="*/ 1645920 w 1733272"/>
              <a:gd name="connsiteY89" fmla="*/ 1797191 h 2606795"/>
              <a:gd name="connsiteX90" fmla="*/ 1677536 w 1733272"/>
              <a:gd name="connsiteY90" fmla="*/ 1769321 h 2606795"/>
              <a:gd name="connsiteX91" fmla="*/ 1687484 w 1733272"/>
              <a:gd name="connsiteY91" fmla="*/ 1742272 h 2606795"/>
              <a:gd name="connsiteX92" fmla="*/ 1733272 w 1733272"/>
              <a:gd name="connsiteY92" fmla="*/ 1721080 h 2606795"/>
              <a:gd name="connsiteX93" fmla="*/ 1713376 w 1733272"/>
              <a:gd name="connsiteY93" fmla="*/ 1700708 h 2606795"/>
              <a:gd name="connsiteX94" fmla="*/ 1680125 w 1733272"/>
              <a:gd name="connsiteY94" fmla="*/ 1663709 h 2606795"/>
              <a:gd name="connsiteX95" fmla="*/ 1656822 w 1733272"/>
              <a:gd name="connsiteY95" fmla="*/ 1646267 h 2606795"/>
              <a:gd name="connsiteX96" fmla="*/ 1636449 w 1733272"/>
              <a:gd name="connsiteY96" fmla="*/ 1629641 h 2606795"/>
              <a:gd name="connsiteX97" fmla="*/ 1604834 w 1733272"/>
              <a:gd name="connsiteY97" fmla="*/ 1579765 h 2606795"/>
              <a:gd name="connsiteX98" fmla="*/ 1579578 w 1733272"/>
              <a:gd name="connsiteY98" fmla="*/ 1500896 h 2606795"/>
              <a:gd name="connsiteX99" fmla="*/ 1612255 w 1733272"/>
              <a:gd name="connsiteY99" fmla="*/ 1454416 h 2606795"/>
              <a:gd name="connsiteX100" fmla="*/ 1604357 w 1733272"/>
              <a:gd name="connsiteY100" fmla="*/ 1409762 h 2606795"/>
              <a:gd name="connsiteX101" fmla="*/ 1596044 w 1733272"/>
              <a:gd name="connsiteY101" fmla="*/ 1359886 h 2606795"/>
              <a:gd name="connsiteX102" fmla="*/ 1587731 w 1733272"/>
              <a:gd name="connsiteY102" fmla="*/ 1334948 h 2606795"/>
              <a:gd name="connsiteX103" fmla="*/ 1575500 w 1733272"/>
              <a:gd name="connsiteY103" fmla="*/ 1308704 h 2606795"/>
              <a:gd name="connsiteX104" fmla="*/ 1570692 w 1733272"/>
              <a:gd name="connsiteY104" fmla="*/ 1287270 h 2606795"/>
              <a:gd name="connsiteX105" fmla="*/ 1561073 w 1733272"/>
              <a:gd name="connsiteY105" fmla="*/ 1255325 h 2606795"/>
              <a:gd name="connsiteX106" fmla="*/ 1542249 w 1733272"/>
              <a:gd name="connsiteY106" fmla="*/ 1229080 h 2606795"/>
              <a:gd name="connsiteX107" fmla="*/ 1515114 w 1733272"/>
              <a:gd name="connsiteY107" fmla="*/ 1176115 h 2606795"/>
              <a:gd name="connsiteX108" fmla="*/ 1490091 w 1733272"/>
              <a:gd name="connsiteY108" fmla="*/ 1127130 h 2606795"/>
              <a:gd name="connsiteX109" fmla="*/ 1465153 w 1733272"/>
              <a:gd name="connsiteY109" fmla="*/ 1089314 h 2606795"/>
              <a:gd name="connsiteX110" fmla="*/ 1452274 w 1733272"/>
              <a:gd name="connsiteY110" fmla="*/ 1052315 h 2606795"/>
              <a:gd name="connsiteX111" fmla="*/ 1415277 w 1733272"/>
              <a:gd name="connsiteY111" fmla="*/ 994944 h 2606795"/>
              <a:gd name="connsiteX112" fmla="*/ 1388226 w 1733272"/>
              <a:gd name="connsiteY112" fmla="*/ 910999 h 2606795"/>
              <a:gd name="connsiteX113" fmla="*/ 1379913 w 1733272"/>
              <a:gd name="connsiteY113" fmla="*/ 886061 h 2606795"/>
              <a:gd name="connsiteX114" fmla="*/ 1371600 w 1733272"/>
              <a:gd name="connsiteY114" fmla="*/ 836184 h 2606795"/>
              <a:gd name="connsiteX115" fmla="*/ 1363288 w 1733272"/>
              <a:gd name="connsiteY115" fmla="*/ 719806 h 2606795"/>
              <a:gd name="connsiteX116" fmla="*/ 1360676 w 1733272"/>
              <a:gd name="connsiteY116" fmla="*/ 676937 h 2606795"/>
              <a:gd name="connsiteX117" fmla="*/ 1361209 w 1733272"/>
              <a:gd name="connsiteY117" fmla="*/ 632938 h 2606795"/>
              <a:gd name="connsiteX118" fmla="*/ 1382467 w 1733272"/>
              <a:gd name="connsiteY118" fmla="*/ 512879 h 2606795"/>
              <a:gd name="connsiteX119" fmla="*/ 1382407 w 1733272"/>
              <a:gd name="connsiteY119" fmla="*/ 471256 h 2606795"/>
              <a:gd name="connsiteX120" fmla="*/ 1371600 w 1733272"/>
              <a:gd name="connsiteY120" fmla="*/ 412235 h 2606795"/>
              <a:gd name="connsiteX121" fmla="*/ 1363288 w 1733272"/>
              <a:gd name="connsiteY121" fmla="*/ 387297 h 2606795"/>
              <a:gd name="connsiteX122" fmla="*/ 1338349 w 1733272"/>
              <a:gd name="connsiteY122" fmla="*/ 378984 h 2606795"/>
              <a:gd name="connsiteX123" fmla="*/ 1313411 w 1733272"/>
              <a:gd name="connsiteY123" fmla="*/ 362359 h 2606795"/>
              <a:gd name="connsiteX124" fmla="*/ 1305099 w 1733272"/>
              <a:gd name="connsiteY124" fmla="*/ 337421 h 2606795"/>
              <a:gd name="connsiteX125" fmla="*/ 1288473 w 1733272"/>
              <a:gd name="connsiteY125" fmla="*/ 320795 h 2606795"/>
              <a:gd name="connsiteX126" fmla="*/ 1271848 w 1733272"/>
              <a:gd name="connsiteY126" fmla="*/ 270919 h 2606795"/>
              <a:gd name="connsiteX127" fmla="*/ 1230284 w 1733272"/>
              <a:gd name="connsiteY127" fmla="*/ 237668 h 2606795"/>
              <a:gd name="connsiteX128" fmla="*/ 1180408 w 1733272"/>
              <a:gd name="connsiteY128" fmla="*/ 179479 h 2606795"/>
              <a:gd name="connsiteX129" fmla="*/ 1163782 w 1733272"/>
              <a:gd name="connsiteY129" fmla="*/ 162853 h 2606795"/>
              <a:gd name="connsiteX130" fmla="*/ 1129640 w 1733272"/>
              <a:gd name="connsiteY130" fmla="*/ 155432 h 2606795"/>
              <a:gd name="connsiteX131" fmla="*/ 1086769 w 1733272"/>
              <a:gd name="connsiteY131" fmla="*/ 142310 h 2606795"/>
              <a:gd name="connsiteX132" fmla="*/ 1070145 w 1733272"/>
              <a:gd name="connsiteY132" fmla="*/ 122181 h 2606795"/>
              <a:gd name="connsiteX133" fmla="*/ 1030779 w 1733272"/>
              <a:gd name="connsiteY133" fmla="*/ 105556 h 2606795"/>
              <a:gd name="connsiteX134" fmla="*/ 960774 w 1733272"/>
              <a:gd name="connsiteY134" fmla="*/ 84122 h 2606795"/>
              <a:gd name="connsiteX135" fmla="*/ 885958 w 1733272"/>
              <a:gd name="connsiteY135" fmla="*/ 70999 h 2606795"/>
              <a:gd name="connsiteX136" fmla="*/ 831273 w 1733272"/>
              <a:gd name="connsiteY136" fmla="*/ 50871 h 2606795"/>
              <a:gd name="connsiteX137" fmla="*/ 764771 w 1733272"/>
              <a:gd name="connsiteY137" fmla="*/ 39054 h 2606795"/>
              <a:gd name="connsiteX138" fmla="*/ 706582 w 1733272"/>
              <a:gd name="connsiteY138" fmla="*/ 25933 h 2606795"/>
              <a:gd name="connsiteX139" fmla="*/ 641386 w 1733272"/>
              <a:gd name="connsiteY139" fmla="*/ 9306 h 2606795"/>
              <a:gd name="connsiteX140" fmla="*/ 465513 w 1733272"/>
              <a:gd name="connsiteY140" fmla="*/ 103 h 2606795"/>
              <a:gd name="connsiteX141" fmla="*/ 407324 w 1733272"/>
              <a:gd name="connsiteY141" fmla="*/ 4912 h 2606795"/>
              <a:gd name="connsiteX142" fmla="*/ 382386 w 1733272"/>
              <a:gd name="connsiteY142" fmla="*/ 13224 h 2606795"/>
              <a:gd name="connsiteX143" fmla="*/ 274320 w 1733272"/>
              <a:gd name="connsiteY143" fmla="*/ 21537 h 2606795"/>
              <a:gd name="connsiteX144" fmla="*/ 249382 w 1733272"/>
              <a:gd name="connsiteY144" fmla="*/ 29850 h 2606795"/>
              <a:gd name="connsiteX145" fmla="*/ 224444 w 1733272"/>
              <a:gd name="connsiteY145" fmla="*/ 46475 h 2606795"/>
              <a:gd name="connsiteX146" fmla="*/ 216131 w 1733272"/>
              <a:gd name="connsiteY146" fmla="*/ 38162 h 2606795"/>
              <a:gd name="connsiteX0" fmla="*/ 216131 w 1733272"/>
              <a:gd name="connsiteY0" fmla="*/ 38162 h 2600429"/>
              <a:gd name="connsiteX1" fmla="*/ 216131 w 1733272"/>
              <a:gd name="connsiteY1" fmla="*/ 38162 h 2600429"/>
              <a:gd name="connsiteX2" fmla="*/ 149629 w 1733272"/>
              <a:gd name="connsiteY2" fmla="*/ 63101 h 2600429"/>
              <a:gd name="connsiteX3" fmla="*/ 91440 w 1733272"/>
              <a:gd name="connsiteY3" fmla="*/ 112977 h 2600429"/>
              <a:gd name="connsiteX4" fmla="*/ 66502 w 1733272"/>
              <a:gd name="connsiteY4" fmla="*/ 129602 h 2600429"/>
              <a:gd name="connsiteX5" fmla="*/ 58189 w 1733272"/>
              <a:gd name="connsiteY5" fmla="*/ 154541 h 2600429"/>
              <a:gd name="connsiteX6" fmla="*/ 24939 w 1733272"/>
              <a:gd name="connsiteY6" fmla="*/ 204417 h 2600429"/>
              <a:gd name="connsiteX7" fmla="*/ 8313 w 1733272"/>
              <a:gd name="connsiteY7" fmla="*/ 254293 h 2600429"/>
              <a:gd name="connsiteX8" fmla="*/ 0 w 1733272"/>
              <a:gd name="connsiteY8" fmla="*/ 279232 h 2600429"/>
              <a:gd name="connsiteX9" fmla="*/ 8313 w 1733272"/>
              <a:gd name="connsiteY9" fmla="*/ 478737 h 2600429"/>
              <a:gd name="connsiteX10" fmla="*/ 41564 w 1733272"/>
              <a:gd name="connsiteY10" fmla="*/ 511988 h 2600429"/>
              <a:gd name="connsiteX11" fmla="*/ 91440 w 1733272"/>
              <a:gd name="connsiteY11" fmla="*/ 553552 h 2600429"/>
              <a:gd name="connsiteX12" fmla="*/ 116379 w 1733272"/>
              <a:gd name="connsiteY12" fmla="*/ 561864 h 2600429"/>
              <a:gd name="connsiteX13" fmla="*/ 133004 w 1733272"/>
              <a:gd name="connsiteY13" fmla="*/ 578490 h 2600429"/>
              <a:gd name="connsiteX14" fmla="*/ 166255 w 1733272"/>
              <a:gd name="connsiteY14" fmla="*/ 586802 h 2600429"/>
              <a:gd name="connsiteX15" fmla="*/ 191193 w 1733272"/>
              <a:gd name="connsiteY15" fmla="*/ 595115 h 2600429"/>
              <a:gd name="connsiteX16" fmla="*/ 207819 w 1733272"/>
              <a:gd name="connsiteY16" fmla="*/ 611741 h 2600429"/>
              <a:gd name="connsiteX17" fmla="*/ 232757 w 1733272"/>
              <a:gd name="connsiteY17" fmla="*/ 628366 h 2600429"/>
              <a:gd name="connsiteX18" fmla="*/ 249382 w 1733272"/>
              <a:gd name="connsiteY18" fmla="*/ 653304 h 2600429"/>
              <a:gd name="connsiteX19" fmla="*/ 290946 w 1733272"/>
              <a:gd name="connsiteY19" fmla="*/ 686555 h 2600429"/>
              <a:gd name="connsiteX20" fmla="*/ 324197 w 1733272"/>
              <a:gd name="connsiteY20" fmla="*/ 719806 h 2600429"/>
              <a:gd name="connsiteX21" fmla="*/ 374073 w 1733272"/>
              <a:gd name="connsiteY21" fmla="*/ 753057 h 2600429"/>
              <a:gd name="connsiteX22" fmla="*/ 415637 w 1733272"/>
              <a:gd name="connsiteY22" fmla="*/ 777995 h 2600429"/>
              <a:gd name="connsiteX23" fmla="*/ 446775 w 1733272"/>
              <a:gd name="connsiteY23" fmla="*/ 827872 h 2600429"/>
              <a:gd name="connsiteX24" fmla="*/ 452159 w 1733272"/>
              <a:gd name="connsiteY24" fmla="*/ 859487 h 2600429"/>
              <a:gd name="connsiteX25" fmla="*/ 483774 w 1733272"/>
              <a:gd name="connsiteY25" fmla="*/ 914406 h 2600429"/>
              <a:gd name="connsiteX26" fmla="*/ 524520 w 1733272"/>
              <a:gd name="connsiteY26" fmla="*/ 955152 h 2600429"/>
              <a:gd name="connsiteX27" fmla="*/ 544893 w 1733272"/>
              <a:gd name="connsiteY27" fmla="*/ 956787 h 2600429"/>
              <a:gd name="connsiteX28" fmla="*/ 561519 w 1733272"/>
              <a:gd name="connsiteY28" fmla="*/ 988402 h 2600429"/>
              <a:gd name="connsiteX29" fmla="*/ 591022 w 1733272"/>
              <a:gd name="connsiteY29" fmla="*/ 1003734 h 2600429"/>
              <a:gd name="connsiteX30" fmla="*/ 611395 w 1733272"/>
              <a:gd name="connsiteY30" fmla="*/ 1021177 h 2600429"/>
              <a:gd name="connsiteX31" fmla="*/ 646281 w 1733272"/>
              <a:gd name="connsiteY31" fmla="*/ 1059810 h 2600429"/>
              <a:gd name="connsiteX32" fmla="*/ 666654 w 1733272"/>
              <a:gd name="connsiteY32" fmla="*/ 1087679 h 2600429"/>
              <a:gd name="connsiteX33" fmla="*/ 687844 w 1733272"/>
              <a:gd name="connsiteY33" fmla="*/ 1095991 h 2600429"/>
              <a:gd name="connsiteX34" fmla="*/ 696976 w 1733272"/>
              <a:gd name="connsiteY34" fmla="*/ 1127607 h 2600429"/>
              <a:gd name="connsiteX35" fmla="*/ 739833 w 1733272"/>
              <a:gd name="connsiteY35" fmla="*/ 1143755 h 2600429"/>
              <a:gd name="connsiteX36" fmla="*/ 756459 w 1733272"/>
              <a:gd name="connsiteY36" fmla="*/ 1210257 h 2600429"/>
              <a:gd name="connsiteX37" fmla="*/ 789709 w 1733272"/>
              <a:gd name="connsiteY37" fmla="*/ 1251821 h 2600429"/>
              <a:gd name="connsiteX38" fmla="*/ 798022 w 1733272"/>
              <a:gd name="connsiteY38" fmla="*/ 1293384 h 2600429"/>
              <a:gd name="connsiteX39" fmla="*/ 806335 w 1733272"/>
              <a:gd name="connsiteY39" fmla="*/ 1343261 h 2600429"/>
              <a:gd name="connsiteX40" fmla="*/ 822960 w 1733272"/>
              <a:gd name="connsiteY40" fmla="*/ 1393137 h 2600429"/>
              <a:gd name="connsiteX41" fmla="*/ 839586 w 1733272"/>
              <a:gd name="connsiteY41" fmla="*/ 1409762 h 2600429"/>
              <a:gd name="connsiteX42" fmla="*/ 856211 w 1733272"/>
              <a:gd name="connsiteY42" fmla="*/ 1600955 h 2600429"/>
              <a:gd name="connsiteX43" fmla="*/ 864524 w 1733272"/>
              <a:gd name="connsiteY43" fmla="*/ 1625893 h 2600429"/>
              <a:gd name="connsiteX44" fmla="*/ 872837 w 1733272"/>
              <a:gd name="connsiteY44" fmla="*/ 1659144 h 2600429"/>
              <a:gd name="connsiteX45" fmla="*/ 889462 w 1733272"/>
              <a:gd name="connsiteY45" fmla="*/ 1709021 h 2600429"/>
              <a:gd name="connsiteX46" fmla="*/ 881149 w 1733272"/>
              <a:gd name="connsiteY46" fmla="*/ 1817086 h 2600429"/>
              <a:gd name="connsiteX47" fmla="*/ 864524 w 1733272"/>
              <a:gd name="connsiteY47" fmla="*/ 1866962 h 2600429"/>
              <a:gd name="connsiteX48" fmla="*/ 856211 w 1733272"/>
              <a:gd name="connsiteY48" fmla="*/ 1891901 h 2600429"/>
              <a:gd name="connsiteX49" fmla="*/ 864524 w 1733272"/>
              <a:gd name="connsiteY49" fmla="*/ 1925152 h 2600429"/>
              <a:gd name="connsiteX50" fmla="*/ 881149 w 1733272"/>
              <a:gd name="connsiteY50" fmla="*/ 1975028 h 2600429"/>
              <a:gd name="connsiteX51" fmla="*/ 897775 w 1733272"/>
              <a:gd name="connsiteY51" fmla="*/ 2024904 h 2600429"/>
              <a:gd name="connsiteX52" fmla="*/ 906088 w 1733272"/>
              <a:gd name="connsiteY52" fmla="*/ 2049842 h 2600429"/>
              <a:gd name="connsiteX53" fmla="*/ 914400 w 1733272"/>
              <a:gd name="connsiteY53" fmla="*/ 2074781 h 2600429"/>
              <a:gd name="connsiteX54" fmla="*/ 931026 w 1733272"/>
              <a:gd name="connsiteY54" fmla="*/ 2099719 h 2600429"/>
              <a:gd name="connsiteX55" fmla="*/ 964277 w 1733272"/>
              <a:gd name="connsiteY55" fmla="*/ 2174533 h 2600429"/>
              <a:gd name="connsiteX56" fmla="*/ 972589 w 1733272"/>
              <a:gd name="connsiteY56" fmla="*/ 2199472 h 2600429"/>
              <a:gd name="connsiteX57" fmla="*/ 989215 w 1733272"/>
              <a:gd name="connsiteY57" fmla="*/ 2216097 h 2600429"/>
              <a:gd name="connsiteX58" fmla="*/ 1022466 w 1733272"/>
              <a:gd name="connsiteY58" fmla="*/ 2257661 h 2600429"/>
              <a:gd name="connsiteX59" fmla="*/ 1047404 w 1733272"/>
              <a:gd name="connsiteY59" fmla="*/ 2307537 h 2600429"/>
              <a:gd name="connsiteX60" fmla="*/ 1072342 w 1733272"/>
              <a:gd name="connsiteY60" fmla="*/ 2349101 h 2600429"/>
              <a:gd name="connsiteX61" fmla="*/ 1080655 w 1733272"/>
              <a:gd name="connsiteY61" fmla="*/ 2374039 h 2600429"/>
              <a:gd name="connsiteX62" fmla="*/ 1113906 w 1733272"/>
              <a:gd name="connsiteY62" fmla="*/ 2415602 h 2600429"/>
              <a:gd name="connsiteX63" fmla="*/ 1147157 w 1733272"/>
              <a:gd name="connsiteY63" fmla="*/ 2457166 h 2600429"/>
              <a:gd name="connsiteX64" fmla="*/ 1172095 w 1733272"/>
              <a:gd name="connsiteY64" fmla="*/ 2498730 h 2600429"/>
              <a:gd name="connsiteX65" fmla="*/ 1213659 w 1733272"/>
              <a:gd name="connsiteY65" fmla="*/ 2531981 h 2600429"/>
              <a:gd name="connsiteX66" fmla="*/ 1263535 w 1733272"/>
              <a:gd name="connsiteY66" fmla="*/ 2598482 h 2600429"/>
              <a:gd name="connsiteX67" fmla="*/ 1267125 w 1733272"/>
              <a:gd name="connsiteY67" fmla="*/ 2585447 h 2600429"/>
              <a:gd name="connsiteX68" fmla="*/ 1294425 w 1733272"/>
              <a:gd name="connsiteY68" fmla="*/ 2568822 h 2600429"/>
              <a:gd name="connsiteX69" fmla="*/ 1313411 w 1733272"/>
              <a:gd name="connsiteY69" fmla="*/ 2565232 h 2600429"/>
              <a:gd name="connsiteX70" fmla="*/ 1338349 w 1733272"/>
              <a:gd name="connsiteY70" fmla="*/ 2556919 h 2600429"/>
              <a:gd name="connsiteX71" fmla="*/ 1354975 w 1733272"/>
              <a:gd name="connsiteY71" fmla="*/ 2540293 h 2600429"/>
              <a:gd name="connsiteX72" fmla="*/ 1396539 w 1733272"/>
              <a:gd name="connsiteY72" fmla="*/ 2507042 h 2600429"/>
              <a:gd name="connsiteX73" fmla="*/ 1388226 w 1733272"/>
              <a:gd name="connsiteY73" fmla="*/ 2415602 h 2600429"/>
              <a:gd name="connsiteX74" fmla="*/ 1379913 w 1733272"/>
              <a:gd name="connsiteY74" fmla="*/ 2390664 h 2600429"/>
              <a:gd name="connsiteX75" fmla="*/ 1354975 w 1733272"/>
              <a:gd name="connsiteY75" fmla="*/ 2374039 h 2600429"/>
              <a:gd name="connsiteX76" fmla="*/ 1346662 w 1733272"/>
              <a:gd name="connsiteY76" fmla="*/ 2307537 h 2600429"/>
              <a:gd name="connsiteX77" fmla="*/ 1338349 w 1733272"/>
              <a:gd name="connsiteY77" fmla="*/ 2282599 h 2600429"/>
              <a:gd name="connsiteX78" fmla="*/ 1363288 w 1733272"/>
              <a:gd name="connsiteY78" fmla="*/ 2116344 h 2600429"/>
              <a:gd name="connsiteX79" fmla="*/ 1379913 w 1733272"/>
              <a:gd name="connsiteY79" fmla="*/ 2091406 h 2600429"/>
              <a:gd name="connsiteX80" fmla="*/ 1404851 w 1733272"/>
              <a:gd name="connsiteY80" fmla="*/ 2049842 h 2600429"/>
              <a:gd name="connsiteX81" fmla="*/ 1413164 w 1733272"/>
              <a:gd name="connsiteY81" fmla="*/ 2024904 h 2600429"/>
              <a:gd name="connsiteX82" fmla="*/ 1463040 w 1733272"/>
              <a:gd name="connsiteY82" fmla="*/ 1966715 h 2600429"/>
              <a:gd name="connsiteX83" fmla="*/ 1479666 w 1733272"/>
              <a:gd name="connsiteY83" fmla="*/ 1950090 h 2600429"/>
              <a:gd name="connsiteX84" fmla="*/ 1512917 w 1733272"/>
              <a:gd name="connsiteY84" fmla="*/ 1916839 h 2600429"/>
              <a:gd name="connsiteX85" fmla="*/ 1529542 w 1733272"/>
              <a:gd name="connsiteY85" fmla="*/ 1900213 h 2600429"/>
              <a:gd name="connsiteX86" fmla="*/ 1556593 w 1733272"/>
              <a:gd name="connsiteY86" fmla="*/ 1894013 h 2600429"/>
              <a:gd name="connsiteX87" fmla="*/ 1579419 w 1733272"/>
              <a:gd name="connsiteY87" fmla="*/ 1833712 h 2600429"/>
              <a:gd name="connsiteX88" fmla="*/ 1602722 w 1733272"/>
              <a:gd name="connsiteY88" fmla="*/ 1842501 h 2600429"/>
              <a:gd name="connsiteX89" fmla="*/ 1645920 w 1733272"/>
              <a:gd name="connsiteY89" fmla="*/ 1797191 h 2600429"/>
              <a:gd name="connsiteX90" fmla="*/ 1677536 w 1733272"/>
              <a:gd name="connsiteY90" fmla="*/ 1769321 h 2600429"/>
              <a:gd name="connsiteX91" fmla="*/ 1687484 w 1733272"/>
              <a:gd name="connsiteY91" fmla="*/ 1742272 h 2600429"/>
              <a:gd name="connsiteX92" fmla="*/ 1733272 w 1733272"/>
              <a:gd name="connsiteY92" fmla="*/ 1721080 h 2600429"/>
              <a:gd name="connsiteX93" fmla="*/ 1713376 w 1733272"/>
              <a:gd name="connsiteY93" fmla="*/ 1700708 h 2600429"/>
              <a:gd name="connsiteX94" fmla="*/ 1680125 w 1733272"/>
              <a:gd name="connsiteY94" fmla="*/ 1663709 h 2600429"/>
              <a:gd name="connsiteX95" fmla="*/ 1656822 w 1733272"/>
              <a:gd name="connsiteY95" fmla="*/ 1646267 h 2600429"/>
              <a:gd name="connsiteX96" fmla="*/ 1636449 w 1733272"/>
              <a:gd name="connsiteY96" fmla="*/ 1629641 h 2600429"/>
              <a:gd name="connsiteX97" fmla="*/ 1604834 w 1733272"/>
              <a:gd name="connsiteY97" fmla="*/ 1579765 h 2600429"/>
              <a:gd name="connsiteX98" fmla="*/ 1579578 w 1733272"/>
              <a:gd name="connsiteY98" fmla="*/ 1500896 h 2600429"/>
              <a:gd name="connsiteX99" fmla="*/ 1612255 w 1733272"/>
              <a:gd name="connsiteY99" fmla="*/ 1454416 h 2600429"/>
              <a:gd name="connsiteX100" fmla="*/ 1604357 w 1733272"/>
              <a:gd name="connsiteY100" fmla="*/ 1409762 h 2600429"/>
              <a:gd name="connsiteX101" fmla="*/ 1596044 w 1733272"/>
              <a:gd name="connsiteY101" fmla="*/ 1359886 h 2600429"/>
              <a:gd name="connsiteX102" fmla="*/ 1587731 w 1733272"/>
              <a:gd name="connsiteY102" fmla="*/ 1334948 h 2600429"/>
              <a:gd name="connsiteX103" fmla="*/ 1575500 w 1733272"/>
              <a:gd name="connsiteY103" fmla="*/ 1308704 h 2600429"/>
              <a:gd name="connsiteX104" fmla="*/ 1570692 w 1733272"/>
              <a:gd name="connsiteY104" fmla="*/ 1287270 h 2600429"/>
              <a:gd name="connsiteX105" fmla="*/ 1561073 w 1733272"/>
              <a:gd name="connsiteY105" fmla="*/ 1255325 h 2600429"/>
              <a:gd name="connsiteX106" fmla="*/ 1542249 w 1733272"/>
              <a:gd name="connsiteY106" fmla="*/ 1229080 h 2600429"/>
              <a:gd name="connsiteX107" fmla="*/ 1515114 w 1733272"/>
              <a:gd name="connsiteY107" fmla="*/ 1176115 h 2600429"/>
              <a:gd name="connsiteX108" fmla="*/ 1490091 w 1733272"/>
              <a:gd name="connsiteY108" fmla="*/ 1127130 h 2600429"/>
              <a:gd name="connsiteX109" fmla="*/ 1465153 w 1733272"/>
              <a:gd name="connsiteY109" fmla="*/ 1089314 h 2600429"/>
              <a:gd name="connsiteX110" fmla="*/ 1452274 w 1733272"/>
              <a:gd name="connsiteY110" fmla="*/ 1052315 h 2600429"/>
              <a:gd name="connsiteX111" fmla="*/ 1415277 w 1733272"/>
              <a:gd name="connsiteY111" fmla="*/ 994944 h 2600429"/>
              <a:gd name="connsiteX112" fmla="*/ 1388226 w 1733272"/>
              <a:gd name="connsiteY112" fmla="*/ 910999 h 2600429"/>
              <a:gd name="connsiteX113" fmla="*/ 1379913 w 1733272"/>
              <a:gd name="connsiteY113" fmla="*/ 886061 h 2600429"/>
              <a:gd name="connsiteX114" fmla="*/ 1371600 w 1733272"/>
              <a:gd name="connsiteY114" fmla="*/ 836184 h 2600429"/>
              <a:gd name="connsiteX115" fmla="*/ 1363288 w 1733272"/>
              <a:gd name="connsiteY115" fmla="*/ 719806 h 2600429"/>
              <a:gd name="connsiteX116" fmla="*/ 1360676 w 1733272"/>
              <a:gd name="connsiteY116" fmla="*/ 676937 h 2600429"/>
              <a:gd name="connsiteX117" fmla="*/ 1361209 w 1733272"/>
              <a:gd name="connsiteY117" fmla="*/ 632938 h 2600429"/>
              <a:gd name="connsiteX118" fmla="*/ 1382467 w 1733272"/>
              <a:gd name="connsiteY118" fmla="*/ 512879 h 2600429"/>
              <a:gd name="connsiteX119" fmla="*/ 1382407 w 1733272"/>
              <a:gd name="connsiteY119" fmla="*/ 471256 h 2600429"/>
              <a:gd name="connsiteX120" fmla="*/ 1371600 w 1733272"/>
              <a:gd name="connsiteY120" fmla="*/ 412235 h 2600429"/>
              <a:gd name="connsiteX121" fmla="*/ 1363288 w 1733272"/>
              <a:gd name="connsiteY121" fmla="*/ 387297 h 2600429"/>
              <a:gd name="connsiteX122" fmla="*/ 1338349 w 1733272"/>
              <a:gd name="connsiteY122" fmla="*/ 378984 h 2600429"/>
              <a:gd name="connsiteX123" fmla="*/ 1313411 w 1733272"/>
              <a:gd name="connsiteY123" fmla="*/ 362359 h 2600429"/>
              <a:gd name="connsiteX124" fmla="*/ 1305099 w 1733272"/>
              <a:gd name="connsiteY124" fmla="*/ 337421 h 2600429"/>
              <a:gd name="connsiteX125" fmla="*/ 1288473 w 1733272"/>
              <a:gd name="connsiteY125" fmla="*/ 320795 h 2600429"/>
              <a:gd name="connsiteX126" fmla="*/ 1271848 w 1733272"/>
              <a:gd name="connsiteY126" fmla="*/ 270919 h 2600429"/>
              <a:gd name="connsiteX127" fmla="*/ 1230284 w 1733272"/>
              <a:gd name="connsiteY127" fmla="*/ 237668 h 2600429"/>
              <a:gd name="connsiteX128" fmla="*/ 1180408 w 1733272"/>
              <a:gd name="connsiteY128" fmla="*/ 179479 h 2600429"/>
              <a:gd name="connsiteX129" fmla="*/ 1163782 w 1733272"/>
              <a:gd name="connsiteY129" fmla="*/ 162853 h 2600429"/>
              <a:gd name="connsiteX130" fmla="*/ 1129640 w 1733272"/>
              <a:gd name="connsiteY130" fmla="*/ 155432 h 2600429"/>
              <a:gd name="connsiteX131" fmla="*/ 1086769 w 1733272"/>
              <a:gd name="connsiteY131" fmla="*/ 142310 h 2600429"/>
              <a:gd name="connsiteX132" fmla="*/ 1070145 w 1733272"/>
              <a:gd name="connsiteY132" fmla="*/ 122181 h 2600429"/>
              <a:gd name="connsiteX133" fmla="*/ 1030779 w 1733272"/>
              <a:gd name="connsiteY133" fmla="*/ 105556 h 2600429"/>
              <a:gd name="connsiteX134" fmla="*/ 960774 w 1733272"/>
              <a:gd name="connsiteY134" fmla="*/ 84122 h 2600429"/>
              <a:gd name="connsiteX135" fmla="*/ 885958 w 1733272"/>
              <a:gd name="connsiteY135" fmla="*/ 70999 h 2600429"/>
              <a:gd name="connsiteX136" fmla="*/ 831273 w 1733272"/>
              <a:gd name="connsiteY136" fmla="*/ 50871 h 2600429"/>
              <a:gd name="connsiteX137" fmla="*/ 764771 w 1733272"/>
              <a:gd name="connsiteY137" fmla="*/ 39054 h 2600429"/>
              <a:gd name="connsiteX138" fmla="*/ 706582 w 1733272"/>
              <a:gd name="connsiteY138" fmla="*/ 25933 h 2600429"/>
              <a:gd name="connsiteX139" fmla="*/ 641386 w 1733272"/>
              <a:gd name="connsiteY139" fmla="*/ 9306 h 2600429"/>
              <a:gd name="connsiteX140" fmla="*/ 465513 w 1733272"/>
              <a:gd name="connsiteY140" fmla="*/ 103 h 2600429"/>
              <a:gd name="connsiteX141" fmla="*/ 407324 w 1733272"/>
              <a:gd name="connsiteY141" fmla="*/ 4912 h 2600429"/>
              <a:gd name="connsiteX142" fmla="*/ 382386 w 1733272"/>
              <a:gd name="connsiteY142" fmla="*/ 13224 h 2600429"/>
              <a:gd name="connsiteX143" fmla="*/ 274320 w 1733272"/>
              <a:gd name="connsiteY143" fmla="*/ 21537 h 2600429"/>
              <a:gd name="connsiteX144" fmla="*/ 249382 w 1733272"/>
              <a:gd name="connsiteY144" fmla="*/ 29850 h 2600429"/>
              <a:gd name="connsiteX145" fmla="*/ 224444 w 1733272"/>
              <a:gd name="connsiteY145" fmla="*/ 46475 h 2600429"/>
              <a:gd name="connsiteX146" fmla="*/ 216131 w 1733272"/>
              <a:gd name="connsiteY146" fmla="*/ 38162 h 2600429"/>
              <a:gd name="connsiteX0" fmla="*/ 216131 w 1733272"/>
              <a:gd name="connsiteY0" fmla="*/ 38162 h 2600429"/>
              <a:gd name="connsiteX1" fmla="*/ 216131 w 1733272"/>
              <a:gd name="connsiteY1" fmla="*/ 38162 h 2600429"/>
              <a:gd name="connsiteX2" fmla="*/ 149629 w 1733272"/>
              <a:gd name="connsiteY2" fmla="*/ 63101 h 2600429"/>
              <a:gd name="connsiteX3" fmla="*/ 91440 w 1733272"/>
              <a:gd name="connsiteY3" fmla="*/ 112977 h 2600429"/>
              <a:gd name="connsiteX4" fmla="*/ 66502 w 1733272"/>
              <a:gd name="connsiteY4" fmla="*/ 129602 h 2600429"/>
              <a:gd name="connsiteX5" fmla="*/ 58189 w 1733272"/>
              <a:gd name="connsiteY5" fmla="*/ 154541 h 2600429"/>
              <a:gd name="connsiteX6" fmla="*/ 24939 w 1733272"/>
              <a:gd name="connsiteY6" fmla="*/ 204417 h 2600429"/>
              <a:gd name="connsiteX7" fmla="*/ 8313 w 1733272"/>
              <a:gd name="connsiteY7" fmla="*/ 254293 h 2600429"/>
              <a:gd name="connsiteX8" fmla="*/ 0 w 1733272"/>
              <a:gd name="connsiteY8" fmla="*/ 279232 h 2600429"/>
              <a:gd name="connsiteX9" fmla="*/ 8313 w 1733272"/>
              <a:gd name="connsiteY9" fmla="*/ 478737 h 2600429"/>
              <a:gd name="connsiteX10" fmla="*/ 41564 w 1733272"/>
              <a:gd name="connsiteY10" fmla="*/ 511988 h 2600429"/>
              <a:gd name="connsiteX11" fmla="*/ 91440 w 1733272"/>
              <a:gd name="connsiteY11" fmla="*/ 553552 h 2600429"/>
              <a:gd name="connsiteX12" fmla="*/ 116379 w 1733272"/>
              <a:gd name="connsiteY12" fmla="*/ 561864 h 2600429"/>
              <a:gd name="connsiteX13" fmla="*/ 133004 w 1733272"/>
              <a:gd name="connsiteY13" fmla="*/ 578490 h 2600429"/>
              <a:gd name="connsiteX14" fmla="*/ 166255 w 1733272"/>
              <a:gd name="connsiteY14" fmla="*/ 586802 h 2600429"/>
              <a:gd name="connsiteX15" fmla="*/ 191193 w 1733272"/>
              <a:gd name="connsiteY15" fmla="*/ 595115 h 2600429"/>
              <a:gd name="connsiteX16" fmla="*/ 207819 w 1733272"/>
              <a:gd name="connsiteY16" fmla="*/ 611741 h 2600429"/>
              <a:gd name="connsiteX17" fmla="*/ 232757 w 1733272"/>
              <a:gd name="connsiteY17" fmla="*/ 628366 h 2600429"/>
              <a:gd name="connsiteX18" fmla="*/ 249382 w 1733272"/>
              <a:gd name="connsiteY18" fmla="*/ 653304 h 2600429"/>
              <a:gd name="connsiteX19" fmla="*/ 290946 w 1733272"/>
              <a:gd name="connsiteY19" fmla="*/ 686555 h 2600429"/>
              <a:gd name="connsiteX20" fmla="*/ 324197 w 1733272"/>
              <a:gd name="connsiteY20" fmla="*/ 719806 h 2600429"/>
              <a:gd name="connsiteX21" fmla="*/ 374073 w 1733272"/>
              <a:gd name="connsiteY21" fmla="*/ 753057 h 2600429"/>
              <a:gd name="connsiteX22" fmla="*/ 415637 w 1733272"/>
              <a:gd name="connsiteY22" fmla="*/ 777995 h 2600429"/>
              <a:gd name="connsiteX23" fmla="*/ 446775 w 1733272"/>
              <a:gd name="connsiteY23" fmla="*/ 827872 h 2600429"/>
              <a:gd name="connsiteX24" fmla="*/ 452159 w 1733272"/>
              <a:gd name="connsiteY24" fmla="*/ 859487 h 2600429"/>
              <a:gd name="connsiteX25" fmla="*/ 483774 w 1733272"/>
              <a:gd name="connsiteY25" fmla="*/ 914406 h 2600429"/>
              <a:gd name="connsiteX26" fmla="*/ 524520 w 1733272"/>
              <a:gd name="connsiteY26" fmla="*/ 955152 h 2600429"/>
              <a:gd name="connsiteX27" fmla="*/ 544893 w 1733272"/>
              <a:gd name="connsiteY27" fmla="*/ 956787 h 2600429"/>
              <a:gd name="connsiteX28" fmla="*/ 561519 w 1733272"/>
              <a:gd name="connsiteY28" fmla="*/ 988402 h 2600429"/>
              <a:gd name="connsiteX29" fmla="*/ 591022 w 1733272"/>
              <a:gd name="connsiteY29" fmla="*/ 1003734 h 2600429"/>
              <a:gd name="connsiteX30" fmla="*/ 611395 w 1733272"/>
              <a:gd name="connsiteY30" fmla="*/ 1021177 h 2600429"/>
              <a:gd name="connsiteX31" fmla="*/ 646281 w 1733272"/>
              <a:gd name="connsiteY31" fmla="*/ 1059810 h 2600429"/>
              <a:gd name="connsiteX32" fmla="*/ 666654 w 1733272"/>
              <a:gd name="connsiteY32" fmla="*/ 1087679 h 2600429"/>
              <a:gd name="connsiteX33" fmla="*/ 687844 w 1733272"/>
              <a:gd name="connsiteY33" fmla="*/ 1095991 h 2600429"/>
              <a:gd name="connsiteX34" fmla="*/ 696976 w 1733272"/>
              <a:gd name="connsiteY34" fmla="*/ 1127607 h 2600429"/>
              <a:gd name="connsiteX35" fmla="*/ 739833 w 1733272"/>
              <a:gd name="connsiteY35" fmla="*/ 1143755 h 2600429"/>
              <a:gd name="connsiteX36" fmla="*/ 756459 w 1733272"/>
              <a:gd name="connsiteY36" fmla="*/ 1210257 h 2600429"/>
              <a:gd name="connsiteX37" fmla="*/ 789709 w 1733272"/>
              <a:gd name="connsiteY37" fmla="*/ 1251821 h 2600429"/>
              <a:gd name="connsiteX38" fmla="*/ 798022 w 1733272"/>
              <a:gd name="connsiteY38" fmla="*/ 1293384 h 2600429"/>
              <a:gd name="connsiteX39" fmla="*/ 806335 w 1733272"/>
              <a:gd name="connsiteY39" fmla="*/ 1343261 h 2600429"/>
              <a:gd name="connsiteX40" fmla="*/ 822960 w 1733272"/>
              <a:gd name="connsiteY40" fmla="*/ 1393137 h 2600429"/>
              <a:gd name="connsiteX41" fmla="*/ 839586 w 1733272"/>
              <a:gd name="connsiteY41" fmla="*/ 1409762 h 2600429"/>
              <a:gd name="connsiteX42" fmla="*/ 856211 w 1733272"/>
              <a:gd name="connsiteY42" fmla="*/ 1600955 h 2600429"/>
              <a:gd name="connsiteX43" fmla="*/ 864524 w 1733272"/>
              <a:gd name="connsiteY43" fmla="*/ 1625893 h 2600429"/>
              <a:gd name="connsiteX44" fmla="*/ 872837 w 1733272"/>
              <a:gd name="connsiteY44" fmla="*/ 1659144 h 2600429"/>
              <a:gd name="connsiteX45" fmla="*/ 889462 w 1733272"/>
              <a:gd name="connsiteY45" fmla="*/ 1709021 h 2600429"/>
              <a:gd name="connsiteX46" fmla="*/ 881149 w 1733272"/>
              <a:gd name="connsiteY46" fmla="*/ 1817086 h 2600429"/>
              <a:gd name="connsiteX47" fmla="*/ 864524 w 1733272"/>
              <a:gd name="connsiteY47" fmla="*/ 1866962 h 2600429"/>
              <a:gd name="connsiteX48" fmla="*/ 856211 w 1733272"/>
              <a:gd name="connsiteY48" fmla="*/ 1891901 h 2600429"/>
              <a:gd name="connsiteX49" fmla="*/ 864524 w 1733272"/>
              <a:gd name="connsiteY49" fmla="*/ 1925152 h 2600429"/>
              <a:gd name="connsiteX50" fmla="*/ 881149 w 1733272"/>
              <a:gd name="connsiteY50" fmla="*/ 1975028 h 2600429"/>
              <a:gd name="connsiteX51" fmla="*/ 897775 w 1733272"/>
              <a:gd name="connsiteY51" fmla="*/ 2024904 h 2600429"/>
              <a:gd name="connsiteX52" fmla="*/ 906088 w 1733272"/>
              <a:gd name="connsiteY52" fmla="*/ 2049842 h 2600429"/>
              <a:gd name="connsiteX53" fmla="*/ 914400 w 1733272"/>
              <a:gd name="connsiteY53" fmla="*/ 2074781 h 2600429"/>
              <a:gd name="connsiteX54" fmla="*/ 931026 w 1733272"/>
              <a:gd name="connsiteY54" fmla="*/ 2099719 h 2600429"/>
              <a:gd name="connsiteX55" fmla="*/ 964277 w 1733272"/>
              <a:gd name="connsiteY55" fmla="*/ 2174533 h 2600429"/>
              <a:gd name="connsiteX56" fmla="*/ 972589 w 1733272"/>
              <a:gd name="connsiteY56" fmla="*/ 2199472 h 2600429"/>
              <a:gd name="connsiteX57" fmla="*/ 989215 w 1733272"/>
              <a:gd name="connsiteY57" fmla="*/ 2216097 h 2600429"/>
              <a:gd name="connsiteX58" fmla="*/ 1022466 w 1733272"/>
              <a:gd name="connsiteY58" fmla="*/ 2257661 h 2600429"/>
              <a:gd name="connsiteX59" fmla="*/ 1047404 w 1733272"/>
              <a:gd name="connsiteY59" fmla="*/ 2307537 h 2600429"/>
              <a:gd name="connsiteX60" fmla="*/ 1072342 w 1733272"/>
              <a:gd name="connsiteY60" fmla="*/ 2349101 h 2600429"/>
              <a:gd name="connsiteX61" fmla="*/ 1080655 w 1733272"/>
              <a:gd name="connsiteY61" fmla="*/ 2374039 h 2600429"/>
              <a:gd name="connsiteX62" fmla="*/ 1113906 w 1733272"/>
              <a:gd name="connsiteY62" fmla="*/ 2415602 h 2600429"/>
              <a:gd name="connsiteX63" fmla="*/ 1147157 w 1733272"/>
              <a:gd name="connsiteY63" fmla="*/ 2457166 h 2600429"/>
              <a:gd name="connsiteX64" fmla="*/ 1172095 w 1733272"/>
              <a:gd name="connsiteY64" fmla="*/ 2498730 h 2600429"/>
              <a:gd name="connsiteX65" fmla="*/ 1213659 w 1733272"/>
              <a:gd name="connsiteY65" fmla="*/ 2531981 h 2600429"/>
              <a:gd name="connsiteX66" fmla="*/ 1263535 w 1733272"/>
              <a:gd name="connsiteY66" fmla="*/ 2598482 h 2600429"/>
              <a:gd name="connsiteX67" fmla="*/ 1267125 w 1733272"/>
              <a:gd name="connsiteY67" fmla="*/ 2585447 h 2600429"/>
              <a:gd name="connsiteX68" fmla="*/ 1294425 w 1733272"/>
              <a:gd name="connsiteY68" fmla="*/ 2568822 h 2600429"/>
              <a:gd name="connsiteX69" fmla="*/ 1309853 w 1733272"/>
              <a:gd name="connsiteY69" fmla="*/ 2536768 h 2600429"/>
              <a:gd name="connsiteX70" fmla="*/ 1338349 w 1733272"/>
              <a:gd name="connsiteY70" fmla="*/ 2556919 h 2600429"/>
              <a:gd name="connsiteX71" fmla="*/ 1354975 w 1733272"/>
              <a:gd name="connsiteY71" fmla="*/ 2540293 h 2600429"/>
              <a:gd name="connsiteX72" fmla="*/ 1396539 w 1733272"/>
              <a:gd name="connsiteY72" fmla="*/ 2507042 h 2600429"/>
              <a:gd name="connsiteX73" fmla="*/ 1388226 w 1733272"/>
              <a:gd name="connsiteY73" fmla="*/ 2415602 h 2600429"/>
              <a:gd name="connsiteX74" fmla="*/ 1379913 w 1733272"/>
              <a:gd name="connsiteY74" fmla="*/ 2390664 h 2600429"/>
              <a:gd name="connsiteX75" fmla="*/ 1354975 w 1733272"/>
              <a:gd name="connsiteY75" fmla="*/ 2374039 h 2600429"/>
              <a:gd name="connsiteX76" fmla="*/ 1346662 w 1733272"/>
              <a:gd name="connsiteY76" fmla="*/ 2307537 h 2600429"/>
              <a:gd name="connsiteX77" fmla="*/ 1338349 w 1733272"/>
              <a:gd name="connsiteY77" fmla="*/ 2282599 h 2600429"/>
              <a:gd name="connsiteX78" fmla="*/ 1363288 w 1733272"/>
              <a:gd name="connsiteY78" fmla="*/ 2116344 h 2600429"/>
              <a:gd name="connsiteX79" fmla="*/ 1379913 w 1733272"/>
              <a:gd name="connsiteY79" fmla="*/ 2091406 h 2600429"/>
              <a:gd name="connsiteX80" fmla="*/ 1404851 w 1733272"/>
              <a:gd name="connsiteY80" fmla="*/ 2049842 h 2600429"/>
              <a:gd name="connsiteX81" fmla="*/ 1413164 w 1733272"/>
              <a:gd name="connsiteY81" fmla="*/ 2024904 h 2600429"/>
              <a:gd name="connsiteX82" fmla="*/ 1463040 w 1733272"/>
              <a:gd name="connsiteY82" fmla="*/ 1966715 h 2600429"/>
              <a:gd name="connsiteX83" fmla="*/ 1479666 w 1733272"/>
              <a:gd name="connsiteY83" fmla="*/ 1950090 h 2600429"/>
              <a:gd name="connsiteX84" fmla="*/ 1512917 w 1733272"/>
              <a:gd name="connsiteY84" fmla="*/ 1916839 h 2600429"/>
              <a:gd name="connsiteX85" fmla="*/ 1529542 w 1733272"/>
              <a:gd name="connsiteY85" fmla="*/ 1900213 h 2600429"/>
              <a:gd name="connsiteX86" fmla="*/ 1556593 w 1733272"/>
              <a:gd name="connsiteY86" fmla="*/ 1894013 h 2600429"/>
              <a:gd name="connsiteX87" fmla="*/ 1579419 w 1733272"/>
              <a:gd name="connsiteY87" fmla="*/ 1833712 h 2600429"/>
              <a:gd name="connsiteX88" fmla="*/ 1602722 w 1733272"/>
              <a:gd name="connsiteY88" fmla="*/ 1842501 h 2600429"/>
              <a:gd name="connsiteX89" fmla="*/ 1645920 w 1733272"/>
              <a:gd name="connsiteY89" fmla="*/ 1797191 h 2600429"/>
              <a:gd name="connsiteX90" fmla="*/ 1677536 w 1733272"/>
              <a:gd name="connsiteY90" fmla="*/ 1769321 h 2600429"/>
              <a:gd name="connsiteX91" fmla="*/ 1687484 w 1733272"/>
              <a:gd name="connsiteY91" fmla="*/ 1742272 h 2600429"/>
              <a:gd name="connsiteX92" fmla="*/ 1733272 w 1733272"/>
              <a:gd name="connsiteY92" fmla="*/ 1721080 h 2600429"/>
              <a:gd name="connsiteX93" fmla="*/ 1713376 w 1733272"/>
              <a:gd name="connsiteY93" fmla="*/ 1700708 h 2600429"/>
              <a:gd name="connsiteX94" fmla="*/ 1680125 w 1733272"/>
              <a:gd name="connsiteY94" fmla="*/ 1663709 h 2600429"/>
              <a:gd name="connsiteX95" fmla="*/ 1656822 w 1733272"/>
              <a:gd name="connsiteY95" fmla="*/ 1646267 h 2600429"/>
              <a:gd name="connsiteX96" fmla="*/ 1636449 w 1733272"/>
              <a:gd name="connsiteY96" fmla="*/ 1629641 h 2600429"/>
              <a:gd name="connsiteX97" fmla="*/ 1604834 w 1733272"/>
              <a:gd name="connsiteY97" fmla="*/ 1579765 h 2600429"/>
              <a:gd name="connsiteX98" fmla="*/ 1579578 w 1733272"/>
              <a:gd name="connsiteY98" fmla="*/ 1500896 h 2600429"/>
              <a:gd name="connsiteX99" fmla="*/ 1612255 w 1733272"/>
              <a:gd name="connsiteY99" fmla="*/ 1454416 h 2600429"/>
              <a:gd name="connsiteX100" fmla="*/ 1604357 w 1733272"/>
              <a:gd name="connsiteY100" fmla="*/ 1409762 h 2600429"/>
              <a:gd name="connsiteX101" fmla="*/ 1596044 w 1733272"/>
              <a:gd name="connsiteY101" fmla="*/ 1359886 h 2600429"/>
              <a:gd name="connsiteX102" fmla="*/ 1587731 w 1733272"/>
              <a:gd name="connsiteY102" fmla="*/ 1334948 h 2600429"/>
              <a:gd name="connsiteX103" fmla="*/ 1575500 w 1733272"/>
              <a:gd name="connsiteY103" fmla="*/ 1308704 h 2600429"/>
              <a:gd name="connsiteX104" fmla="*/ 1570692 w 1733272"/>
              <a:gd name="connsiteY104" fmla="*/ 1287270 h 2600429"/>
              <a:gd name="connsiteX105" fmla="*/ 1561073 w 1733272"/>
              <a:gd name="connsiteY105" fmla="*/ 1255325 h 2600429"/>
              <a:gd name="connsiteX106" fmla="*/ 1542249 w 1733272"/>
              <a:gd name="connsiteY106" fmla="*/ 1229080 h 2600429"/>
              <a:gd name="connsiteX107" fmla="*/ 1515114 w 1733272"/>
              <a:gd name="connsiteY107" fmla="*/ 1176115 h 2600429"/>
              <a:gd name="connsiteX108" fmla="*/ 1490091 w 1733272"/>
              <a:gd name="connsiteY108" fmla="*/ 1127130 h 2600429"/>
              <a:gd name="connsiteX109" fmla="*/ 1465153 w 1733272"/>
              <a:gd name="connsiteY109" fmla="*/ 1089314 h 2600429"/>
              <a:gd name="connsiteX110" fmla="*/ 1452274 w 1733272"/>
              <a:gd name="connsiteY110" fmla="*/ 1052315 h 2600429"/>
              <a:gd name="connsiteX111" fmla="*/ 1415277 w 1733272"/>
              <a:gd name="connsiteY111" fmla="*/ 994944 h 2600429"/>
              <a:gd name="connsiteX112" fmla="*/ 1388226 w 1733272"/>
              <a:gd name="connsiteY112" fmla="*/ 910999 h 2600429"/>
              <a:gd name="connsiteX113" fmla="*/ 1379913 w 1733272"/>
              <a:gd name="connsiteY113" fmla="*/ 886061 h 2600429"/>
              <a:gd name="connsiteX114" fmla="*/ 1371600 w 1733272"/>
              <a:gd name="connsiteY114" fmla="*/ 836184 h 2600429"/>
              <a:gd name="connsiteX115" fmla="*/ 1363288 w 1733272"/>
              <a:gd name="connsiteY115" fmla="*/ 719806 h 2600429"/>
              <a:gd name="connsiteX116" fmla="*/ 1360676 w 1733272"/>
              <a:gd name="connsiteY116" fmla="*/ 676937 h 2600429"/>
              <a:gd name="connsiteX117" fmla="*/ 1361209 w 1733272"/>
              <a:gd name="connsiteY117" fmla="*/ 632938 h 2600429"/>
              <a:gd name="connsiteX118" fmla="*/ 1382467 w 1733272"/>
              <a:gd name="connsiteY118" fmla="*/ 512879 h 2600429"/>
              <a:gd name="connsiteX119" fmla="*/ 1382407 w 1733272"/>
              <a:gd name="connsiteY119" fmla="*/ 471256 h 2600429"/>
              <a:gd name="connsiteX120" fmla="*/ 1371600 w 1733272"/>
              <a:gd name="connsiteY120" fmla="*/ 412235 h 2600429"/>
              <a:gd name="connsiteX121" fmla="*/ 1363288 w 1733272"/>
              <a:gd name="connsiteY121" fmla="*/ 387297 h 2600429"/>
              <a:gd name="connsiteX122" fmla="*/ 1338349 w 1733272"/>
              <a:gd name="connsiteY122" fmla="*/ 378984 h 2600429"/>
              <a:gd name="connsiteX123" fmla="*/ 1313411 w 1733272"/>
              <a:gd name="connsiteY123" fmla="*/ 362359 h 2600429"/>
              <a:gd name="connsiteX124" fmla="*/ 1305099 w 1733272"/>
              <a:gd name="connsiteY124" fmla="*/ 337421 h 2600429"/>
              <a:gd name="connsiteX125" fmla="*/ 1288473 w 1733272"/>
              <a:gd name="connsiteY125" fmla="*/ 320795 h 2600429"/>
              <a:gd name="connsiteX126" fmla="*/ 1271848 w 1733272"/>
              <a:gd name="connsiteY126" fmla="*/ 270919 h 2600429"/>
              <a:gd name="connsiteX127" fmla="*/ 1230284 w 1733272"/>
              <a:gd name="connsiteY127" fmla="*/ 237668 h 2600429"/>
              <a:gd name="connsiteX128" fmla="*/ 1180408 w 1733272"/>
              <a:gd name="connsiteY128" fmla="*/ 179479 h 2600429"/>
              <a:gd name="connsiteX129" fmla="*/ 1163782 w 1733272"/>
              <a:gd name="connsiteY129" fmla="*/ 162853 h 2600429"/>
              <a:gd name="connsiteX130" fmla="*/ 1129640 w 1733272"/>
              <a:gd name="connsiteY130" fmla="*/ 155432 h 2600429"/>
              <a:gd name="connsiteX131" fmla="*/ 1086769 w 1733272"/>
              <a:gd name="connsiteY131" fmla="*/ 142310 h 2600429"/>
              <a:gd name="connsiteX132" fmla="*/ 1070145 w 1733272"/>
              <a:gd name="connsiteY132" fmla="*/ 122181 h 2600429"/>
              <a:gd name="connsiteX133" fmla="*/ 1030779 w 1733272"/>
              <a:gd name="connsiteY133" fmla="*/ 105556 h 2600429"/>
              <a:gd name="connsiteX134" fmla="*/ 960774 w 1733272"/>
              <a:gd name="connsiteY134" fmla="*/ 84122 h 2600429"/>
              <a:gd name="connsiteX135" fmla="*/ 885958 w 1733272"/>
              <a:gd name="connsiteY135" fmla="*/ 70999 h 2600429"/>
              <a:gd name="connsiteX136" fmla="*/ 831273 w 1733272"/>
              <a:gd name="connsiteY136" fmla="*/ 50871 h 2600429"/>
              <a:gd name="connsiteX137" fmla="*/ 764771 w 1733272"/>
              <a:gd name="connsiteY137" fmla="*/ 39054 h 2600429"/>
              <a:gd name="connsiteX138" fmla="*/ 706582 w 1733272"/>
              <a:gd name="connsiteY138" fmla="*/ 25933 h 2600429"/>
              <a:gd name="connsiteX139" fmla="*/ 641386 w 1733272"/>
              <a:gd name="connsiteY139" fmla="*/ 9306 h 2600429"/>
              <a:gd name="connsiteX140" fmla="*/ 465513 w 1733272"/>
              <a:gd name="connsiteY140" fmla="*/ 103 h 2600429"/>
              <a:gd name="connsiteX141" fmla="*/ 407324 w 1733272"/>
              <a:gd name="connsiteY141" fmla="*/ 4912 h 2600429"/>
              <a:gd name="connsiteX142" fmla="*/ 382386 w 1733272"/>
              <a:gd name="connsiteY142" fmla="*/ 13224 h 2600429"/>
              <a:gd name="connsiteX143" fmla="*/ 274320 w 1733272"/>
              <a:gd name="connsiteY143" fmla="*/ 21537 h 2600429"/>
              <a:gd name="connsiteX144" fmla="*/ 249382 w 1733272"/>
              <a:gd name="connsiteY144" fmla="*/ 29850 h 2600429"/>
              <a:gd name="connsiteX145" fmla="*/ 224444 w 1733272"/>
              <a:gd name="connsiteY145" fmla="*/ 46475 h 2600429"/>
              <a:gd name="connsiteX146" fmla="*/ 216131 w 1733272"/>
              <a:gd name="connsiteY146" fmla="*/ 38162 h 2600429"/>
              <a:gd name="connsiteX0" fmla="*/ 216131 w 1733272"/>
              <a:gd name="connsiteY0" fmla="*/ 38162 h 2600429"/>
              <a:gd name="connsiteX1" fmla="*/ 216131 w 1733272"/>
              <a:gd name="connsiteY1" fmla="*/ 38162 h 2600429"/>
              <a:gd name="connsiteX2" fmla="*/ 149629 w 1733272"/>
              <a:gd name="connsiteY2" fmla="*/ 63101 h 2600429"/>
              <a:gd name="connsiteX3" fmla="*/ 91440 w 1733272"/>
              <a:gd name="connsiteY3" fmla="*/ 112977 h 2600429"/>
              <a:gd name="connsiteX4" fmla="*/ 66502 w 1733272"/>
              <a:gd name="connsiteY4" fmla="*/ 129602 h 2600429"/>
              <a:gd name="connsiteX5" fmla="*/ 58189 w 1733272"/>
              <a:gd name="connsiteY5" fmla="*/ 154541 h 2600429"/>
              <a:gd name="connsiteX6" fmla="*/ 24939 w 1733272"/>
              <a:gd name="connsiteY6" fmla="*/ 204417 h 2600429"/>
              <a:gd name="connsiteX7" fmla="*/ 8313 w 1733272"/>
              <a:gd name="connsiteY7" fmla="*/ 254293 h 2600429"/>
              <a:gd name="connsiteX8" fmla="*/ 0 w 1733272"/>
              <a:gd name="connsiteY8" fmla="*/ 279232 h 2600429"/>
              <a:gd name="connsiteX9" fmla="*/ 8313 w 1733272"/>
              <a:gd name="connsiteY9" fmla="*/ 478737 h 2600429"/>
              <a:gd name="connsiteX10" fmla="*/ 41564 w 1733272"/>
              <a:gd name="connsiteY10" fmla="*/ 511988 h 2600429"/>
              <a:gd name="connsiteX11" fmla="*/ 91440 w 1733272"/>
              <a:gd name="connsiteY11" fmla="*/ 553552 h 2600429"/>
              <a:gd name="connsiteX12" fmla="*/ 116379 w 1733272"/>
              <a:gd name="connsiteY12" fmla="*/ 561864 h 2600429"/>
              <a:gd name="connsiteX13" fmla="*/ 133004 w 1733272"/>
              <a:gd name="connsiteY13" fmla="*/ 578490 h 2600429"/>
              <a:gd name="connsiteX14" fmla="*/ 166255 w 1733272"/>
              <a:gd name="connsiteY14" fmla="*/ 586802 h 2600429"/>
              <a:gd name="connsiteX15" fmla="*/ 191193 w 1733272"/>
              <a:gd name="connsiteY15" fmla="*/ 595115 h 2600429"/>
              <a:gd name="connsiteX16" fmla="*/ 207819 w 1733272"/>
              <a:gd name="connsiteY16" fmla="*/ 611741 h 2600429"/>
              <a:gd name="connsiteX17" fmla="*/ 232757 w 1733272"/>
              <a:gd name="connsiteY17" fmla="*/ 628366 h 2600429"/>
              <a:gd name="connsiteX18" fmla="*/ 249382 w 1733272"/>
              <a:gd name="connsiteY18" fmla="*/ 653304 h 2600429"/>
              <a:gd name="connsiteX19" fmla="*/ 290946 w 1733272"/>
              <a:gd name="connsiteY19" fmla="*/ 686555 h 2600429"/>
              <a:gd name="connsiteX20" fmla="*/ 324197 w 1733272"/>
              <a:gd name="connsiteY20" fmla="*/ 719806 h 2600429"/>
              <a:gd name="connsiteX21" fmla="*/ 374073 w 1733272"/>
              <a:gd name="connsiteY21" fmla="*/ 753057 h 2600429"/>
              <a:gd name="connsiteX22" fmla="*/ 415637 w 1733272"/>
              <a:gd name="connsiteY22" fmla="*/ 777995 h 2600429"/>
              <a:gd name="connsiteX23" fmla="*/ 446775 w 1733272"/>
              <a:gd name="connsiteY23" fmla="*/ 827872 h 2600429"/>
              <a:gd name="connsiteX24" fmla="*/ 452159 w 1733272"/>
              <a:gd name="connsiteY24" fmla="*/ 859487 h 2600429"/>
              <a:gd name="connsiteX25" fmla="*/ 483774 w 1733272"/>
              <a:gd name="connsiteY25" fmla="*/ 914406 h 2600429"/>
              <a:gd name="connsiteX26" fmla="*/ 524520 w 1733272"/>
              <a:gd name="connsiteY26" fmla="*/ 955152 h 2600429"/>
              <a:gd name="connsiteX27" fmla="*/ 544893 w 1733272"/>
              <a:gd name="connsiteY27" fmla="*/ 956787 h 2600429"/>
              <a:gd name="connsiteX28" fmla="*/ 561519 w 1733272"/>
              <a:gd name="connsiteY28" fmla="*/ 988402 h 2600429"/>
              <a:gd name="connsiteX29" fmla="*/ 591022 w 1733272"/>
              <a:gd name="connsiteY29" fmla="*/ 1003734 h 2600429"/>
              <a:gd name="connsiteX30" fmla="*/ 611395 w 1733272"/>
              <a:gd name="connsiteY30" fmla="*/ 1021177 h 2600429"/>
              <a:gd name="connsiteX31" fmla="*/ 646281 w 1733272"/>
              <a:gd name="connsiteY31" fmla="*/ 1059810 h 2600429"/>
              <a:gd name="connsiteX32" fmla="*/ 666654 w 1733272"/>
              <a:gd name="connsiteY32" fmla="*/ 1087679 h 2600429"/>
              <a:gd name="connsiteX33" fmla="*/ 687844 w 1733272"/>
              <a:gd name="connsiteY33" fmla="*/ 1095991 h 2600429"/>
              <a:gd name="connsiteX34" fmla="*/ 696976 w 1733272"/>
              <a:gd name="connsiteY34" fmla="*/ 1127607 h 2600429"/>
              <a:gd name="connsiteX35" fmla="*/ 739833 w 1733272"/>
              <a:gd name="connsiteY35" fmla="*/ 1143755 h 2600429"/>
              <a:gd name="connsiteX36" fmla="*/ 756459 w 1733272"/>
              <a:gd name="connsiteY36" fmla="*/ 1210257 h 2600429"/>
              <a:gd name="connsiteX37" fmla="*/ 789709 w 1733272"/>
              <a:gd name="connsiteY37" fmla="*/ 1251821 h 2600429"/>
              <a:gd name="connsiteX38" fmla="*/ 798022 w 1733272"/>
              <a:gd name="connsiteY38" fmla="*/ 1293384 h 2600429"/>
              <a:gd name="connsiteX39" fmla="*/ 806335 w 1733272"/>
              <a:gd name="connsiteY39" fmla="*/ 1343261 h 2600429"/>
              <a:gd name="connsiteX40" fmla="*/ 822960 w 1733272"/>
              <a:gd name="connsiteY40" fmla="*/ 1393137 h 2600429"/>
              <a:gd name="connsiteX41" fmla="*/ 839586 w 1733272"/>
              <a:gd name="connsiteY41" fmla="*/ 1409762 h 2600429"/>
              <a:gd name="connsiteX42" fmla="*/ 856211 w 1733272"/>
              <a:gd name="connsiteY42" fmla="*/ 1600955 h 2600429"/>
              <a:gd name="connsiteX43" fmla="*/ 864524 w 1733272"/>
              <a:gd name="connsiteY43" fmla="*/ 1625893 h 2600429"/>
              <a:gd name="connsiteX44" fmla="*/ 872837 w 1733272"/>
              <a:gd name="connsiteY44" fmla="*/ 1659144 h 2600429"/>
              <a:gd name="connsiteX45" fmla="*/ 889462 w 1733272"/>
              <a:gd name="connsiteY45" fmla="*/ 1709021 h 2600429"/>
              <a:gd name="connsiteX46" fmla="*/ 881149 w 1733272"/>
              <a:gd name="connsiteY46" fmla="*/ 1817086 h 2600429"/>
              <a:gd name="connsiteX47" fmla="*/ 864524 w 1733272"/>
              <a:gd name="connsiteY47" fmla="*/ 1866962 h 2600429"/>
              <a:gd name="connsiteX48" fmla="*/ 856211 w 1733272"/>
              <a:gd name="connsiteY48" fmla="*/ 1891901 h 2600429"/>
              <a:gd name="connsiteX49" fmla="*/ 864524 w 1733272"/>
              <a:gd name="connsiteY49" fmla="*/ 1925152 h 2600429"/>
              <a:gd name="connsiteX50" fmla="*/ 881149 w 1733272"/>
              <a:gd name="connsiteY50" fmla="*/ 1975028 h 2600429"/>
              <a:gd name="connsiteX51" fmla="*/ 897775 w 1733272"/>
              <a:gd name="connsiteY51" fmla="*/ 2024904 h 2600429"/>
              <a:gd name="connsiteX52" fmla="*/ 906088 w 1733272"/>
              <a:gd name="connsiteY52" fmla="*/ 2049842 h 2600429"/>
              <a:gd name="connsiteX53" fmla="*/ 914400 w 1733272"/>
              <a:gd name="connsiteY53" fmla="*/ 2074781 h 2600429"/>
              <a:gd name="connsiteX54" fmla="*/ 931026 w 1733272"/>
              <a:gd name="connsiteY54" fmla="*/ 2099719 h 2600429"/>
              <a:gd name="connsiteX55" fmla="*/ 964277 w 1733272"/>
              <a:gd name="connsiteY55" fmla="*/ 2174533 h 2600429"/>
              <a:gd name="connsiteX56" fmla="*/ 972589 w 1733272"/>
              <a:gd name="connsiteY56" fmla="*/ 2199472 h 2600429"/>
              <a:gd name="connsiteX57" fmla="*/ 989215 w 1733272"/>
              <a:gd name="connsiteY57" fmla="*/ 2216097 h 2600429"/>
              <a:gd name="connsiteX58" fmla="*/ 1022466 w 1733272"/>
              <a:gd name="connsiteY58" fmla="*/ 2257661 h 2600429"/>
              <a:gd name="connsiteX59" fmla="*/ 1047404 w 1733272"/>
              <a:gd name="connsiteY59" fmla="*/ 2307537 h 2600429"/>
              <a:gd name="connsiteX60" fmla="*/ 1072342 w 1733272"/>
              <a:gd name="connsiteY60" fmla="*/ 2349101 h 2600429"/>
              <a:gd name="connsiteX61" fmla="*/ 1080655 w 1733272"/>
              <a:gd name="connsiteY61" fmla="*/ 2374039 h 2600429"/>
              <a:gd name="connsiteX62" fmla="*/ 1113906 w 1733272"/>
              <a:gd name="connsiteY62" fmla="*/ 2415602 h 2600429"/>
              <a:gd name="connsiteX63" fmla="*/ 1147157 w 1733272"/>
              <a:gd name="connsiteY63" fmla="*/ 2457166 h 2600429"/>
              <a:gd name="connsiteX64" fmla="*/ 1172095 w 1733272"/>
              <a:gd name="connsiteY64" fmla="*/ 2498730 h 2600429"/>
              <a:gd name="connsiteX65" fmla="*/ 1213659 w 1733272"/>
              <a:gd name="connsiteY65" fmla="*/ 2531981 h 2600429"/>
              <a:gd name="connsiteX66" fmla="*/ 1263535 w 1733272"/>
              <a:gd name="connsiteY66" fmla="*/ 2598482 h 2600429"/>
              <a:gd name="connsiteX67" fmla="*/ 1267125 w 1733272"/>
              <a:gd name="connsiteY67" fmla="*/ 2585447 h 2600429"/>
              <a:gd name="connsiteX68" fmla="*/ 1294425 w 1733272"/>
              <a:gd name="connsiteY68" fmla="*/ 2568822 h 2600429"/>
              <a:gd name="connsiteX69" fmla="*/ 1309853 w 1733272"/>
              <a:gd name="connsiteY69" fmla="*/ 2536768 h 2600429"/>
              <a:gd name="connsiteX70" fmla="*/ 1349022 w 1733272"/>
              <a:gd name="connsiteY70" fmla="*/ 2528455 h 2600429"/>
              <a:gd name="connsiteX71" fmla="*/ 1354975 w 1733272"/>
              <a:gd name="connsiteY71" fmla="*/ 2540293 h 2600429"/>
              <a:gd name="connsiteX72" fmla="*/ 1396539 w 1733272"/>
              <a:gd name="connsiteY72" fmla="*/ 2507042 h 2600429"/>
              <a:gd name="connsiteX73" fmla="*/ 1388226 w 1733272"/>
              <a:gd name="connsiteY73" fmla="*/ 2415602 h 2600429"/>
              <a:gd name="connsiteX74" fmla="*/ 1379913 w 1733272"/>
              <a:gd name="connsiteY74" fmla="*/ 2390664 h 2600429"/>
              <a:gd name="connsiteX75" fmla="*/ 1354975 w 1733272"/>
              <a:gd name="connsiteY75" fmla="*/ 2374039 h 2600429"/>
              <a:gd name="connsiteX76" fmla="*/ 1346662 w 1733272"/>
              <a:gd name="connsiteY76" fmla="*/ 2307537 h 2600429"/>
              <a:gd name="connsiteX77" fmla="*/ 1338349 w 1733272"/>
              <a:gd name="connsiteY77" fmla="*/ 2282599 h 2600429"/>
              <a:gd name="connsiteX78" fmla="*/ 1363288 w 1733272"/>
              <a:gd name="connsiteY78" fmla="*/ 2116344 h 2600429"/>
              <a:gd name="connsiteX79" fmla="*/ 1379913 w 1733272"/>
              <a:gd name="connsiteY79" fmla="*/ 2091406 h 2600429"/>
              <a:gd name="connsiteX80" fmla="*/ 1404851 w 1733272"/>
              <a:gd name="connsiteY80" fmla="*/ 2049842 h 2600429"/>
              <a:gd name="connsiteX81" fmla="*/ 1413164 w 1733272"/>
              <a:gd name="connsiteY81" fmla="*/ 2024904 h 2600429"/>
              <a:gd name="connsiteX82" fmla="*/ 1463040 w 1733272"/>
              <a:gd name="connsiteY82" fmla="*/ 1966715 h 2600429"/>
              <a:gd name="connsiteX83" fmla="*/ 1479666 w 1733272"/>
              <a:gd name="connsiteY83" fmla="*/ 1950090 h 2600429"/>
              <a:gd name="connsiteX84" fmla="*/ 1512917 w 1733272"/>
              <a:gd name="connsiteY84" fmla="*/ 1916839 h 2600429"/>
              <a:gd name="connsiteX85" fmla="*/ 1529542 w 1733272"/>
              <a:gd name="connsiteY85" fmla="*/ 1900213 h 2600429"/>
              <a:gd name="connsiteX86" fmla="*/ 1556593 w 1733272"/>
              <a:gd name="connsiteY86" fmla="*/ 1894013 h 2600429"/>
              <a:gd name="connsiteX87" fmla="*/ 1579419 w 1733272"/>
              <a:gd name="connsiteY87" fmla="*/ 1833712 h 2600429"/>
              <a:gd name="connsiteX88" fmla="*/ 1602722 w 1733272"/>
              <a:gd name="connsiteY88" fmla="*/ 1842501 h 2600429"/>
              <a:gd name="connsiteX89" fmla="*/ 1645920 w 1733272"/>
              <a:gd name="connsiteY89" fmla="*/ 1797191 h 2600429"/>
              <a:gd name="connsiteX90" fmla="*/ 1677536 w 1733272"/>
              <a:gd name="connsiteY90" fmla="*/ 1769321 h 2600429"/>
              <a:gd name="connsiteX91" fmla="*/ 1687484 w 1733272"/>
              <a:gd name="connsiteY91" fmla="*/ 1742272 h 2600429"/>
              <a:gd name="connsiteX92" fmla="*/ 1733272 w 1733272"/>
              <a:gd name="connsiteY92" fmla="*/ 1721080 h 2600429"/>
              <a:gd name="connsiteX93" fmla="*/ 1713376 w 1733272"/>
              <a:gd name="connsiteY93" fmla="*/ 1700708 h 2600429"/>
              <a:gd name="connsiteX94" fmla="*/ 1680125 w 1733272"/>
              <a:gd name="connsiteY94" fmla="*/ 1663709 h 2600429"/>
              <a:gd name="connsiteX95" fmla="*/ 1656822 w 1733272"/>
              <a:gd name="connsiteY95" fmla="*/ 1646267 h 2600429"/>
              <a:gd name="connsiteX96" fmla="*/ 1636449 w 1733272"/>
              <a:gd name="connsiteY96" fmla="*/ 1629641 h 2600429"/>
              <a:gd name="connsiteX97" fmla="*/ 1604834 w 1733272"/>
              <a:gd name="connsiteY97" fmla="*/ 1579765 h 2600429"/>
              <a:gd name="connsiteX98" fmla="*/ 1579578 w 1733272"/>
              <a:gd name="connsiteY98" fmla="*/ 1500896 h 2600429"/>
              <a:gd name="connsiteX99" fmla="*/ 1612255 w 1733272"/>
              <a:gd name="connsiteY99" fmla="*/ 1454416 h 2600429"/>
              <a:gd name="connsiteX100" fmla="*/ 1604357 w 1733272"/>
              <a:gd name="connsiteY100" fmla="*/ 1409762 h 2600429"/>
              <a:gd name="connsiteX101" fmla="*/ 1596044 w 1733272"/>
              <a:gd name="connsiteY101" fmla="*/ 1359886 h 2600429"/>
              <a:gd name="connsiteX102" fmla="*/ 1587731 w 1733272"/>
              <a:gd name="connsiteY102" fmla="*/ 1334948 h 2600429"/>
              <a:gd name="connsiteX103" fmla="*/ 1575500 w 1733272"/>
              <a:gd name="connsiteY103" fmla="*/ 1308704 h 2600429"/>
              <a:gd name="connsiteX104" fmla="*/ 1570692 w 1733272"/>
              <a:gd name="connsiteY104" fmla="*/ 1287270 h 2600429"/>
              <a:gd name="connsiteX105" fmla="*/ 1561073 w 1733272"/>
              <a:gd name="connsiteY105" fmla="*/ 1255325 h 2600429"/>
              <a:gd name="connsiteX106" fmla="*/ 1542249 w 1733272"/>
              <a:gd name="connsiteY106" fmla="*/ 1229080 h 2600429"/>
              <a:gd name="connsiteX107" fmla="*/ 1515114 w 1733272"/>
              <a:gd name="connsiteY107" fmla="*/ 1176115 h 2600429"/>
              <a:gd name="connsiteX108" fmla="*/ 1490091 w 1733272"/>
              <a:gd name="connsiteY108" fmla="*/ 1127130 h 2600429"/>
              <a:gd name="connsiteX109" fmla="*/ 1465153 w 1733272"/>
              <a:gd name="connsiteY109" fmla="*/ 1089314 h 2600429"/>
              <a:gd name="connsiteX110" fmla="*/ 1452274 w 1733272"/>
              <a:gd name="connsiteY110" fmla="*/ 1052315 h 2600429"/>
              <a:gd name="connsiteX111" fmla="*/ 1415277 w 1733272"/>
              <a:gd name="connsiteY111" fmla="*/ 994944 h 2600429"/>
              <a:gd name="connsiteX112" fmla="*/ 1388226 w 1733272"/>
              <a:gd name="connsiteY112" fmla="*/ 910999 h 2600429"/>
              <a:gd name="connsiteX113" fmla="*/ 1379913 w 1733272"/>
              <a:gd name="connsiteY113" fmla="*/ 886061 h 2600429"/>
              <a:gd name="connsiteX114" fmla="*/ 1371600 w 1733272"/>
              <a:gd name="connsiteY114" fmla="*/ 836184 h 2600429"/>
              <a:gd name="connsiteX115" fmla="*/ 1363288 w 1733272"/>
              <a:gd name="connsiteY115" fmla="*/ 719806 h 2600429"/>
              <a:gd name="connsiteX116" fmla="*/ 1360676 w 1733272"/>
              <a:gd name="connsiteY116" fmla="*/ 676937 h 2600429"/>
              <a:gd name="connsiteX117" fmla="*/ 1361209 w 1733272"/>
              <a:gd name="connsiteY117" fmla="*/ 632938 h 2600429"/>
              <a:gd name="connsiteX118" fmla="*/ 1382467 w 1733272"/>
              <a:gd name="connsiteY118" fmla="*/ 512879 h 2600429"/>
              <a:gd name="connsiteX119" fmla="*/ 1382407 w 1733272"/>
              <a:gd name="connsiteY119" fmla="*/ 471256 h 2600429"/>
              <a:gd name="connsiteX120" fmla="*/ 1371600 w 1733272"/>
              <a:gd name="connsiteY120" fmla="*/ 412235 h 2600429"/>
              <a:gd name="connsiteX121" fmla="*/ 1363288 w 1733272"/>
              <a:gd name="connsiteY121" fmla="*/ 387297 h 2600429"/>
              <a:gd name="connsiteX122" fmla="*/ 1338349 w 1733272"/>
              <a:gd name="connsiteY122" fmla="*/ 378984 h 2600429"/>
              <a:gd name="connsiteX123" fmla="*/ 1313411 w 1733272"/>
              <a:gd name="connsiteY123" fmla="*/ 362359 h 2600429"/>
              <a:gd name="connsiteX124" fmla="*/ 1305099 w 1733272"/>
              <a:gd name="connsiteY124" fmla="*/ 337421 h 2600429"/>
              <a:gd name="connsiteX125" fmla="*/ 1288473 w 1733272"/>
              <a:gd name="connsiteY125" fmla="*/ 320795 h 2600429"/>
              <a:gd name="connsiteX126" fmla="*/ 1271848 w 1733272"/>
              <a:gd name="connsiteY126" fmla="*/ 270919 h 2600429"/>
              <a:gd name="connsiteX127" fmla="*/ 1230284 w 1733272"/>
              <a:gd name="connsiteY127" fmla="*/ 237668 h 2600429"/>
              <a:gd name="connsiteX128" fmla="*/ 1180408 w 1733272"/>
              <a:gd name="connsiteY128" fmla="*/ 179479 h 2600429"/>
              <a:gd name="connsiteX129" fmla="*/ 1163782 w 1733272"/>
              <a:gd name="connsiteY129" fmla="*/ 162853 h 2600429"/>
              <a:gd name="connsiteX130" fmla="*/ 1129640 w 1733272"/>
              <a:gd name="connsiteY130" fmla="*/ 155432 h 2600429"/>
              <a:gd name="connsiteX131" fmla="*/ 1086769 w 1733272"/>
              <a:gd name="connsiteY131" fmla="*/ 142310 h 2600429"/>
              <a:gd name="connsiteX132" fmla="*/ 1070145 w 1733272"/>
              <a:gd name="connsiteY132" fmla="*/ 122181 h 2600429"/>
              <a:gd name="connsiteX133" fmla="*/ 1030779 w 1733272"/>
              <a:gd name="connsiteY133" fmla="*/ 105556 h 2600429"/>
              <a:gd name="connsiteX134" fmla="*/ 960774 w 1733272"/>
              <a:gd name="connsiteY134" fmla="*/ 84122 h 2600429"/>
              <a:gd name="connsiteX135" fmla="*/ 885958 w 1733272"/>
              <a:gd name="connsiteY135" fmla="*/ 70999 h 2600429"/>
              <a:gd name="connsiteX136" fmla="*/ 831273 w 1733272"/>
              <a:gd name="connsiteY136" fmla="*/ 50871 h 2600429"/>
              <a:gd name="connsiteX137" fmla="*/ 764771 w 1733272"/>
              <a:gd name="connsiteY137" fmla="*/ 39054 h 2600429"/>
              <a:gd name="connsiteX138" fmla="*/ 706582 w 1733272"/>
              <a:gd name="connsiteY138" fmla="*/ 25933 h 2600429"/>
              <a:gd name="connsiteX139" fmla="*/ 641386 w 1733272"/>
              <a:gd name="connsiteY139" fmla="*/ 9306 h 2600429"/>
              <a:gd name="connsiteX140" fmla="*/ 465513 w 1733272"/>
              <a:gd name="connsiteY140" fmla="*/ 103 h 2600429"/>
              <a:gd name="connsiteX141" fmla="*/ 407324 w 1733272"/>
              <a:gd name="connsiteY141" fmla="*/ 4912 h 2600429"/>
              <a:gd name="connsiteX142" fmla="*/ 382386 w 1733272"/>
              <a:gd name="connsiteY142" fmla="*/ 13224 h 2600429"/>
              <a:gd name="connsiteX143" fmla="*/ 274320 w 1733272"/>
              <a:gd name="connsiteY143" fmla="*/ 21537 h 2600429"/>
              <a:gd name="connsiteX144" fmla="*/ 249382 w 1733272"/>
              <a:gd name="connsiteY144" fmla="*/ 29850 h 2600429"/>
              <a:gd name="connsiteX145" fmla="*/ 224444 w 1733272"/>
              <a:gd name="connsiteY145" fmla="*/ 46475 h 2600429"/>
              <a:gd name="connsiteX146" fmla="*/ 216131 w 1733272"/>
              <a:gd name="connsiteY146" fmla="*/ 38162 h 2600429"/>
              <a:gd name="connsiteX0" fmla="*/ 216131 w 1733272"/>
              <a:gd name="connsiteY0" fmla="*/ 38162 h 2600429"/>
              <a:gd name="connsiteX1" fmla="*/ 216131 w 1733272"/>
              <a:gd name="connsiteY1" fmla="*/ 38162 h 2600429"/>
              <a:gd name="connsiteX2" fmla="*/ 149629 w 1733272"/>
              <a:gd name="connsiteY2" fmla="*/ 63101 h 2600429"/>
              <a:gd name="connsiteX3" fmla="*/ 91440 w 1733272"/>
              <a:gd name="connsiteY3" fmla="*/ 112977 h 2600429"/>
              <a:gd name="connsiteX4" fmla="*/ 66502 w 1733272"/>
              <a:gd name="connsiteY4" fmla="*/ 129602 h 2600429"/>
              <a:gd name="connsiteX5" fmla="*/ 58189 w 1733272"/>
              <a:gd name="connsiteY5" fmla="*/ 154541 h 2600429"/>
              <a:gd name="connsiteX6" fmla="*/ 24939 w 1733272"/>
              <a:gd name="connsiteY6" fmla="*/ 204417 h 2600429"/>
              <a:gd name="connsiteX7" fmla="*/ 8313 w 1733272"/>
              <a:gd name="connsiteY7" fmla="*/ 254293 h 2600429"/>
              <a:gd name="connsiteX8" fmla="*/ 0 w 1733272"/>
              <a:gd name="connsiteY8" fmla="*/ 279232 h 2600429"/>
              <a:gd name="connsiteX9" fmla="*/ 8313 w 1733272"/>
              <a:gd name="connsiteY9" fmla="*/ 478737 h 2600429"/>
              <a:gd name="connsiteX10" fmla="*/ 41564 w 1733272"/>
              <a:gd name="connsiteY10" fmla="*/ 511988 h 2600429"/>
              <a:gd name="connsiteX11" fmla="*/ 91440 w 1733272"/>
              <a:gd name="connsiteY11" fmla="*/ 553552 h 2600429"/>
              <a:gd name="connsiteX12" fmla="*/ 116379 w 1733272"/>
              <a:gd name="connsiteY12" fmla="*/ 561864 h 2600429"/>
              <a:gd name="connsiteX13" fmla="*/ 133004 w 1733272"/>
              <a:gd name="connsiteY13" fmla="*/ 578490 h 2600429"/>
              <a:gd name="connsiteX14" fmla="*/ 166255 w 1733272"/>
              <a:gd name="connsiteY14" fmla="*/ 586802 h 2600429"/>
              <a:gd name="connsiteX15" fmla="*/ 191193 w 1733272"/>
              <a:gd name="connsiteY15" fmla="*/ 595115 h 2600429"/>
              <a:gd name="connsiteX16" fmla="*/ 207819 w 1733272"/>
              <a:gd name="connsiteY16" fmla="*/ 611741 h 2600429"/>
              <a:gd name="connsiteX17" fmla="*/ 232757 w 1733272"/>
              <a:gd name="connsiteY17" fmla="*/ 628366 h 2600429"/>
              <a:gd name="connsiteX18" fmla="*/ 249382 w 1733272"/>
              <a:gd name="connsiteY18" fmla="*/ 653304 h 2600429"/>
              <a:gd name="connsiteX19" fmla="*/ 290946 w 1733272"/>
              <a:gd name="connsiteY19" fmla="*/ 686555 h 2600429"/>
              <a:gd name="connsiteX20" fmla="*/ 324197 w 1733272"/>
              <a:gd name="connsiteY20" fmla="*/ 719806 h 2600429"/>
              <a:gd name="connsiteX21" fmla="*/ 374073 w 1733272"/>
              <a:gd name="connsiteY21" fmla="*/ 753057 h 2600429"/>
              <a:gd name="connsiteX22" fmla="*/ 415637 w 1733272"/>
              <a:gd name="connsiteY22" fmla="*/ 777995 h 2600429"/>
              <a:gd name="connsiteX23" fmla="*/ 446775 w 1733272"/>
              <a:gd name="connsiteY23" fmla="*/ 827872 h 2600429"/>
              <a:gd name="connsiteX24" fmla="*/ 452159 w 1733272"/>
              <a:gd name="connsiteY24" fmla="*/ 859487 h 2600429"/>
              <a:gd name="connsiteX25" fmla="*/ 483774 w 1733272"/>
              <a:gd name="connsiteY25" fmla="*/ 914406 h 2600429"/>
              <a:gd name="connsiteX26" fmla="*/ 524520 w 1733272"/>
              <a:gd name="connsiteY26" fmla="*/ 955152 h 2600429"/>
              <a:gd name="connsiteX27" fmla="*/ 544893 w 1733272"/>
              <a:gd name="connsiteY27" fmla="*/ 956787 h 2600429"/>
              <a:gd name="connsiteX28" fmla="*/ 561519 w 1733272"/>
              <a:gd name="connsiteY28" fmla="*/ 988402 h 2600429"/>
              <a:gd name="connsiteX29" fmla="*/ 591022 w 1733272"/>
              <a:gd name="connsiteY29" fmla="*/ 1003734 h 2600429"/>
              <a:gd name="connsiteX30" fmla="*/ 611395 w 1733272"/>
              <a:gd name="connsiteY30" fmla="*/ 1021177 h 2600429"/>
              <a:gd name="connsiteX31" fmla="*/ 646281 w 1733272"/>
              <a:gd name="connsiteY31" fmla="*/ 1059810 h 2600429"/>
              <a:gd name="connsiteX32" fmla="*/ 666654 w 1733272"/>
              <a:gd name="connsiteY32" fmla="*/ 1087679 h 2600429"/>
              <a:gd name="connsiteX33" fmla="*/ 687844 w 1733272"/>
              <a:gd name="connsiteY33" fmla="*/ 1095991 h 2600429"/>
              <a:gd name="connsiteX34" fmla="*/ 696976 w 1733272"/>
              <a:gd name="connsiteY34" fmla="*/ 1127607 h 2600429"/>
              <a:gd name="connsiteX35" fmla="*/ 739833 w 1733272"/>
              <a:gd name="connsiteY35" fmla="*/ 1143755 h 2600429"/>
              <a:gd name="connsiteX36" fmla="*/ 756459 w 1733272"/>
              <a:gd name="connsiteY36" fmla="*/ 1210257 h 2600429"/>
              <a:gd name="connsiteX37" fmla="*/ 789709 w 1733272"/>
              <a:gd name="connsiteY37" fmla="*/ 1251821 h 2600429"/>
              <a:gd name="connsiteX38" fmla="*/ 798022 w 1733272"/>
              <a:gd name="connsiteY38" fmla="*/ 1293384 h 2600429"/>
              <a:gd name="connsiteX39" fmla="*/ 806335 w 1733272"/>
              <a:gd name="connsiteY39" fmla="*/ 1343261 h 2600429"/>
              <a:gd name="connsiteX40" fmla="*/ 822960 w 1733272"/>
              <a:gd name="connsiteY40" fmla="*/ 1393137 h 2600429"/>
              <a:gd name="connsiteX41" fmla="*/ 839586 w 1733272"/>
              <a:gd name="connsiteY41" fmla="*/ 1409762 h 2600429"/>
              <a:gd name="connsiteX42" fmla="*/ 856211 w 1733272"/>
              <a:gd name="connsiteY42" fmla="*/ 1600955 h 2600429"/>
              <a:gd name="connsiteX43" fmla="*/ 864524 w 1733272"/>
              <a:gd name="connsiteY43" fmla="*/ 1625893 h 2600429"/>
              <a:gd name="connsiteX44" fmla="*/ 872837 w 1733272"/>
              <a:gd name="connsiteY44" fmla="*/ 1659144 h 2600429"/>
              <a:gd name="connsiteX45" fmla="*/ 889462 w 1733272"/>
              <a:gd name="connsiteY45" fmla="*/ 1709021 h 2600429"/>
              <a:gd name="connsiteX46" fmla="*/ 881149 w 1733272"/>
              <a:gd name="connsiteY46" fmla="*/ 1817086 h 2600429"/>
              <a:gd name="connsiteX47" fmla="*/ 864524 w 1733272"/>
              <a:gd name="connsiteY47" fmla="*/ 1866962 h 2600429"/>
              <a:gd name="connsiteX48" fmla="*/ 856211 w 1733272"/>
              <a:gd name="connsiteY48" fmla="*/ 1891901 h 2600429"/>
              <a:gd name="connsiteX49" fmla="*/ 864524 w 1733272"/>
              <a:gd name="connsiteY49" fmla="*/ 1925152 h 2600429"/>
              <a:gd name="connsiteX50" fmla="*/ 881149 w 1733272"/>
              <a:gd name="connsiteY50" fmla="*/ 1975028 h 2600429"/>
              <a:gd name="connsiteX51" fmla="*/ 897775 w 1733272"/>
              <a:gd name="connsiteY51" fmla="*/ 2024904 h 2600429"/>
              <a:gd name="connsiteX52" fmla="*/ 906088 w 1733272"/>
              <a:gd name="connsiteY52" fmla="*/ 2049842 h 2600429"/>
              <a:gd name="connsiteX53" fmla="*/ 914400 w 1733272"/>
              <a:gd name="connsiteY53" fmla="*/ 2074781 h 2600429"/>
              <a:gd name="connsiteX54" fmla="*/ 931026 w 1733272"/>
              <a:gd name="connsiteY54" fmla="*/ 2099719 h 2600429"/>
              <a:gd name="connsiteX55" fmla="*/ 964277 w 1733272"/>
              <a:gd name="connsiteY55" fmla="*/ 2174533 h 2600429"/>
              <a:gd name="connsiteX56" fmla="*/ 972589 w 1733272"/>
              <a:gd name="connsiteY56" fmla="*/ 2199472 h 2600429"/>
              <a:gd name="connsiteX57" fmla="*/ 989215 w 1733272"/>
              <a:gd name="connsiteY57" fmla="*/ 2216097 h 2600429"/>
              <a:gd name="connsiteX58" fmla="*/ 1022466 w 1733272"/>
              <a:gd name="connsiteY58" fmla="*/ 2257661 h 2600429"/>
              <a:gd name="connsiteX59" fmla="*/ 1047404 w 1733272"/>
              <a:gd name="connsiteY59" fmla="*/ 2307537 h 2600429"/>
              <a:gd name="connsiteX60" fmla="*/ 1072342 w 1733272"/>
              <a:gd name="connsiteY60" fmla="*/ 2349101 h 2600429"/>
              <a:gd name="connsiteX61" fmla="*/ 1080655 w 1733272"/>
              <a:gd name="connsiteY61" fmla="*/ 2374039 h 2600429"/>
              <a:gd name="connsiteX62" fmla="*/ 1113906 w 1733272"/>
              <a:gd name="connsiteY62" fmla="*/ 2415602 h 2600429"/>
              <a:gd name="connsiteX63" fmla="*/ 1147157 w 1733272"/>
              <a:gd name="connsiteY63" fmla="*/ 2457166 h 2600429"/>
              <a:gd name="connsiteX64" fmla="*/ 1172095 w 1733272"/>
              <a:gd name="connsiteY64" fmla="*/ 2498730 h 2600429"/>
              <a:gd name="connsiteX65" fmla="*/ 1213659 w 1733272"/>
              <a:gd name="connsiteY65" fmla="*/ 2531981 h 2600429"/>
              <a:gd name="connsiteX66" fmla="*/ 1263535 w 1733272"/>
              <a:gd name="connsiteY66" fmla="*/ 2598482 h 2600429"/>
              <a:gd name="connsiteX67" fmla="*/ 1267125 w 1733272"/>
              <a:gd name="connsiteY67" fmla="*/ 2585447 h 2600429"/>
              <a:gd name="connsiteX68" fmla="*/ 1294425 w 1733272"/>
              <a:gd name="connsiteY68" fmla="*/ 2568822 h 2600429"/>
              <a:gd name="connsiteX69" fmla="*/ 1309853 w 1733272"/>
              <a:gd name="connsiteY69" fmla="*/ 2536768 h 2600429"/>
              <a:gd name="connsiteX70" fmla="*/ 1349022 w 1733272"/>
              <a:gd name="connsiteY70" fmla="*/ 2528455 h 2600429"/>
              <a:gd name="connsiteX71" fmla="*/ 1351417 w 1733272"/>
              <a:gd name="connsiteY71" fmla="*/ 2501155 h 2600429"/>
              <a:gd name="connsiteX72" fmla="*/ 1396539 w 1733272"/>
              <a:gd name="connsiteY72" fmla="*/ 2507042 h 2600429"/>
              <a:gd name="connsiteX73" fmla="*/ 1388226 w 1733272"/>
              <a:gd name="connsiteY73" fmla="*/ 2415602 h 2600429"/>
              <a:gd name="connsiteX74" fmla="*/ 1379913 w 1733272"/>
              <a:gd name="connsiteY74" fmla="*/ 2390664 h 2600429"/>
              <a:gd name="connsiteX75" fmla="*/ 1354975 w 1733272"/>
              <a:gd name="connsiteY75" fmla="*/ 2374039 h 2600429"/>
              <a:gd name="connsiteX76" fmla="*/ 1346662 w 1733272"/>
              <a:gd name="connsiteY76" fmla="*/ 2307537 h 2600429"/>
              <a:gd name="connsiteX77" fmla="*/ 1338349 w 1733272"/>
              <a:gd name="connsiteY77" fmla="*/ 2282599 h 2600429"/>
              <a:gd name="connsiteX78" fmla="*/ 1363288 w 1733272"/>
              <a:gd name="connsiteY78" fmla="*/ 2116344 h 2600429"/>
              <a:gd name="connsiteX79" fmla="*/ 1379913 w 1733272"/>
              <a:gd name="connsiteY79" fmla="*/ 2091406 h 2600429"/>
              <a:gd name="connsiteX80" fmla="*/ 1404851 w 1733272"/>
              <a:gd name="connsiteY80" fmla="*/ 2049842 h 2600429"/>
              <a:gd name="connsiteX81" fmla="*/ 1413164 w 1733272"/>
              <a:gd name="connsiteY81" fmla="*/ 2024904 h 2600429"/>
              <a:gd name="connsiteX82" fmla="*/ 1463040 w 1733272"/>
              <a:gd name="connsiteY82" fmla="*/ 1966715 h 2600429"/>
              <a:gd name="connsiteX83" fmla="*/ 1479666 w 1733272"/>
              <a:gd name="connsiteY83" fmla="*/ 1950090 h 2600429"/>
              <a:gd name="connsiteX84" fmla="*/ 1512917 w 1733272"/>
              <a:gd name="connsiteY84" fmla="*/ 1916839 h 2600429"/>
              <a:gd name="connsiteX85" fmla="*/ 1529542 w 1733272"/>
              <a:gd name="connsiteY85" fmla="*/ 1900213 h 2600429"/>
              <a:gd name="connsiteX86" fmla="*/ 1556593 w 1733272"/>
              <a:gd name="connsiteY86" fmla="*/ 1894013 h 2600429"/>
              <a:gd name="connsiteX87" fmla="*/ 1579419 w 1733272"/>
              <a:gd name="connsiteY87" fmla="*/ 1833712 h 2600429"/>
              <a:gd name="connsiteX88" fmla="*/ 1602722 w 1733272"/>
              <a:gd name="connsiteY88" fmla="*/ 1842501 h 2600429"/>
              <a:gd name="connsiteX89" fmla="*/ 1645920 w 1733272"/>
              <a:gd name="connsiteY89" fmla="*/ 1797191 h 2600429"/>
              <a:gd name="connsiteX90" fmla="*/ 1677536 w 1733272"/>
              <a:gd name="connsiteY90" fmla="*/ 1769321 h 2600429"/>
              <a:gd name="connsiteX91" fmla="*/ 1687484 w 1733272"/>
              <a:gd name="connsiteY91" fmla="*/ 1742272 h 2600429"/>
              <a:gd name="connsiteX92" fmla="*/ 1733272 w 1733272"/>
              <a:gd name="connsiteY92" fmla="*/ 1721080 h 2600429"/>
              <a:gd name="connsiteX93" fmla="*/ 1713376 w 1733272"/>
              <a:gd name="connsiteY93" fmla="*/ 1700708 h 2600429"/>
              <a:gd name="connsiteX94" fmla="*/ 1680125 w 1733272"/>
              <a:gd name="connsiteY94" fmla="*/ 1663709 h 2600429"/>
              <a:gd name="connsiteX95" fmla="*/ 1656822 w 1733272"/>
              <a:gd name="connsiteY95" fmla="*/ 1646267 h 2600429"/>
              <a:gd name="connsiteX96" fmla="*/ 1636449 w 1733272"/>
              <a:gd name="connsiteY96" fmla="*/ 1629641 h 2600429"/>
              <a:gd name="connsiteX97" fmla="*/ 1604834 w 1733272"/>
              <a:gd name="connsiteY97" fmla="*/ 1579765 h 2600429"/>
              <a:gd name="connsiteX98" fmla="*/ 1579578 w 1733272"/>
              <a:gd name="connsiteY98" fmla="*/ 1500896 h 2600429"/>
              <a:gd name="connsiteX99" fmla="*/ 1612255 w 1733272"/>
              <a:gd name="connsiteY99" fmla="*/ 1454416 h 2600429"/>
              <a:gd name="connsiteX100" fmla="*/ 1604357 w 1733272"/>
              <a:gd name="connsiteY100" fmla="*/ 1409762 h 2600429"/>
              <a:gd name="connsiteX101" fmla="*/ 1596044 w 1733272"/>
              <a:gd name="connsiteY101" fmla="*/ 1359886 h 2600429"/>
              <a:gd name="connsiteX102" fmla="*/ 1587731 w 1733272"/>
              <a:gd name="connsiteY102" fmla="*/ 1334948 h 2600429"/>
              <a:gd name="connsiteX103" fmla="*/ 1575500 w 1733272"/>
              <a:gd name="connsiteY103" fmla="*/ 1308704 h 2600429"/>
              <a:gd name="connsiteX104" fmla="*/ 1570692 w 1733272"/>
              <a:gd name="connsiteY104" fmla="*/ 1287270 h 2600429"/>
              <a:gd name="connsiteX105" fmla="*/ 1561073 w 1733272"/>
              <a:gd name="connsiteY105" fmla="*/ 1255325 h 2600429"/>
              <a:gd name="connsiteX106" fmla="*/ 1542249 w 1733272"/>
              <a:gd name="connsiteY106" fmla="*/ 1229080 h 2600429"/>
              <a:gd name="connsiteX107" fmla="*/ 1515114 w 1733272"/>
              <a:gd name="connsiteY107" fmla="*/ 1176115 h 2600429"/>
              <a:gd name="connsiteX108" fmla="*/ 1490091 w 1733272"/>
              <a:gd name="connsiteY108" fmla="*/ 1127130 h 2600429"/>
              <a:gd name="connsiteX109" fmla="*/ 1465153 w 1733272"/>
              <a:gd name="connsiteY109" fmla="*/ 1089314 h 2600429"/>
              <a:gd name="connsiteX110" fmla="*/ 1452274 w 1733272"/>
              <a:gd name="connsiteY110" fmla="*/ 1052315 h 2600429"/>
              <a:gd name="connsiteX111" fmla="*/ 1415277 w 1733272"/>
              <a:gd name="connsiteY111" fmla="*/ 994944 h 2600429"/>
              <a:gd name="connsiteX112" fmla="*/ 1388226 w 1733272"/>
              <a:gd name="connsiteY112" fmla="*/ 910999 h 2600429"/>
              <a:gd name="connsiteX113" fmla="*/ 1379913 w 1733272"/>
              <a:gd name="connsiteY113" fmla="*/ 886061 h 2600429"/>
              <a:gd name="connsiteX114" fmla="*/ 1371600 w 1733272"/>
              <a:gd name="connsiteY114" fmla="*/ 836184 h 2600429"/>
              <a:gd name="connsiteX115" fmla="*/ 1363288 w 1733272"/>
              <a:gd name="connsiteY115" fmla="*/ 719806 h 2600429"/>
              <a:gd name="connsiteX116" fmla="*/ 1360676 w 1733272"/>
              <a:gd name="connsiteY116" fmla="*/ 676937 h 2600429"/>
              <a:gd name="connsiteX117" fmla="*/ 1361209 w 1733272"/>
              <a:gd name="connsiteY117" fmla="*/ 632938 h 2600429"/>
              <a:gd name="connsiteX118" fmla="*/ 1382467 w 1733272"/>
              <a:gd name="connsiteY118" fmla="*/ 512879 h 2600429"/>
              <a:gd name="connsiteX119" fmla="*/ 1382407 w 1733272"/>
              <a:gd name="connsiteY119" fmla="*/ 471256 h 2600429"/>
              <a:gd name="connsiteX120" fmla="*/ 1371600 w 1733272"/>
              <a:gd name="connsiteY120" fmla="*/ 412235 h 2600429"/>
              <a:gd name="connsiteX121" fmla="*/ 1363288 w 1733272"/>
              <a:gd name="connsiteY121" fmla="*/ 387297 h 2600429"/>
              <a:gd name="connsiteX122" fmla="*/ 1338349 w 1733272"/>
              <a:gd name="connsiteY122" fmla="*/ 378984 h 2600429"/>
              <a:gd name="connsiteX123" fmla="*/ 1313411 w 1733272"/>
              <a:gd name="connsiteY123" fmla="*/ 362359 h 2600429"/>
              <a:gd name="connsiteX124" fmla="*/ 1305099 w 1733272"/>
              <a:gd name="connsiteY124" fmla="*/ 337421 h 2600429"/>
              <a:gd name="connsiteX125" fmla="*/ 1288473 w 1733272"/>
              <a:gd name="connsiteY125" fmla="*/ 320795 h 2600429"/>
              <a:gd name="connsiteX126" fmla="*/ 1271848 w 1733272"/>
              <a:gd name="connsiteY126" fmla="*/ 270919 h 2600429"/>
              <a:gd name="connsiteX127" fmla="*/ 1230284 w 1733272"/>
              <a:gd name="connsiteY127" fmla="*/ 237668 h 2600429"/>
              <a:gd name="connsiteX128" fmla="*/ 1180408 w 1733272"/>
              <a:gd name="connsiteY128" fmla="*/ 179479 h 2600429"/>
              <a:gd name="connsiteX129" fmla="*/ 1163782 w 1733272"/>
              <a:gd name="connsiteY129" fmla="*/ 162853 h 2600429"/>
              <a:gd name="connsiteX130" fmla="*/ 1129640 w 1733272"/>
              <a:gd name="connsiteY130" fmla="*/ 155432 h 2600429"/>
              <a:gd name="connsiteX131" fmla="*/ 1086769 w 1733272"/>
              <a:gd name="connsiteY131" fmla="*/ 142310 h 2600429"/>
              <a:gd name="connsiteX132" fmla="*/ 1070145 w 1733272"/>
              <a:gd name="connsiteY132" fmla="*/ 122181 h 2600429"/>
              <a:gd name="connsiteX133" fmla="*/ 1030779 w 1733272"/>
              <a:gd name="connsiteY133" fmla="*/ 105556 h 2600429"/>
              <a:gd name="connsiteX134" fmla="*/ 960774 w 1733272"/>
              <a:gd name="connsiteY134" fmla="*/ 84122 h 2600429"/>
              <a:gd name="connsiteX135" fmla="*/ 885958 w 1733272"/>
              <a:gd name="connsiteY135" fmla="*/ 70999 h 2600429"/>
              <a:gd name="connsiteX136" fmla="*/ 831273 w 1733272"/>
              <a:gd name="connsiteY136" fmla="*/ 50871 h 2600429"/>
              <a:gd name="connsiteX137" fmla="*/ 764771 w 1733272"/>
              <a:gd name="connsiteY137" fmla="*/ 39054 h 2600429"/>
              <a:gd name="connsiteX138" fmla="*/ 706582 w 1733272"/>
              <a:gd name="connsiteY138" fmla="*/ 25933 h 2600429"/>
              <a:gd name="connsiteX139" fmla="*/ 641386 w 1733272"/>
              <a:gd name="connsiteY139" fmla="*/ 9306 h 2600429"/>
              <a:gd name="connsiteX140" fmla="*/ 465513 w 1733272"/>
              <a:gd name="connsiteY140" fmla="*/ 103 h 2600429"/>
              <a:gd name="connsiteX141" fmla="*/ 407324 w 1733272"/>
              <a:gd name="connsiteY141" fmla="*/ 4912 h 2600429"/>
              <a:gd name="connsiteX142" fmla="*/ 382386 w 1733272"/>
              <a:gd name="connsiteY142" fmla="*/ 13224 h 2600429"/>
              <a:gd name="connsiteX143" fmla="*/ 274320 w 1733272"/>
              <a:gd name="connsiteY143" fmla="*/ 21537 h 2600429"/>
              <a:gd name="connsiteX144" fmla="*/ 249382 w 1733272"/>
              <a:gd name="connsiteY144" fmla="*/ 29850 h 2600429"/>
              <a:gd name="connsiteX145" fmla="*/ 224444 w 1733272"/>
              <a:gd name="connsiteY145" fmla="*/ 46475 h 2600429"/>
              <a:gd name="connsiteX146" fmla="*/ 216131 w 1733272"/>
              <a:gd name="connsiteY146" fmla="*/ 38162 h 2600429"/>
              <a:gd name="connsiteX0" fmla="*/ 216131 w 1733272"/>
              <a:gd name="connsiteY0" fmla="*/ 38162 h 2600429"/>
              <a:gd name="connsiteX1" fmla="*/ 216131 w 1733272"/>
              <a:gd name="connsiteY1" fmla="*/ 38162 h 2600429"/>
              <a:gd name="connsiteX2" fmla="*/ 149629 w 1733272"/>
              <a:gd name="connsiteY2" fmla="*/ 63101 h 2600429"/>
              <a:gd name="connsiteX3" fmla="*/ 91440 w 1733272"/>
              <a:gd name="connsiteY3" fmla="*/ 112977 h 2600429"/>
              <a:gd name="connsiteX4" fmla="*/ 66502 w 1733272"/>
              <a:gd name="connsiteY4" fmla="*/ 129602 h 2600429"/>
              <a:gd name="connsiteX5" fmla="*/ 58189 w 1733272"/>
              <a:gd name="connsiteY5" fmla="*/ 154541 h 2600429"/>
              <a:gd name="connsiteX6" fmla="*/ 24939 w 1733272"/>
              <a:gd name="connsiteY6" fmla="*/ 204417 h 2600429"/>
              <a:gd name="connsiteX7" fmla="*/ 8313 w 1733272"/>
              <a:gd name="connsiteY7" fmla="*/ 254293 h 2600429"/>
              <a:gd name="connsiteX8" fmla="*/ 0 w 1733272"/>
              <a:gd name="connsiteY8" fmla="*/ 279232 h 2600429"/>
              <a:gd name="connsiteX9" fmla="*/ 8313 w 1733272"/>
              <a:gd name="connsiteY9" fmla="*/ 478737 h 2600429"/>
              <a:gd name="connsiteX10" fmla="*/ 41564 w 1733272"/>
              <a:gd name="connsiteY10" fmla="*/ 511988 h 2600429"/>
              <a:gd name="connsiteX11" fmla="*/ 91440 w 1733272"/>
              <a:gd name="connsiteY11" fmla="*/ 553552 h 2600429"/>
              <a:gd name="connsiteX12" fmla="*/ 116379 w 1733272"/>
              <a:gd name="connsiteY12" fmla="*/ 561864 h 2600429"/>
              <a:gd name="connsiteX13" fmla="*/ 133004 w 1733272"/>
              <a:gd name="connsiteY13" fmla="*/ 578490 h 2600429"/>
              <a:gd name="connsiteX14" fmla="*/ 166255 w 1733272"/>
              <a:gd name="connsiteY14" fmla="*/ 586802 h 2600429"/>
              <a:gd name="connsiteX15" fmla="*/ 191193 w 1733272"/>
              <a:gd name="connsiteY15" fmla="*/ 595115 h 2600429"/>
              <a:gd name="connsiteX16" fmla="*/ 207819 w 1733272"/>
              <a:gd name="connsiteY16" fmla="*/ 611741 h 2600429"/>
              <a:gd name="connsiteX17" fmla="*/ 232757 w 1733272"/>
              <a:gd name="connsiteY17" fmla="*/ 628366 h 2600429"/>
              <a:gd name="connsiteX18" fmla="*/ 249382 w 1733272"/>
              <a:gd name="connsiteY18" fmla="*/ 653304 h 2600429"/>
              <a:gd name="connsiteX19" fmla="*/ 290946 w 1733272"/>
              <a:gd name="connsiteY19" fmla="*/ 686555 h 2600429"/>
              <a:gd name="connsiteX20" fmla="*/ 324197 w 1733272"/>
              <a:gd name="connsiteY20" fmla="*/ 719806 h 2600429"/>
              <a:gd name="connsiteX21" fmla="*/ 374073 w 1733272"/>
              <a:gd name="connsiteY21" fmla="*/ 753057 h 2600429"/>
              <a:gd name="connsiteX22" fmla="*/ 415637 w 1733272"/>
              <a:gd name="connsiteY22" fmla="*/ 777995 h 2600429"/>
              <a:gd name="connsiteX23" fmla="*/ 446775 w 1733272"/>
              <a:gd name="connsiteY23" fmla="*/ 827872 h 2600429"/>
              <a:gd name="connsiteX24" fmla="*/ 452159 w 1733272"/>
              <a:gd name="connsiteY24" fmla="*/ 859487 h 2600429"/>
              <a:gd name="connsiteX25" fmla="*/ 483774 w 1733272"/>
              <a:gd name="connsiteY25" fmla="*/ 914406 h 2600429"/>
              <a:gd name="connsiteX26" fmla="*/ 524520 w 1733272"/>
              <a:gd name="connsiteY26" fmla="*/ 955152 h 2600429"/>
              <a:gd name="connsiteX27" fmla="*/ 544893 w 1733272"/>
              <a:gd name="connsiteY27" fmla="*/ 956787 h 2600429"/>
              <a:gd name="connsiteX28" fmla="*/ 561519 w 1733272"/>
              <a:gd name="connsiteY28" fmla="*/ 988402 h 2600429"/>
              <a:gd name="connsiteX29" fmla="*/ 591022 w 1733272"/>
              <a:gd name="connsiteY29" fmla="*/ 1003734 h 2600429"/>
              <a:gd name="connsiteX30" fmla="*/ 611395 w 1733272"/>
              <a:gd name="connsiteY30" fmla="*/ 1021177 h 2600429"/>
              <a:gd name="connsiteX31" fmla="*/ 646281 w 1733272"/>
              <a:gd name="connsiteY31" fmla="*/ 1059810 h 2600429"/>
              <a:gd name="connsiteX32" fmla="*/ 666654 w 1733272"/>
              <a:gd name="connsiteY32" fmla="*/ 1087679 h 2600429"/>
              <a:gd name="connsiteX33" fmla="*/ 687844 w 1733272"/>
              <a:gd name="connsiteY33" fmla="*/ 1095991 h 2600429"/>
              <a:gd name="connsiteX34" fmla="*/ 696976 w 1733272"/>
              <a:gd name="connsiteY34" fmla="*/ 1127607 h 2600429"/>
              <a:gd name="connsiteX35" fmla="*/ 739833 w 1733272"/>
              <a:gd name="connsiteY35" fmla="*/ 1143755 h 2600429"/>
              <a:gd name="connsiteX36" fmla="*/ 756459 w 1733272"/>
              <a:gd name="connsiteY36" fmla="*/ 1210257 h 2600429"/>
              <a:gd name="connsiteX37" fmla="*/ 789709 w 1733272"/>
              <a:gd name="connsiteY37" fmla="*/ 1251821 h 2600429"/>
              <a:gd name="connsiteX38" fmla="*/ 798022 w 1733272"/>
              <a:gd name="connsiteY38" fmla="*/ 1293384 h 2600429"/>
              <a:gd name="connsiteX39" fmla="*/ 806335 w 1733272"/>
              <a:gd name="connsiteY39" fmla="*/ 1343261 h 2600429"/>
              <a:gd name="connsiteX40" fmla="*/ 822960 w 1733272"/>
              <a:gd name="connsiteY40" fmla="*/ 1393137 h 2600429"/>
              <a:gd name="connsiteX41" fmla="*/ 839586 w 1733272"/>
              <a:gd name="connsiteY41" fmla="*/ 1409762 h 2600429"/>
              <a:gd name="connsiteX42" fmla="*/ 856211 w 1733272"/>
              <a:gd name="connsiteY42" fmla="*/ 1600955 h 2600429"/>
              <a:gd name="connsiteX43" fmla="*/ 864524 w 1733272"/>
              <a:gd name="connsiteY43" fmla="*/ 1625893 h 2600429"/>
              <a:gd name="connsiteX44" fmla="*/ 872837 w 1733272"/>
              <a:gd name="connsiteY44" fmla="*/ 1659144 h 2600429"/>
              <a:gd name="connsiteX45" fmla="*/ 889462 w 1733272"/>
              <a:gd name="connsiteY45" fmla="*/ 1709021 h 2600429"/>
              <a:gd name="connsiteX46" fmla="*/ 881149 w 1733272"/>
              <a:gd name="connsiteY46" fmla="*/ 1817086 h 2600429"/>
              <a:gd name="connsiteX47" fmla="*/ 864524 w 1733272"/>
              <a:gd name="connsiteY47" fmla="*/ 1866962 h 2600429"/>
              <a:gd name="connsiteX48" fmla="*/ 856211 w 1733272"/>
              <a:gd name="connsiteY48" fmla="*/ 1891901 h 2600429"/>
              <a:gd name="connsiteX49" fmla="*/ 864524 w 1733272"/>
              <a:gd name="connsiteY49" fmla="*/ 1925152 h 2600429"/>
              <a:gd name="connsiteX50" fmla="*/ 881149 w 1733272"/>
              <a:gd name="connsiteY50" fmla="*/ 1975028 h 2600429"/>
              <a:gd name="connsiteX51" fmla="*/ 897775 w 1733272"/>
              <a:gd name="connsiteY51" fmla="*/ 2024904 h 2600429"/>
              <a:gd name="connsiteX52" fmla="*/ 906088 w 1733272"/>
              <a:gd name="connsiteY52" fmla="*/ 2049842 h 2600429"/>
              <a:gd name="connsiteX53" fmla="*/ 914400 w 1733272"/>
              <a:gd name="connsiteY53" fmla="*/ 2074781 h 2600429"/>
              <a:gd name="connsiteX54" fmla="*/ 931026 w 1733272"/>
              <a:gd name="connsiteY54" fmla="*/ 2099719 h 2600429"/>
              <a:gd name="connsiteX55" fmla="*/ 964277 w 1733272"/>
              <a:gd name="connsiteY55" fmla="*/ 2174533 h 2600429"/>
              <a:gd name="connsiteX56" fmla="*/ 972589 w 1733272"/>
              <a:gd name="connsiteY56" fmla="*/ 2199472 h 2600429"/>
              <a:gd name="connsiteX57" fmla="*/ 989215 w 1733272"/>
              <a:gd name="connsiteY57" fmla="*/ 2216097 h 2600429"/>
              <a:gd name="connsiteX58" fmla="*/ 1022466 w 1733272"/>
              <a:gd name="connsiteY58" fmla="*/ 2257661 h 2600429"/>
              <a:gd name="connsiteX59" fmla="*/ 1047404 w 1733272"/>
              <a:gd name="connsiteY59" fmla="*/ 2307537 h 2600429"/>
              <a:gd name="connsiteX60" fmla="*/ 1072342 w 1733272"/>
              <a:gd name="connsiteY60" fmla="*/ 2349101 h 2600429"/>
              <a:gd name="connsiteX61" fmla="*/ 1080655 w 1733272"/>
              <a:gd name="connsiteY61" fmla="*/ 2374039 h 2600429"/>
              <a:gd name="connsiteX62" fmla="*/ 1113906 w 1733272"/>
              <a:gd name="connsiteY62" fmla="*/ 2415602 h 2600429"/>
              <a:gd name="connsiteX63" fmla="*/ 1147157 w 1733272"/>
              <a:gd name="connsiteY63" fmla="*/ 2457166 h 2600429"/>
              <a:gd name="connsiteX64" fmla="*/ 1172095 w 1733272"/>
              <a:gd name="connsiteY64" fmla="*/ 2498730 h 2600429"/>
              <a:gd name="connsiteX65" fmla="*/ 1213659 w 1733272"/>
              <a:gd name="connsiteY65" fmla="*/ 2531981 h 2600429"/>
              <a:gd name="connsiteX66" fmla="*/ 1263535 w 1733272"/>
              <a:gd name="connsiteY66" fmla="*/ 2598482 h 2600429"/>
              <a:gd name="connsiteX67" fmla="*/ 1267125 w 1733272"/>
              <a:gd name="connsiteY67" fmla="*/ 2585447 h 2600429"/>
              <a:gd name="connsiteX68" fmla="*/ 1294425 w 1733272"/>
              <a:gd name="connsiteY68" fmla="*/ 2568822 h 2600429"/>
              <a:gd name="connsiteX69" fmla="*/ 1309853 w 1733272"/>
              <a:gd name="connsiteY69" fmla="*/ 2536768 h 2600429"/>
              <a:gd name="connsiteX70" fmla="*/ 1349022 w 1733272"/>
              <a:gd name="connsiteY70" fmla="*/ 2528455 h 2600429"/>
              <a:gd name="connsiteX71" fmla="*/ 1351417 w 1733272"/>
              <a:gd name="connsiteY71" fmla="*/ 2501155 h 2600429"/>
              <a:gd name="connsiteX72" fmla="*/ 1421445 w 1733272"/>
              <a:gd name="connsiteY72" fmla="*/ 2464347 h 2600429"/>
              <a:gd name="connsiteX73" fmla="*/ 1388226 w 1733272"/>
              <a:gd name="connsiteY73" fmla="*/ 2415602 h 2600429"/>
              <a:gd name="connsiteX74" fmla="*/ 1379913 w 1733272"/>
              <a:gd name="connsiteY74" fmla="*/ 2390664 h 2600429"/>
              <a:gd name="connsiteX75" fmla="*/ 1354975 w 1733272"/>
              <a:gd name="connsiteY75" fmla="*/ 2374039 h 2600429"/>
              <a:gd name="connsiteX76" fmla="*/ 1346662 w 1733272"/>
              <a:gd name="connsiteY76" fmla="*/ 2307537 h 2600429"/>
              <a:gd name="connsiteX77" fmla="*/ 1338349 w 1733272"/>
              <a:gd name="connsiteY77" fmla="*/ 2282599 h 2600429"/>
              <a:gd name="connsiteX78" fmla="*/ 1363288 w 1733272"/>
              <a:gd name="connsiteY78" fmla="*/ 2116344 h 2600429"/>
              <a:gd name="connsiteX79" fmla="*/ 1379913 w 1733272"/>
              <a:gd name="connsiteY79" fmla="*/ 2091406 h 2600429"/>
              <a:gd name="connsiteX80" fmla="*/ 1404851 w 1733272"/>
              <a:gd name="connsiteY80" fmla="*/ 2049842 h 2600429"/>
              <a:gd name="connsiteX81" fmla="*/ 1413164 w 1733272"/>
              <a:gd name="connsiteY81" fmla="*/ 2024904 h 2600429"/>
              <a:gd name="connsiteX82" fmla="*/ 1463040 w 1733272"/>
              <a:gd name="connsiteY82" fmla="*/ 1966715 h 2600429"/>
              <a:gd name="connsiteX83" fmla="*/ 1479666 w 1733272"/>
              <a:gd name="connsiteY83" fmla="*/ 1950090 h 2600429"/>
              <a:gd name="connsiteX84" fmla="*/ 1512917 w 1733272"/>
              <a:gd name="connsiteY84" fmla="*/ 1916839 h 2600429"/>
              <a:gd name="connsiteX85" fmla="*/ 1529542 w 1733272"/>
              <a:gd name="connsiteY85" fmla="*/ 1900213 h 2600429"/>
              <a:gd name="connsiteX86" fmla="*/ 1556593 w 1733272"/>
              <a:gd name="connsiteY86" fmla="*/ 1894013 h 2600429"/>
              <a:gd name="connsiteX87" fmla="*/ 1579419 w 1733272"/>
              <a:gd name="connsiteY87" fmla="*/ 1833712 h 2600429"/>
              <a:gd name="connsiteX88" fmla="*/ 1602722 w 1733272"/>
              <a:gd name="connsiteY88" fmla="*/ 1842501 h 2600429"/>
              <a:gd name="connsiteX89" fmla="*/ 1645920 w 1733272"/>
              <a:gd name="connsiteY89" fmla="*/ 1797191 h 2600429"/>
              <a:gd name="connsiteX90" fmla="*/ 1677536 w 1733272"/>
              <a:gd name="connsiteY90" fmla="*/ 1769321 h 2600429"/>
              <a:gd name="connsiteX91" fmla="*/ 1687484 w 1733272"/>
              <a:gd name="connsiteY91" fmla="*/ 1742272 h 2600429"/>
              <a:gd name="connsiteX92" fmla="*/ 1733272 w 1733272"/>
              <a:gd name="connsiteY92" fmla="*/ 1721080 h 2600429"/>
              <a:gd name="connsiteX93" fmla="*/ 1713376 w 1733272"/>
              <a:gd name="connsiteY93" fmla="*/ 1700708 h 2600429"/>
              <a:gd name="connsiteX94" fmla="*/ 1680125 w 1733272"/>
              <a:gd name="connsiteY94" fmla="*/ 1663709 h 2600429"/>
              <a:gd name="connsiteX95" fmla="*/ 1656822 w 1733272"/>
              <a:gd name="connsiteY95" fmla="*/ 1646267 h 2600429"/>
              <a:gd name="connsiteX96" fmla="*/ 1636449 w 1733272"/>
              <a:gd name="connsiteY96" fmla="*/ 1629641 h 2600429"/>
              <a:gd name="connsiteX97" fmla="*/ 1604834 w 1733272"/>
              <a:gd name="connsiteY97" fmla="*/ 1579765 h 2600429"/>
              <a:gd name="connsiteX98" fmla="*/ 1579578 w 1733272"/>
              <a:gd name="connsiteY98" fmla="*/ 1500896 h 2600429"/>
              <a:gd name="connsiteX99" fmla="*/ 1612255 w 1733272"/>
              <a:gd name="connsiteY99" fmla="*/ 1454416 h 2600429"/>
              <a:gd name="connsiteX100" fmla="*/ 1604357 w 1733272"/>
              <a:gd name="connsiteY100" fmla="*/ 1409762 h 2600429"/>
              <a:gd name="connsiteX101" fmla="*/ 1596044 w 1733272"/>
              <a:gd name="connsiteY101" fmla="*/ 1359886 h 2600429"/>
              <a:gd name="connsiteX102" fmla="*/ 1587731 w 1733272"/>
              <a:gd name="connsiteY102" fmla="*/ 1334948 h 2600429"/>
              <a:gd name="connsiteX103" fmla="*/ 1575500 w 1733272"/>
              <a:gd name="connsiteY103" fmla="*/ 1308704 h 2600429"/>
              <a:gd name="connsiteX104" fmla="*/ 1570692 w 1733272"/>
              <a:gd name="connsiteY104" fmla="*/ 1287270 h 2600429"/>
              <a:gd name="connsiteX105" fmla="*/ 1561073 w 1733272"/>
              <a:gd name="connsiteY105" fmla="*/ 1255325 h 2600429"/>
              <a:gd name="connsiteX106" fmla="*/ 1542249 w 1733272"/>
              <a:gd name="connsiteY106" fmla="*/ 1229080 h 2600429"/>
              <a:gd name="connsiteX107" fmla="*/ 1515114 w 1733272"/>
              <a:gd name="connsiteY107" fmla="*/ 1176115 h 2600429"/>
              <a:gd name="connsiteX108" fmla="*/ 1490091 w 1733272"/>
              <a:gd name="connsiteY108" fmla="*/ 1127130 h 2600429"/>
              <a:gd name="connsiteX109" fmla="*/ 1465153 w 1733272"/>
              <a:gd name="connsiteY109" fmla="*/ 1089314 h 2600429"/>
              <a:gd name="connsiteX110" fmla="*/ 1452274 w 1733272"/>
              <a:gd name="connsiteY110" fmla="*/ 1052315 h 2600429"/>
              <a:gd name="connsiteX111" fmla="*/ 1415277 w 1733272"/>
              <a:gd name="connsiteY111" fmla="*/ 994944 h 2600429"/>
              <a:gd name="connsiteX112" fmla="*/ 1388226 w 1733272"/>
              <a:gd name="connsiteY112" fmla="*/ 910999 h 2600429"/>
              <a:gd name="connsiteX113" fmla="*/ 1379913 w 1733272"/>
              <a:gd name="connsiteY113" fmla="*/ 886061 h 2600429"/>
              <a:gd name="connsiteX114" fmla="*/ 1371600 w 1733272"/>
              <a:gd name="connsiteY114" fmla="*/ 836184 h 2600429"/>
              <a:gd name="connsiteX115" fmla="*/ 1363288 w 1733272"/>
              <a:gd name="connsiteY115" fmla="*/ 719806 h 2600429"/>
              <a:gd name="connsiteX116" fmla="*/ 1360676 w 1733272"/>
              <a:gd name="connsiteY116" fmla="*/ 676937 h 2600429"/>
              <a:gd name="connsiteX117" fmla="*/ 1361209 w 1733272"/>
              <a:gd name="connsiteY117" fmla="*/ 632938 h 2600429"/>
              <a:gd name="connsiteX118" fmla="*/ 1382467 w 1733272"/>
              <a:gd name="connsiteY118" fmla="*/ 512879 h 2600429"/>
              <a:gd name="connsiteX119" fmla="*/ 1382407 w 1733272"/>
              <a:gd name="connsiteY119" fmla="*/ 471256 h 2600429"/>
              <a:gd name="connsiteX120" fmla="*/ 1371600 w 1733272"/>
              <a:gd name="connsiteY120" fmla="*/ 412235 h 2600429"/>
              <a:gd name="connsiteX121" fmla="*/ 1363288 w 1733272"/>
              <a:gd name="connsiteY121" fmla="*/ 387297 h 2600429"/>
              <a:gd name="connsiteX122" fmla="*/ 1338349 w 1733272"/>
              <a:gd name="connsiteY122" fmla="*/ 378984 h 2600429"/>
              <a:gd name="connsiteX123" fmla="*/ 1313411 w 1733272"/>
              <a:gd name="connsiteY123" fmla="*/ 362359 h 2600429"/>
              <a:gd name="connsiteX124" fmla="*/ 1305099 w 1733272"/>
              <a:gd name="connsiteY124" fmla="*/ 337421 h 2600429"/>
              <a:gd name="connsiteX125" fmla="*/ 1288473 w 1733272"/>
              <a:gd name="connsiteY125" fmla="*/ 320795 h 2600429"/>
              <a:gd name="connsiteX126" fmla="*/ 1271848 w 1733272"/>
              <a:gd name="connsiteY126" fmla="*/ 270919 h 2600429"/>
              <a:gd name="connsiteX127" fmla="*/ 1230284 w 1733272"/>
              <a:gd name="connsiteY127" fmla="*/ 237668 h 2600429"/>
              <a:gd name="connsiteX128" fmla="*/ 1180408 w 1733272"/>
              <a:gd name="connsiteY128" fmla="*/ 179479 h 2600429"/>
              <a:gd name="connsiteX129" fmla="*/ 1163782 w 1733272"/>
              <a:gd name="connsiteY129" fmla="*/ 162853 h 2600429"/>
              <a:gd name="connsiteX130" fmla="*/ 1129640 w 1733272"/>
              <a:gd name="connsiteY130" fmla="*/ 155432 h 2600429"/>
              <a:gd name="connsiteX131" fmla="*/ 1086769 w 1733272"/>
              <a:gd name="connsiteY131" fmla="*/ 142310 h 2600429"/>
              <a:gd name="connsiteX132" fmla="*/ 1070145 w 1733272"/>
              <a:gd name="connsiteY132" fmla="*/ 122181 h 2600429"/>
              <a:gd name="connsiteX133" fmla="*/ 1030779 w 1733272"/>
              <a:gd name="connsiteY133" fmla="*/ 105556 h 2600429"/>
              <a:gd name="connsiteX134" fmla="*/ 960774 w 1733272"/>
              <a:gd name="connsiteY134" fmla="*/ 84122 h 2600429"/>
              <a:gd name="connsiteX135" fmla="*/ 885958 w 1733272"/>
              <a:gd name="connsiteY135" fmla="*/ 70999 h 2600429"/>
              <a:gd name="connsiteX136" fmla="*/ 831273 w 1733272"/>
              <a:gd name="connsiteY136" fmla="*/ 50871 h 2600429"/>
              <a:gd name="connsiteX137" fmla="*/ 764771 w 1733272"/>
              <a:gd name="connsiteY137" fmla="*/ 39054 h 2600429"/>
              <a:gd name="connsiteX138" fmla="*/ 706582 w 1733272"/>
              <a:gd name="connsiteY138" fmla="*/ 25933 h 2600429"/>
              <a:gd name="connsiteX139" fmla="*/ 641386 w 1733272"/>
              <a:gd name="connsiteY139" fmla="*/ 9306 h 2600429"/>
              <a:gd name="connsiteX140" fmla="*/ 465513 w 1733272"/>
              <a:gd name="connsiteY140" fmla="*/ 103 h 2600429"/>
              <a:gd name="connsiteX141" fmla="*/ 407324 w 1733272"/>
              <a:gd name="connsiteY141" fmla="*/ 4912 h 2600429"/>
              <a:gd name="connsiteX142" fmla="*/ 382386 w 1733272"/>
              <a:gd name="connsiteY142" fmla="*/ 13224 h 2600429"/>
              <a:gd name="connsiteX143" fmla="*/ 274320 w 1733272"/>
              <a:gd name="connsiteY143" fmla="*/ 21537 h 2600429"/>
              <a:gd name="connsiteX144" fmla="*/ 249382 w 1733272"/>
              <a:gd name="connsiteY144" fmla="*/ 29850 h 2600429"/>
              <a:gd name="connsiteX145" fmla="*/ 224444 w 1733272"/>
              <a:gd name="connsiteY145" fmla="*/ 46475 h 2600429"/>
              <a:gd name="connsiteX146" fmla="*/ 216131 w 1733272"/>
              <a:gd name="connsiteY146" fmla="*/ 38162 h 2600429"/>
              <a:gd name="connsiteX0" fmla="*/ 216131 w 1733272"/>
              <a:gd name="connsiteY0" fmla="*/ 38162 h 2600429"/>
              <a:gd name="connsiteX1" fmla="*/ 216131 w 1733272"/>
              <a:gd name="connsiteY1" fmla="*/ 38162 h 2600429"/>
              <a:gd name="connsiteX2" fmla="*/ 149629 w 1733272"/>
              <a:gd name="connsiteY2" fmla="*/ 63101 h 2600429"/>
              <a:gd name="connsiteX3" fmla="*/ 91440 w 1733272"/>
              <a:gd name="connsiteY3" fmla="*/ 112977 h 2600429"/>
              <a:gd name="connsiteX4" fmla="*/ 66502 w 1733272"/>
              <a:gd name="connsiteY4" fmla="*/ 129602 h 2600429"/>
              <a:gd name="connsiteX5" fmla="*/ 58189 w 1733272"/>
              <a:gd name="connsiteY5" fmla="*/ 154541 h 2600429"/>
              <a:gd name="connsiteX6" fmla="*/ 24939 w 1733272"/>
              <a:gd name="connsiteY6" fmla="*/ 204417 h 2600429"/>
              <a:gd name="connsiteX7" fmla="*/ 8313 w 1733272"/>
              <a:gd name="connsiteY7" fmla="*/ 254293 h 2600429"/>
              <a:gd name="connsiteX8" fmla="*/ 0 w 1733272"/>
              <a:gd name="connsiteY8" fmla="*/ 279232 h 2600429"/>
              <a:gd name="connsiteX9" fmla="*/ 8313 w 1733272"/>
              <a:gd name="connsiteY9" fmla="*/ 478737 h 2600429"/>
              <a:gd name="connsiteX10" fmla="*/ 41564 w 1733272"/>
              <a:gd name="connsiteY10" fmla="*/ 511988 h 2600429"/>
              <a:gd name="connsiteX11" fmla="*/ 91440 w 1733272"/>
              <a:gd name="connsiteY11" fmla="*/ 553552 h 2600429"/>
              <a:gd name="connsiteX12" fmla="*/ 116379 w 1733272"/>
              <a:gd name="connsiteY12" fmla="*/ 561864 h 2600429"/>
              <a:gd name="connsiteX13" fmla="*/ 133004 w 1733272"/>
              <a:gd name="connsiteY13" fmla="*/ 578490 h 2600429"/>
              <a:gd name="connsiteX14" fmla="*/ 166255 w 1733272"/>
              <a:gd name="connsiteY14" fmla="*/ 586802 h 2600429"/>
              <a:gd name="connsiteX15" fmla="*/ 191193 w 1733272"/>
              <a:gd name="connsiteY15" fmla="*/ 595115 h 2600429"/>
              <a:gd name="connsiteX16" fmla="*/ 207819 w 1733272"/>
              <a:gd name="connsiteY16" fmla="*/ 611741 h 2600429"/>
              <a:gd name="connsiteX17" fmla="*/ 232757 w 1733272"/>
              <a:gd name="connsiteY17" fmla="*/ 628366 h 2600429"/>
              <a:gd name="connsiteX18" fmla="*/ 249382 w 1733272"/>
              <a:gd name="connsiteY18" fmla="*/ 653304 h 2600429"/>
              <a:gd name="connsiteX19" fmla="*/ 290946 w 1733272"/>
              <a:gd name="connsiteY19" fmla="*/ 686555 h 2600429"/>
              <a:gd name="connsiteX20" fmla="*/ 324197 w 1733272"/>
              <a:gd name="connsiteY20" fmla="*/ 719806 h 2600429"/>
              <a:gd name="connsiteX21" fmla="*/ 374073 w 1733272"/>
              <a:gd name="connsiteY21" fmla="*/ 753057 h 2600429"/>
              <a:gd name="connsiteX22" fmla="*/ 415637 w 1733272"/>
              <a:gd name="connsiteY22" fmla="*/ 777995 h 2600429"/>
              <a:gd name="connsiteX23" fmla="*/ 446775 w 1733272"/>
              <a:gd name="connsiteY23" fmla="*/ 827872 h 2600429"/>
              <a:gd name="connsiteX24" fmla="*/ 452159 w 1733272"/>
              <a:gd name="connsiteY24" fmla="*/ 859487 h 2600429"/>
              <a:gd name="connsiteX25" fmla="*/ 483774 w 1733272"/>
              <a:gd name="connsiteY25" fmla="*/ 914406 h 2600429"/>
              <a:gd name="connsiteX26" fmla="*/ 524520 w 1733272"/>
              <a:gd name="connsiteY26" fmla="*/ 955152 h 2600429"/>
              <a:gd name="connsiteX27" fmla="*/ 544893 w 1733272"/>
              <a:gd name="connsiteY27" fmla="*/ 956787 h 2600429"/>
              <a:gd name="connsiteX28" fmla="*/ 561519 w 1733272"/>
              <a:gd name="connsiteY28" fmla="*/ 988402 h 2600429"/>
              <a:gd name="connsiteX29" fmla="*/ 591022 w 1733272"/>
              <a:gd name="connsiteY29" fmla="*/ 1003734 h 2600429"/>
              <a:gd name="connsiteX30" fmla="*/ 611395 w 1733272"/>
              <a:gd name="connsiteY30" fmla="*/ 1021177 h 2600429"/>
              <a:gd name="connsiteX31" fmla="*/ 646281 w 1733272"/>
              <a:gd name="connsiteY31" fmla="*/ 1059810 h 2600429"/>
              <a:gd name="connsiteX32" fmla="*/ 666654 w 1733272"/>
              <a:gd name="connsiteY32" fmla="*/ 1087679 h 2600429"/>
              <a:gd name="connsiteX33" fmla="*/ 687844 w 1733272"/>
              <a:gd name="connsiteY33" fmla="*/ 1095991 h 2600429"/>
              <a:gd name="connsiteX34" fmla="*/ 696976 w 1733272"/>
              <a:gd name="connsiteY34" fmla="*/ 1127607 h 2600429"/>
              <a:gd name="connsiteX35" fmla="*/ 739833 w 1733272"/>
              <a:gd name="connsiteY35" fmla="*/ 1143755 h 2600429"/>
              <a:gd name="connsiteX36" fmla="*/ 756459 w 1733272"/>
              <a:gd name="connsiteY36" fmla="*/ 1210257 h 2600429"/>
              <a:gd name="connsiteX37" fmla="*/ 789709 w 1733272"/>
              <a:gd name="connsiteY37" fmla="*/ 1251821 h 2600429"/>
              <a:gd name="connsiteX38" fmla="*/ 798022 w 1733272"/>
              <a:gd name="connsiteY38" fmla="*/ 1293384 h 2600429"/>
              <a:gd name="connsiteX39" fmla="*/ 806335 w 1733272"/>
              <a:gd name="connsiteY39" fmla="*/ 1343261 h 2600429"/>
              <a:gd name="connsiteX40" fmla="*/ 822960 w 1733272"/>
              <a:gd name="connsiteY40" fmla="*/ 1393137 h 2600429"/>
              <a:gd name="connsiteX41" fmla="*/ 839586 w 1733272"/>
              <a:gd name="connsiteY41" fmla="*/ 1409762 h 2600429"/>
              <a:gd name="connsiteX42" fmla="*/ 856211 w 1733272"/>
              <a:gd name="connsiteY42" fmla="*/ 1600955 h 2600429"/>
              <a:gd name="connsiteX43" fmla="*/ 864524 w 1733272"/>
              <a:gd name="connsiteY43" fmla="*/ 1625893 h 2600429"/>
              <a:gd name="connsiteX44" fmla="*/ 872837 w 1733272"/>
              <a:gd name="connsiteY44" fmla="*/ 1659144 h 2600429"/>
              <a:gd name="connsiteX45" fmla="*/ 889462 w 1733272"/>
              <a:gd name="connsiteY45" fmla="*/ 1709021 h 2600429"/>
              <a:gd name="connsiteX46" fmla="*/ 881149 w 1733272"/>
              <a:gd name="connsiteY46" fmla="*/ 1817086 h 2600429"/>
              <a:gd name="connsiteX47" fmla="*/ 864524 w 1733272"/>
              <a:gd name="connsiteY47" fmla="*/ 1866962 h 2600429"/>
              <a:gd name="connsiteX48" fmla="*/ 856211 w 1733272"/>
              <a:gd name="connsiteY48" fmla="*/ 1891901 h 2600429"/>
              <a:gd name="connsiteX49" fmla="*/ 864524 w 1733272"/>
              <a:gd name="connsiteY49" fmla="*/ 1925152 h 2600429"/>
              <a:gd name="connsiteX50" fmla="*/ 881149 w 1733272"/>
              <a:gd name="connsiteY50" fmla="*/ 1975028 h 2600429"/>
              <a:gd name="connsiteX51" fmla="*/ 897775 w 1733272"/>
              <a:gd name="connsiteY51" fmla="*/ 2024904 h 2600429"/>
              <a:gd name="connsiteX52" fmla="*/ 906088 w 1733272"/>
              <a:gd name="connsiteY52" fmla="*/ 2049842 h 2600429"/>
              <a:gd name="connsiteX53" fmla="*/ 914400 w 1733272"/>
              <a:gd name="connsiteY53" fmla="*/ 2074781 h 2600429"/>
              <a:gd name="connsiteX54" fmla="*/ 931026 w 1733272"/>
              <a:gd name="connsiteY54" fmla="*/ 2099719 h 2600429"/>
              <a:gd name="connsiteX55" fmla="*/ 964277 w 1733272"/>
              <a:gd name="connsiteY55" fmla="*/ 2174533 h 2600429"/>
              <a:gd name="connsiteX56" fmla="*/ 972589 w 1733272"/>
              <a:gd name="connsiteY56" fmla="*/ 2199472 h 2600429"/>
              <a:gd name="connsiteX57" fmla="*/ 989215 w 1733272"/>
              <a:gd name="connsiteY57" fmla="*/ 2216097 h 2600429"/>
              <a:gd name="connsiteX58" fmla="*/ 1022466 w 1733272"/>
              <a:gd name="connsiteY58" fmla="*/ 2257661 h 2600429"/>
              <a:gd name="connsiteX59" fmla="*/ 1047404 w 1733272"/>
              <a:gd name="connsiteY59" fmla="*/ 2307537 h 2600429"/>
              <a:gd name="connsiteX60" fmla="*/ 1072342 w 1733272"/>
              <a:gd name="connsiteY60" fmla="*/ 2349101 h 2600429"/>
              <a:gd name="connsiteX61" fmla="*/ 1080655 w 1733272"/>
              <a:gd name="connsiteY61" fmla="*/ 2374039 h 2600429"/>
              <a:gd name="connsiteX62" fmla="*/ 1113906 w 1733272"/>
              <a:gd name="connsiteY62" fmla="*/ 2415602 h 2600429"/>
              <a:gd name="connsiteX63" fmla="*/ 1147157 w 1733272"/>
              <a:gd name="connsiteY63" fmla="*/ 2457166 h 2600429"/>
              <a:gd name="connsiteX64" fmla="*/ 1172095 w 1733272"/>
              <a:gd name="connsiteY64" fmla="*/ 2498730 h 2600429"/>
              <a:gd name="connsiteX65" fmla="*/ 1213659 w 1733272"/>
              <a:gd name="connsiteY65" fmla="*/ 2531981 h 2600429"/>
              <a:gd name="connsiteX66" fmla="*/ 1263535 w 1733272"/>
              <a:gd name="connsiteY66" fmla="*/ 2598482 h 2600429"/>
              <a:gd name="connsiteX67" fmla="*/ 1267125 w 1733272"/>
              <a:gd name="connsiteY67" fmla="*/ 2585447 h 2600429"/>
              <a:gd name="connsiteX68" fmla="*/ 1294425 w 1733272"/>
              <a:gd name="connsiteY68" fmla="*/ 2568822 h 2600429"/>
              <a:gd name="connsiteX69" fmla="*/ 1309853 w 1733272"/>
              <a:gd name="connsiteY69" fmla="*/ 2536768 h 2600429"/>
              <a:gd name="connsiteX70" fmla="*/ 1349022 w 1733272"/>
              <a:gd name="connsiteY70" fmla="*/ 2528455 h 2600429"/>
              <a:gd name="connsiteX71" fmla="*/ 1351417 w 1733272"/>
              <a:gd name="connsiteY71" fmla="*/ 2501155 h 2600429"/>
              <a:gd name="connsiteX72" fmla="*/ 1421445 w 1733272"/>
              <a:gd name="connsiteY72" fmla="*/ 2464347 h 2600429"/>
              <a:gd name="connsiteX73" fmla="*/ 1388226 w 1733272"/>
              <a:gd name="connsiteY73" fmla="*/ 2415602 h 2600429"/>
              <a:gd name="connsiteX74" fmla="*/ 1379913 w 1733272"/>
              <a:gd name="connsiteY74" fmla="*/ 2390664 h 2600429"/>
              <a:gd name="connsiteX75" fmla="*/ 1354975 w 1733272"/>
              <a:gd name="connsiteY75" fmla="*/ 2374039 h 2600429"/>
              <a:gd name="connsiteX76" fmla="*/ 1346662 w 1733272"/>
              <a:gd name="connsiteY76" fmla="*/ 2307537 h 2600429"/>
              <a:gd name="connsiteX77" fmla="*/ 1338349 w 1733272"/>
              <a:gd name="connsiteY77" fmla="*/ 2282599 h 2600429"/>
              <a:gd name="connsiteX78" fmla="*/ 1363288 w 1733272"/>
              <a:gd name="connsiteY78" fmla="*/ 2116344 h 2600429"/>
              <a:gd name="connsiteX79" fmla="*/ 1379913 w 1733272"/>
              <a:gd name="connsiteY79" fmla="*/ 2091406 h 2600429"/>
              <a:gd name="connsiteX80" fmla="*/ 1404851 w 1733272"/>
              <a:gd name="connsiteY80" fmla="*/ 2049842 h 2600429"/>
              <a:gd name="connsiteX81" fmla="*/ 1413164 w 1733272"/>
              <a:gd name="connsiteY81" fmla="*/ 2024904 h 2600429"/>
              <a:gd name="connsiteX82" fmla="*/ 1463040 w 1733272"/>
              <a:gd name="connsiteY82" fmla="*/ 1966715 h 2600429"/>
              <a:gd name="connsiteX83" fmla="*/ 1479666 w 1733272"/>
              <a:gd name="connsiteY83" fmla="*/ 1950090 h 2600429"/>
              <a:gd name="connsiteX84" fmla="*/ 1512917 w 1733272"/>
              <a:gd name="connsiteY84" fmla="*/ 1916839 h 2600429"/>
              <a:gd name="connsiteX85" fmla="*/ 1529542 w 1733272"/>
              <a:gd name="connsiteY85" fmla="*/ 1900213 h 2600429"/>
              <a:gd name="connsiteX86" fmla="*/ 1556593 w 1733272"/>
              <a:gd name="connsiteY86" fmla="*/ 1894013 h 2600429"/>
              <a:gd name="connsiteX87" fmla="*/ 1582977 w 1733272"/>
              <a:gd name="connsiteY87" fmla="*/ 1865734 h 2600429"/>
              <a:gd name="connsiteX88" fmla="*/ 1602722 w 1733272"/>
              <a:gd name="connsiteY88" fmla="*/ 1842501 h 2600429"/>
              <a:gd name="connsiteX89" fmla="*/ 1645920 w 1733272"/>
              <a:gd name="connsiteY89" fmla="*/ 1797191 h 2600429"/>
              <a:gd name="connsiteX90" fmla="*/ 1677536 w 1733272"/>
              <a:gd name="connsiteY90" fmla="*/ 1769321 h 2600429"/>
              <a:gd name="connsiteX91" fmla="*/ 1687484 w 1733272"/>
              <a:gd name="connsiteY91" fmla="*/ 1742272 h 2600429"/>
              <a:gd name="connsiteX92" fmla="*/ 1733272 w 1733272"/>
              <a:gd name="connsiteY92" fmla="*/ 1721080 h 2600429"/>
              <a:gd name="connsiteX93" fmla="*/ 1713376 w 1733272"/>
              <a:gd name="connsiteY93" fmla="*/ 1700708 h 2600429"/>
              <a:gd name="connsiteX94" fmla="*/ 1680125 w 1733272"/>
              <a:gd name="connsiteY94" fmla="*/ 1663709 h 2600429"/>
              <a:gd name="connsiteX95" fmla="*/ 1656822 w 1733272"/>
              <a:gd name="connsiteY95" fmla="*/ 1646267 h 2600429"/>
              <a:gd name="connsiteX96" fmla="*/ 1636449 w 1733272"/>
              <a:gd name="connsiteY96" fmla="*/ 1629641 h 2600429"/>
              <a:gd name="connsiteX97" fmla="*/ 1604834 w 1733272"/>
              <a:gd name="connsiteY97" fmla="*/ 1579765 h 2600429"/>
              <a:gd name="connsiteX98" fmla="*/ 1579578 w 1733272"/>
              <a:gd name="connsiteY98" fmla="*/ 1500896 h 2600429"/>
              <a:gd name="connsiteX99" fmla="*/ 1612255 w 1733272"/>
              <a:gd name="connsiteY99" fmla="*/ 1454416 h 2600429"/>
              <a:gd name="connsiteX100" fmla="*/ 1604357 w 1733272"/>
              <a:gd name="connsiteY100" fmla="*/ 1409762 h 2600429"/>
              <a:gd name="connsiteX101" fmla="*/ 1596044 w 1733272"/>
              <a:gd name="connsiteY101" fmla="*/ 1359886 h 2600429"/>
              <a:gd name="connsiteX102" fmla="*/ 1587731 w 1733272"/>
              <a:gd name="connsiteY102" fmla="*/ 1334948 h 2600429"/>
              <a:gd name="connsiteX103" fmla="*/ 1575500 w 1733272"/>
              <a:gd name="connsiteY103" fmla="*/ 1308704 h 2600429"/>
              <a:gd name="connsiteX104" fmla="*/ 1570692 w 1733272"/>
              <a:gd name="connsiteY104" fmla="*/ 1287270 h 2600429"/>
              <a:gd name="connsiteX105" fmla="*/ 1561073 w 1733272"/>
              <a:gd name="connsiteY105" fmla="*/ 1255325 h 2600429"/>
              <a:gd name="connsiteX106" fmla="*/ 1542249 w 1733272"/>
              <a:gd name="connsiteY106" fmla="*/ 1229080 h 2600429"/>
              <a:gd name="connsiteX107" fmla="*/ 1515114 w 1733272"/>
              <a:gd name="connsiteY107" fmla="*/ 1176115 h 2600429"/>
              <a:gd name="connsiteX108" fmla="*/ 1490091 w 1733272"/>
              <a:gd name="connsiteY108" fmla="*/ 1127130 h 2600429"/>
              <a:gd name="connsiteX109" fmla="*/ 1465153 w 1733272"/>
              <a:gd name="connsiteY109" fmla="*/ 1089314 h 2600429"/>
              <a:gd name="connsiteX110" fmla="*/ 1452274 w 1733272"/>
              <a:gd name="connsiteY110" fmla="*/ 1052315 h 2600429"/>
              <a:gd name="connsiteX111" fmla="*/ 1415277 w 1733272"/>
              <a:gd name="connsiteY111" fmla="*/ 994944 h 2600429"/>
              <a:gd name="connsiteX112" fmla="*/ 1388226 w 1733272"/>
              <a:gd name="connsiteY112" fmla="*/ 910999 h 2600429"/>
              <a:gd name="connsiteX113" fmla="*/ 1379913 w 1733272"/>
              <a:gd name="connsiteY113" fmla="*/ 886061 h 2600429"/>
              <a:gd name="connsiteX114" fmla="*/ 1371600 w 1733272"/>
              <a:gd name="connsiteY114" fmla="*/ 836184 h 2600429"/>
              <a:gd name="connsiteX115" fmla="*/ 1363288 w 1733272"/>
              <a:gd name="connsiteY115" fmla="*/ 719806 h 2600429"/>
              <a:gd name="connsiteX116" fmla="*/ 1360676 w 1733272"/>
              <a:gd name="connsiteY116" fmla="*/ 676937 h 2600429"/>
              <a:gd name="connsiteX117" fmla="*/ 1361209 w 1733272"/>
              <a:gd name="connsiteY117" fmla="*/ 632938 h 2600429"/>
              <a:gd name="connsiteX118" fmla="*/ 1382467 w 1733272"/>
              <a:gd name="connsiteY118" fmla="*/ 512879 h 2600429"/>
              <a:gd name="connsiteX119" fmla="*/ 1382407 w 1733272"/>
              <a:gd name="connsiteY119" fmla="*/ 471256 h 2600429"/>
              <a:gd name="connsiteX120" fmla="*/ 1371600 w 1733272"/>
              <a:gd name="connsiteY120" fmla="*/ 412235 h 2600429"/>
              <a:gd name="connsiteX121" fmla="*/ 1363288 w 1733272"/>
              <a:gd name="connsiteY121" fmla="*/ 387297 h 2600429"/>
              <a:gd name="connsiteX122" fmla="*/ 1338349 w 1733272"/>
              <a:gd name="connsiteY122" fmla="*/ 378984 h 2600429"/>
              <a:gd name="connsiteX123" fmla="*/ 1313411 w 1733272"/>
              <a:gd name="connsiteY123" fmla="*/ 362359 h 2600429"/>
              <a:gd name="connsiteX124" fmla="*/ 1305099 w 1733272"/>
              <a:gd name="connsiteY124" fmla="*/ 337421 h 2600429"/>
              <a:gd name="connsiteX125" fmla="*/ 1288473 w 1733272"/>
              <a:gd name="connsiteY125" fmla="*/ 320795 h 2600429"/>
              <a:gd name="connsiteX126" fmla="*/ 1271848 w 1733272"/>
              <a:gd name="connsiteY126" fmla="*/ 270919 h 2600429"/>
              <a:gd name="connsiteX127" fmla="*/ 1230284 w 1733272"/>
              <a:gd name="connsiteY127" fmla="*/ 237668 h 2600429"/>
              <a:gd name="connsiteX128" fmla="*/ 1180408 w 1733272"/>
              <a:gd name="connsiteY128" fmla="*/ 179479 h 2600429"/>
              <a:gd name="connsiteX129" fmla="*/ 1163782 w 1733272"/>
              <a:gd name="connsiteY129" fmla="*/ 162853 h 2600429"/>
              <a:gd name="connsiteX130" fmla="*/ 1129640 w 1733272"/>
              <a:gd name="connsiteY130" fmla="*/ 155432 h 2600429"/>
              <a:gd name="connsiteX131" fmla="*/ 1086769 w 1733272"/>
              <a:gd name="connsiteY131" fmla="*/ 142310 h 2600429"/>
              <a:gd name="connsiteX132" fmla="*/ 1070145 w 1733272"/>
              <a:gd name="connsiteY132" fmla="*/ 122181 h 2600429"/>
              <a:gd name="connsiteX133" fmla="*/ 1030779 w 1733272"/>
              <a:gd name="connsiteY133" fmla="*/ 105556 h 2600429"/>
              <a:gd name="connsiteX134" fmla="*/ 960774 w 1733272"/>
              <a:gd name="connsiteY134" fmla="*/ 84122 h 2600429"/>
              <a:gd name="connsiteX135" fmla="*/ 885958 w 1733272"/>
              <a:gd name="connsiteY135" fmla="*/ 70999 h 2600429"/>
              <a:gd name="connsiteX136" fmla="*/ 831273 w 1733272"/>
              <a:gd name="connsiteY136" fmla="*/ 50871 h 2600429"/>
              <a:gd name="connsiteX137" fmla="*/ 764771 w 1733272"/>
              <a:gd name="connsiteY137" fmla="*/ 39054 h 2600429"/>
              <a:gd name="connsiteX138" fmla="*/ 706582 w 1733272"/>
              <a:gd name="connsiteY138" fmla="*/ 25933 h 2600429"/>
              <a:gd name="connsiteX139" fmla="*/ 641386 w 1733272"/>
              <a:gd name="connsiteY139" fmla="*/ 9306 h 2600429"/>
              <a:gd name="connsiteX140" fmla="*/ 465513 w 1733272"/>
              <a:gd name="connsiteY140" fmla="*/ 103 h 2600429"/>
              <a:gd name="connsiteX141" fmla="*/ 407324 w 1733272"/>
              <a:gd name="connsiteY141" fmla="*/ 4912 h 2600429"/>
              <a:gd name="connsiteX142" fmla="*/ 382386 w 1733272"/>
              <a:gd name="connsiteY142" fmla="*/ 13224 h 2600429"/>
              <a:gd name="connsiteX143" fmla="*/ 274320 w 1733272"/>
              <a:gd name="connsiteY143" fmla="*/ 21537 h 2600429"/>
              <a:gd name="connsiteX144" fmla="*/ 249382 w 1733272"/>
              <a:gd name="connsiteY144" fmla="*/ 29850 h 2600429"/>
              <a:gd name="connsiteX145" fmla="*/ 224444 w 1733272"/>
              <a:gd name="connsiteY145" fmla="*/ 46475 h 2600429"/>
              <a:gd name="connsiteX146" fmla="*/ 216131 w 1733272"/>
              <a:gd name="connsiteY146" fmla="*/ 38162 h 2600429"/>
              <a:gd name="connsiteX0" fmla="*/ 216131 w 1733272"/>
              <a:gd name="connsiteY0" fmla="*/ 38162 h 2600429"/>
              <a:gd name="connsiteX1" fmla="*/ 216131 w 1733272"/>
              <a:gd name="connsiteY1" fmla="*/ 38162 h 2600429"/>
              <a:gd name="connsiteX2" fmla="*/ 149629 w 1733272"/>
              <a:gd name="connsiteY2" fmla="*/ 63101 h 2600429"/>
              <a:gd name="connsiteX3" fmla="*/ 91440 w 1733272"/>
              <a:gd name="connsiteY3" fmla="*/ 112977 h 2600429"/>
              <a:gd name="connsiteX4" fmla="*/ 66502 w 1733272"/>
              <a:gd name="connsiteY4" fmla="*/ 129602 h 2600429"/>
              <a:gd name="connsiteX5" fmla="*/ 58189 w 1733272"/>
              <a:gd name="connsiteY5" fmla="*/ 154541 h 2600429"/>
              <a:gd name="connsiteX6" fmla="*/ 24939 w 1733272"/>
              <a:gd name="connsiteY6" fmla="*/ 204417 h 2600429"/>
              <a:gd name="connsiteX7" fmla="*/ 8313 w 1733272"/>
              <a:gd name="connsiteY7" fmla="*/ 254293 h 2600429"/>
              <a:gd name="connsiteX8" fmla="*/ 0 w 1733272"/>
              <a:gd name="connsiteY8" fmla="*/ 279232 h 2600429"/>
              <a:gd name="connsiteX9" fmla="*/ 8313 w 1733272"/>
              <a:gd name="connsiteY9" fmla="*/ 478737 h 2600429"/>
              <a:gd name="connsiteX10" fmla="*/ 41564 w 1733272"/>
              <a:gd name="connsiteY10" fmla="*/ 511988 h 2600429"/>
              <a:gd name="connsiteX11" fmla="*/ 91440 w 1733272"/>
              <a:gd name="connsiteY11" fmla="*/ 553552 h 2600429"/>
              <a:gd name="connsiteX12" fmla="*/ 116379 w 1733272"/>
              <a:gd name="connsiteY12" fmla="*/ 561864 h 2600429"/>
              <a:gd name="connsiteX13" fmla="*/ 133004 w 1733272"/>
              <a:gd name="connsiteY13" fmla="*/ 578490 h 2600429"/>
              <a:gd name="connsiteX14" fmla="*/ 166255 w 1733272"/>
              <a:gd name="connsiteY14" fmla="*/ 586802 h 2600429"/>
              <a:gd name="connsiteX15" fmla="*/ 191193 w 1733272"/>
              <a:gd name="connsiteY15" fmla="*/ 595115 h 2600429"/>
              <a:gd name="connsiteX16" fmla="*/ 207819 w 1733272"/>
              <a:gd name="connsiteY16" fmla="*/ 611741 h 2600429"/>
              <a:gd name="connsiteX17" fmla="*/ 232757 w 1733272"/>
              <a:gd name="connsiteY17" fmla="*/ 628366 h 2600429"/>
              <a:gd name="connsiteX18" fmla="*/ 249382 w 1733272"/>
              <a:gd name="connsiteY18" fmla="*/ 653304 h 2600429"/>
              <a:gd name="connsiteX19" fmla="*/ 290946 w 1733272"/>
              <a:gd name="connsiteY19" fmla="*/ 686555 h 2600429"/>
              <a:gd name="connsiteX20" fmla="*/ 324197 w 1733272"/>
              <a:gd name="connsiteY20" fmla="*/ 719806 h 2600429"/>
              <a:gd name="connsiteX21" fmla="*/ 374073 w 1733272"/>
              <a:gd name="connsiteY21" fmla="*/ 753057 h 2600429"/>
              <a:gd name="connsiteX22" fmla="*/ 415637 w 1733272"/>
              <a:gd name="connsiteY22" fmla="*/ 777995 h 2600429"/>
              <a:gd name="connsiteX23" fmla="*/ 446775 w 1733272"/>
              <a:gd name="connsiteY23" fmla="*/ 827872 h 2600429"/>
              <a:gd name="connsiteX24" fmla="*/ 452159 w 1733272"/>
              <a:gd name="connsiteY24" fmla="*/ 859487 h 2600429"/>
              <a:gd name="connsiteX25" fmla="*/ 483774 w 1733272"/>
              <a:gd name="connsiteY25" fmla="*/ 914406 h 2600429"/>
              <a:gd name="connsiteX26" fmla="*/ 524520 w 1733272"/>
              <a:gd name="connsiteY26" fmla="*/ 955152 h 2600429"/>
              <a:gd name="connsiteX27" fmla="*/ 544893 w 1733272"/>
              <a:gd name="connsiteY27" fmla="*/ 956787 h 2600429"/>
              <a:gd name="connsiteX28" fmla="*/ 561519 w 1733272"/>
              <a:gd name="connsiteY28" fmla="*/ 988402 h 2600429"/>
              <a:gd name="connsiteX29" fmla="*/ 591022 w 1733272"/>
              <a:gd name="connsiteY29" fmla="*/ 1003734 h 2600429"/>
              <a:gd name="connsiteX30" fmla="*/ 611395 w 1733272"/>
              <a:gd name="connsiteY30" fmla="*/ 1021177 h 2600429"/>
              <a:gd name="connsiteX31" fmla="*/ 646281 w 1733272"/>
              <a:gd name="connsiteY31" fmla="*/ 1059810 h 2600429"/>
              <a:gd name="connsiteX32" fmla="*/ 666654 w 1733272"/>
              <a:gd name="connsiteY32" fmla="*/ 1087679 h 2600429"/>
              <a:gd name="connsiteX33" fmla="*/ 687844 w 1733272"/>
              <a:gd name="connsiteY33" fmla="*/ 1095991 h 2600429"/>
              <a:gd name="connsiteX34" fmla="*/ 696976 w 1733272"/>
              <a:gd name="connsiteY34" fmla="*/ 1127607 h 2600429"/>
              <a:gd name="connsiteX35" fmla="*/ 739833 w 1733272"/>
              <a:gd name="connsiteY35" fmla="*/ 1143755 h 2600429"/>
              <a:gd name="connsiteX36" fmla="*/ 756459 w 1733272"/>
              <a:gd name="connsiteY36" fmla="*/ 1210257 h 2600429"/>
              <a:gd name="connsiteX37" fmla="*/ 789709 w 1733272"/>
              <a:gd name="connsiteY37" fmla="*/ 1251821 h 2600429"/>
              <a:gd name="connsiteX38" fmla="*/ 798022 w 1733272"/>
              <a:gd name="connsiteY38" fmla="*/ 1293384 h 2600429"/>
              <a:gd name="connsiteX39" fmla="*/ 806335 w 1733272"/>
              <a:gd name="connsiteY39" fmla="*/ 1343261 h 2600429"/>
              <a:gd name="connsiteX40" fmla="*/ 822960 w 1733272"/>
              <a:gd name="connsiteY40" fmla="*/ 1393137 h 2600429"/>
              <a:gd name="connsiteX41" fmla="*/ 839586 w 1733272"/>
              <a:gd name="connsiteY41" fmla="*/ 1409762 h 2600429"/>
              <a:gd name="connsiteX42" fmla="*/ 856211 w 1733272"/>
              <a:gd name="connsiteY42" fmla="*/ 1600955 h 2600429"/>
              <a:gd name="connsiteX43" fmla="*/ 864524 w 1733272"/>
              <a:gd name="connsiteY43" fmla="*/ 1625893 h 2600429"/>
              <a:gd name="connsiteX44" fmla="*/ 872837 w 1733272"/>
              <a:gd name="connsiteY44" fmla="*/ 1659144 h 2600429"/>
              <a:gd name="connsiteX45" fmla="*/ 889462 w 1733272"/>
              <a:gd name="connsiteY45" fmla="*/ 1709021 h 2600429"/>
              <a:gd name="connsiteX46" fmla="*/ 881149 w 1733272"/>
              <a:gd name="connsiteY46" fmla="*/ 1817086 h 2600429"/>
              <a:gd name="connsiteX47" fmla="*/ 864524 w 1733272"/>
              <a:gd name="connsiteY47" fmla="*/ 1866962 h 2600429"/>
              <a:gd name="connsiteX48" fmla="*/ 856211 w 1733272"/>
              <a:gd name="connsiteY48" fmla="*/ 1891901 h 2600429"/>
              <a:gd name="connsiteX49" fmla="*/ 864524 w 1733272"/>
              <a:gd name="connsiteY49" fmla="*/ 1925152 h 2600429"/>
              <a:gd name="connsiteX50" fmla="*/ 881149 w 1733272"/>
              <a:gd name="connsiteY50" fmla="*/ 1975028 h 2600429"/>
              <a:gd name="connsiteX51" fmla="*/ 897775 w 1733272"/>
              <a:gd name="connsiteY51" fmla="*/ 2024904 h 2600429"/>
              <a:gd name="connsiteX52" fmla="*/ 906088 w 1733272"/>
              <a:gd name="connsiteY52" fmla="*/ 2049842 h 2600429"/>
              <a:gd name="connsiteX53" fmla="*/ 914400 w 1733272"/>
              <a:gd name="connsiteY53" fmla="*/ 2074781 h 2600429"/>
              <a:gd name="connsiteX54" fmla="*/ 931026 w 1733272"/>
              <a:gd name="connsiteY54" fmla="*/ 2099719 h 2600429"/>
              <a:gd name="connsiteX55" fmla="*/ 964277 w 1733272"/>
              <a:gd name="connsiteY55" fmla="*/ 2174533 h 2600429"/>
              <a:gd name="connsiteX56" fmla="*/ 972589 w 1733272"/>
              <a:gd name="connsiteY56" fmla="*/ 2199472 h 2600429"/>
              <a:gd name="connsiteX57" fmla="*/ 989215 w 1733272"/>
              <a:gd name="connsiteY57" fmla="*/ 2216097 h 2600429"/>
              <a:gd name="connsiteX58" fmla="*/ 1022466 w 1733272"/>
              <a:gd name="connsiteY58" fmla="*/ 2257661 h 2600429"/>
              <a:gd name="connsiteX59" fmla="*/ 1047404 w 1733272"/>
              <a:gd name="connsiteY59" fmla="*/ 2307537 h 2600429"/>
              <a:gd name="connsiteX60" fmla="*/ 1072342 w 1733272"/>
              <a:gd name="connsiteY60" fmla="*/ 2349101 h 2600429"/>
              <a:gd name="connsiteX61" fmla="*/ 1080655 w 1733272"/>
              <a:gd name="connsiteY61" fmla="*/ 2374039 h 2600429"/>
              <a:gd name="connsiteX62" fmla="*/ 1113906 w 1733272"/>
              <a:gd name="connsiteY62" fmla="*/ 2415602 h 2600429"/>
              <a:gd name="connsiteX63" fmla="*/ 1147157 w 1733272"/>
              <a:gd name="connsiteY63" fmla="*/ 2457166 h 2600429"/>
              <a:gd name="connsiteX64" fmla="*/ 1172095 w 1733272"/>
              <a:gd name="connsiteY64" fmla="*/ 2498730 h 2600429"/>
              <a:gd name="connsiteX65" fmla="*/ 1213659 w 1733272"/>
              <a:gd name="connsiteY65" fmla="*/ 2531981 h 2600429"/>
              <a:gd name="connsiteX66" fmla="*/ 1263535 w 1733272"/>
              <a:gd name="connsiteY66" fmla="*/ 2598482 h 2600429"/>
              <a:gd name="connsiteX67" fmla="*/ 1267125 w 1733272"/>
              <a:gd name="connsiteY67" fmla="*/ 2585447 h 2600429"/>
              <a:gd name="connsiteX68" fmla="*/ 1294425 w 1733272"/>
              <a:gd name="connsiteY68" fmla="*/ 2568822 h 2600429"/>
              <a:gd name="connsiteX69" fmla="*/ 1309853 w 1733272"/>
              <a:gd name="connsiteY69" fmla="*/ 2536768 h 2600429"/>
              <a:gd name="connsiteX70" fmla="*/ 1349022 w 1733272"/>
              <a:gd name="connsiteY70" fmla="*/ 2528455 h 2600429"/>
              <a:gd name="connsiteX71" fmla="*/ 1351417 w 1733272"/>
              <a:gd name="connsiteY71" fmla="*/ 2501155 h 2600429"/>
              <a:gd name="connsiteX72" fmla="*/ 1421445 w 1733272"/>
              <a:gd name="connsiteY72" fmla="*/ 2464347 h 2600429"/>
              <a:gd name="connsiteX73" fmla="*/ 1388226 w 1733272"/>
              <a:gd name="connsiteY73" fmla="*/ 2415602 h 2600429"/>
              <a:gd name="connsiteX74" fmla="*/ 1379913 w 1733272"/>
              <a:gd name="connsiteY74" fmla="*/ 2390664 h 2600429"/>
              <a:gd name="connsiteX75" fmla="*/ 1354975 w 1733272"/>
              <a:gd name="connsiteY75" fmla="*/ 2374039 h 2600429"/>
              <a:gd name="connsiteX76" fmla="*/ 1346662 w 1733272"/>
              <a:gd name="connsiteY76" fmla="*/ 2307537 h 2600429"/>
              <a:gd name="connsiteX77" fmla="*/ 1338349 w 1733272"/>
              <a:gd name="connsiteY77" fmla="*/ 2282599 h 2600429"/>
              <a:gd name="connsiteX78" fmla="*/ 1363288 w 1733272"/>
              <a:gd name="connsiteY78" fmla="*/ 2116344 h 2600429"/>
              <a:gd name="connsiteX79" fmla="*/ 1379913 w 1733272"/>
              <a:gd name="connsiteY79" fmla="*/ 2091406 h 2600429"/>
              <a:gd name="connsiteX80" fmla="*/ 1404851 w 1733272"/>
              <a:gd name="connsiteY80" fmla="*/ 2049842 h 2600429"/>
              <a:gd name="connsiteX81" fmla="*/ 1413164 w 1733272"/>
              <a:gd name="connsiteY81" fmla="*/ 2024904 h 2600429"/>
              <a:gd name="connsiteX82" fmla="*/ 1463040 w 1733272"/>
              <a:gd name="connsiteY82" fmla="*/ 1966715 h 2600429"/>
              <a:gd name="connsiteX83" fmla="*/ 1479666 w 1733272"/>
              <a:gd name="connsiteY83" fmla="*/ 1950090 h 2600429"/>
              <a:gd name="connsiteX84" fmla="*/ 1512917 w 1733272"/>
              <a:gd name="connsiteY84" fmla="*/ 1916839 h 2600429"/>
              <a:gd name="connsiteX85" fmla="*/ 1533100 w 1733272"/>
              <a:gd name="connsiteY85" fmla="*/ 1921561 h 2600429"/>
              <a:gd name="connsiteX86" fmla="*/ 1556593 w 1733272"/>
              <a:gd name="connsiteY86" fmla="*/ 1894013 h 2600429"/>
              <a:gd name="connsiteX87" fmla="*/ 1582977 w 1733272"/>
              <a:gd name="connsiteY87" fmla="*/ 1865734 h 2600429"/>
              <a:gd name="connsiteX88" fmla="*/ 1602722 w 1733272"/>
              <a:gd name="connsiteY88" fmla="*/ 1842501 h 2600429"/>
              <a:gd name="connsiteX89" fmla="*/ 1645920 w 1733272"/>
              <a:gd name="connsiteY89" fmla="*/ 1797191 h 2600429"/>
              <a:gd name="connsiteX90" fmla="*/ 1677536 w 1733272"/>
              <a:gd name="connsiteY90" fmla="*/ 1769321 h 2600429"/>
              <a:gd name="connsiteX91" fmla="*/ 1687484 w 1733272"/>
              <a:gd name="connsiteY91" fmla="*/ 1742272 h 2600429"/>
              <a:gd name="connsiteX92" fmla="*/ 1733272 w 1733272"/>
              <a:gd name="connsiteY92" fmla="*/ 1721080 h 2600429"/>
              <a:gd name="connsiteX93" fmla="*/ 1713376 w 1733272"/>
              <a:gd name="connsiteY93" fmla="*/ 1700708 h 2600429"/>
              <a:gd name="connsiteX94" fmla="*/ 1680125 w 1733272"/>
              <a:gd name="connsiteY94" fmla="*/ 1663709 h 2600429"/>
              <a:gd name="connsiteX95" fmla="*/ 1656822 w 1733272"/>
              <a:gd name="connsiteY95" fmla="*/ 1646267 h 2600429"/>
              <a:gd name="connsiteX96" fmla="*/ 1636449 w 1733272"/>
              <a:gd name="connsiteY96" fmla="*/ 1629641 h 2600429"/>
              <a:gd name="connsiteX97" fmla="*/ 1604834 w 1733272"/>
              <a:gd name="connsiteY97" fmla="*/ 1579765 h 2600429"/>
              <a:gd name="connsiteX98" fmla="*/ 1579578 w 1733272"/>
              <a:gd name="connsiteY98" fmla="*/ 1500896 h 2600429"/>
              <a:gd name="connsiteX99" fmla="*/ 1612255 w 1733272"/>
              <a:gd name="connsiteY99" fmla="*/ 1454416 h 2600429"/>
              <a:gd name="connsiteX100" fmla="*/ 1604357 w 1733272"/>
              <a:gd name="connsiteY100" fmla="*/ 1409762 h 2600429"/>
              <a:gd name="connsiteX101" fmla="*/ 1596044 w 1733272"/>
              <a:gd name="connsiteY101" fmla="*/ 1359886 h 2600429"/>
              <a:gd name="connsiteX102" fmla="*/ 1587731 w 1733272"/>
              <a:gd name="connsiteY102" fmla="*/ 1334948 h 2600429"/>
              <a:gd name="connsiteX103" fmla="*/ 1575500 w 1733272"/>
              <a:gd name="connsiteY103" fmla="*/ 1308704 h 2600429"/>
              <a:gd name="connsiteX104" fmla="*/ 1570692 w 1733272"/>
              <a:gd name="connsiteY104" fmla="*/ 1287270 h 2600429"/>
              <a:gd name="connsiteX105" fmla="*/ 1561073 w 1733272"/>
              <a:gd name="connsiteY105" fmla="*/ 1255325 h 2600429"/>
              <a:gd name="connsiteX106" fmla="*/ 1542249 w 1733272"/>
              <a:gd name="connsiteY106" fmla="*/ 1229080 h 2600429"/>
              <a:gd name="connsiteX107" fmla="*/ 1515114 w 1733272"/>
              <a:gd name="connsiteY107" fmla="*/ 1176115 h 2600429"/>
              <a:gd name="connsiteX108" fmla="*/ 1490091 w 1733272"/>
              <a:gd name="connsiteY108" fmla="*/ 1127130 h 2600429"/>
              <a:gd name="connsiteX109" fmla="*/ 1465153 w 1733272"/>
              <a:gd name="connsiteY109" fmla="*/ 1089314 h 2600429"/>
              <a:gd name="connsiteX110" fmla="*/ 1452274 w 1733272"/>
              <a:gd name="connsiteY110" fmla="*/ 1052315 h 2600429"/>
              <a:gd name="connsiteX111" fmla="*/ 1415277 w 1733272"/>
              <a:gd name="connsiteY111" fmla="*/ 994944 h 2600429"/>
              <a:gd name="connsiteX112" fmla="*/ 1388226 w 1733272"/>
              <a:gd name="connsiteY112" fmla="*/ 910999 h 2600429"/>
              <a:gd name="connsiteX113" fmla="*/ 1379913 w 1733272"/>
              <a:gd name="connsiteY113" fmla="*/ 886061 h 2600429"/>
              <a:gd name="connsiteX114" fmla="*/ 1371600 w 1733272"/>
              <a:gd name="connsiteY114" fmla="*/ 836184 h 2600429"/>
              <a:gd name="connsiteX115" fmla="*/ 1363288 w 1733272"/>
              <a:gd name="connsiteY115" fmla="*/ 719806 h 2600429"/>
              <a:gd name="connsiteX116" fmla="*/ 1360676 w 1733272"/>
              <a:gd name="connsiteY116" fmla="*/ 676937 h 2600429"/>
              <a:gd name="connsiteX117" fmla="*/ 1361209 w 1733272"/>
              <a:gd name="connsiteY117" fmla="*/ 632938 h 2600429"/>
              <a:gd name="connsiteX118" fmla="*/ 1382467 w 1733272"/>
              <a:gd name="connsiteY118" fmla="*/ 512879 h 2600429"/>
              <a:gd name="connsiteX119" fmla="*/ 1382407 w 1733272"/>
              <a:gd name="connsiteY119" fmla="*/ 471256 h 2600429"/>
              <a:gd name="connsiteX120" fmla="*/ 1371600 w 1733272"/>
              <a:gd name="connsiteY120" fmla="*/ 412235 h 2600429"/>
              <a:gd name="connsiteX121" fmla="*/ 1363288 w 1733272"/>
              <a:gd name="connsiteY121" fmla="*/ 387297 h 2600429"/>
              <a:gd name="connsiteX122" fmla="*/ 1338349 w 1733272"/>
              <a:gd name="connsiteY122" fmla="*/ 378984 h 2600429"/>
              <a:gd name="connsiteX123" fmla="*/ 1313411 w 1733272"/>
              <a:gd name="connsiteY123" fmla="*/ 362359 h 2600429"/>
              <a:gd name="connsiteX124" fmla="*/ 1305099 w 1733272"/>
              <a:gd name="connsiteY124" fmla="*/ 337421 h 2600429"/>
              <a:gd name="connsiteX125" fmla="*/ 1288473 w 1733272"/>
              <a:gd name="connsiteY125" fmla="*/ 320795 h 2600429"/>
              <a:gd name="connsiteX126" fmla="*/ 1271848 w 1733272"/>
              <a:gd name="connsiteY126" fmla="*/ 270919 h 2600429"/>
              <a:gd name="connsiteX127" fmla="*/ 1230284 w 1733272"/>
              <a:gd name="connsiteY127" fmla="*/ 237668 h 2600429"/>
              <a:gd name="connsiteX128" fmla="*/ 1180408 w 1733272"/>
              <a:gd name="connsiteY128" fmla="*/ 179479 h 2600429"/>
              <a:gd name="connsiteX129" fmla="*/ 1163782 w 1733272"/>
              <a:gd name="connsiteY129" fmla="*/ 162853 h 2600429"/>
              <a:gd name="connsiteX130" fmla="*/ 1129640 w 1733272"/>
              <a:gd name="connsiteY130" fmla="*/ 155432 h 2600429"/>
              <a:gd name="connsiteX131" fmla="*/ 1086769 w 1733272"/>
              <a:gd name="connsiteY131" fmla="*/ 142310 h 2600429"/>
              <a:gd name="connsiteX132" fmla="*/ 1070145 w 1733272"/>
              <a:gd name="connsiteY132" fmla="*/ 122181 h 2600429"/>
              <a:gd name="connsiteX133" fmla="*/ 1030779 w 1733272"/>
              <a:gd name="connsiteY133" fmla="*/ 105556 h 2600429"/>
              <a:gd name="connsiteX134" fmla="*/ 960774 w 1733272"/>
              <a:gd name="connsiteY134" fmla="*/ 84122 h 2600429"/>
              <a:gd name="connsiteX135" fmla="*/ 885958 w 1733272"/>
              <a:gd name="connsiteY135" fmla="*/ 70999 h 2600429"/>
              <a:gd name="connsiteX136" fmla="*/ 831273 w 1733272"/>
              <a:gd name="connsiteY136" fmla="*/ 50871 h 2600429"/>
              <a:gd name="connsiteX137" fmla="*/ 764771 w 1733272"/>
              <a:gd name="connsiteY137" fmla="*/ 39054 h 2600429"/>
              <a:gd name="connsiteX138" fmla="*/ 706582 w 1733272"/>
              <a:gd name="connsiteY138" fmla="*/ 25933 h 2600429"/>
              <a:gd name="connsiteX139" fmla="*/ 641386 w 1733272"/>
              <a:gd name="connsiteY139" fmla="*/ 9306 h 2600429"/>
              <a:gd name="connsiteX140" fmla="*/ 465513 w 1733272"/>
              <a:gd name="connsiteY140" fmla="*/ 103 h 2600429"/>
              <a:gd name="connsiteX141" fmla="*/ 407324 w 1733272"/>
              <a:gd name="connsiteY141" fmla="*/ 4912 h 2600429"/>
              <a:gd name="connsiteX142" fmla="*/ 382386 w 1733272"/>
              <a:gd name="connsiteY142" fmla="*/ 13224 h 2600429"/>
              <a:gd name="connsiteX143" fmla="*/ 274320 w 1733272"/>
              <a:gd name="connsiteY143" fmla="*/ 21537 h 2600429"/>
              <a:gd name="connsiteX144" fmla="*/ 249382 w 1733272"/>
              <a:gd name="connsiteY144" fmla="*/ 29850 h 2600429"/>
              <a:gd name="connsiteX145" fmla="*/ 224444 w 1733272"/>
              <a:gd name="connsiteY145" fmla="*/ 46475 h 2600429"/>
              <a:gd name="connsiteX146" fmla="*/ 216131 w 1733272"/>
              <a:gd name="connsiteY146" fmla="*/ 38162 h 2600429"/>
              <a:gd name="connsiteX0" fmla="*/ 216131 w 1733272"/>
              <a:gd name="connsiteY0" fmla="*/ 38162 h 2600429"/>
              <a:gd name="connsiteX1" fmla="*/ 216131 w 1733272"/>
              <a:gd name="connsiteY1" fmla="*/ 38162 h 2600429"/>
              <a:gd name="connsiteX2" fmla="*/ 149629 w 1733272"/>
              <a:gd name="connsiteY2" fmla="*/ 63101 h 2600429"/>
              <a:gd name="connsiteX3" fmla="*/ 91440 w 1733272"/>
              <a:gd name="connsiteY3" fmla="*/ 112977 h 2600429"/>
              <a:gd name="connsiteX4" fmla="*/ 66502 w 1733272"/>
              <a:gd name="connsiteY4" fmla="*/ 129602 h 2600429"/>
              <a:gd name="connsiteX5" fmla="*/ 58189 w 1733272"/>
              <a:gd name="connsiteY5" fmla="*/ 154541 h 2600429"/>
              <a:gd name="connsiteX6" fmla="*/ 24939 w 1733272"/>
              <a:gd name="connsiteY6" fmla="*/ 204417 h 2600429"/>
              <a:gd name="connsiteX7" fmla="*/ 8313 w 1733272"/>
              <a:gd name="connsiteY7" fmla="*/ 254293 h 2600429"/>
              <a:gd name="connsiteX8" fmla="*/ 0 w 1733272"/>
              <a:gd name="connsiteY8" fmla="*/ 279232 h 2600429"/>
              <a:gd name="connsiteX9" fmla="*/ 8313 w 1733272"/>
              <a:gd name="connsiteY9" fmla="*/ 478737 h 2600429"/>
              <a:gd name="connsiteX10" fmla="*/ 41564 w 1733272"/>
              <a:gd name="connsiteY10" fmla="*/ 511988 h 2600429"/>
              <a:gd name="connsiteX11" fmla="*/ 91440 w 1733272"/>
              <a:gd name="connsiteY11" fmla="*/ 553552 h 2600429"/>
              <a:gd name="connsiteX12" fmla="*/ 116379 w 1733272"/>
              <a:gd name="connsiteY12" fmla="*/ 561864 h 2600429"/>
              <a:gd name="connsiteX13" fmla="*/ 133004 w 1733272"/>
              <a:gd name="connsiteY13" fmla="*/ 578490 h 2600429"/>
              <a:gd name="connsiteX14" fmla="*/ 166255 w 1733272"/>
              <a:gd name="connsiteY14" fmla="*/ 586802 h 2600429"/>
              <a:gd name="connsiteX15" fmla="*/ 191193 w 1733272"/>
              <a:gd name="connsiteY15" fmla="*/ 595115 h 2600429"/>
              <a:gd name="connsiteX16" fmla="*/ 207819 w 1733272"/>
              <a:gd name="connsiteY16" fmla="*/ 611741 h 2600429"/>
              <a:gd name="connsiteX17" fmla="*/ 232757 w 1733272"/>
              <a:gd name="connsiteY17" fmla="*/ 628366 h 2600429"/>
              <a:gd name="connsiteX18" fmla="*/ 249382 w 1733272"/>
              <a:gd name="connsiteY18" fmla="*/ 653304 h 2600429"/>
              <a:gd name="connsiteX19" fmla="*/ 290946 w 1733272"/>
              <a:gd name="connsiteY19" fmla="*/ 686555 h 2600429"/>
              <a:gd name="connsiteX20" fmla="*/ 324197 w 1733272"/>
              <a:gd name="connsiteY20" fmla="*/ 719806 h 2600429"/>
              <a:gd name="connsiteX21" fmla="*/ 374073 w 1733272"/>
              <a:gd name="connsiteY21" fmla="*/ 753057 h 2600429"/>
              <a:gd name="connsiteX22" fmla="*/ 415637 w 1733272"/>
              <a:gd name="connsiteY22" fmla="*/ 777995 h 2600429"/>
              <a:gd name="connsiteX23" fmla="*/ 446775 w 1733272"/>
              <a:gd name="connsiteY23" fmla="*/ 827872 h 2600429"/>
              <a:gd name="connsiteX24" fmla="*/ 452159 w 1733272"/>
              <a:gd name="connsiteY24" fmla="*/ 859487 h 2600429"/>
              <a:gd name="connsiteX25" fmla="*/ 483774 w 1733272"/>
              <a:gd name="connsiteY25" fmla="*/ 914406 h 2600429"/>
              <a:gd name="connsiteX26" fmla="*/ 524520 w 1733272"/>
              <a:gd name="connsiteY26" fmla="*/ 955152 h 2600429"/>
              <a:gd name="connsiteX27" fmla="*/ 544893 w 1733272"/>
              <a:gd name="connsiteY27" fmla="*/ 956787 h 2600429"/>
              <a:gd name="connsiteX28" fmla="*/ 561519 w 1733272"/>
              <a:gd name="connsiteY28" fmla="*/ 988402 h 2600429"/>
              <a:gd name="connsiteX29" fmla="*/ 591022 w 1733272"/>
              <a:gd name="connsiteY29" fmla="*/ 1003734 h 2600429"/>
              <a:gd name="connsiteX30" fmla="*/ 611395 w 1733272"/>
              <a:gd name="connsiteY30" fmla="*/ 1021177 h 2600429"/>
              <a:gd name="connsiteX31" fmla="*/ 646281 w 1733272"/>
              <a:gd name="connsiteY31" fmla="*/ 1059810 h 2600429"/>
              <a:gd name="connsiteX32" fmla="*/ 666654 w 1733272"/>
              <a:gd name="connsiteY32" fmla="*/ 1087679 h 2600429"/>
              <a:gd name="connsiteX33" fmla="*/ 687844 w 1733272"/>
              <a:gd name="connsiteY33" fmla="*/ 1095991 h 2600429"/>
              <a:gd name="connsiteX34" fmla="*/ 696976 w 1733272"/>
              <a:gd name="connsiteY34" fmla="*/ 1127607 h 2600429"/>
              <a:gd name="connsiteX35" fmla="*/ 739833 w 1733272"/>
              <a:gd name="connsiteY35" fmla="*/ 1143755 h 2600429"/>
              <a:gd name="connsiteX36" fmla="*/ 756459 w 1733272"/>
              <a:gd name="connsiteY36" fmla="*/ 1210257 h 2600429"/>
              <a:gd name="connsiteX37" fmla="*/ 789709 w 1733272"/>
              <a:gd name="connsiteY37" fmla="*/ 1251821 h 2600429"/>
              <a:gd name="connsiteX38" fmla="*/ 798022 w 1733272"/>
              <a:gd name="connsiteY38" fmla="*/ 1293384 h 2600429"/>
              <a:gd name="connsiteX39" fmla="*/ 806335 w 1733272"/>
              <a:gd name="connsiteY39" fmla="*/ 1343261 h 2600429"/>
              <a:gd name="connsiteX40" fmla="*/ 822960 w 1733272"/>
              <a:gd name="connsiteY40" fmla="*/ 1393137 h 2600429"/>
              <a:gd name="connsiteX41" fmla="*/ 839586 w 1733272"/>
              <a:gd name="connsiteY41" fmla="*/ 1409762 h 2600429"/>
              <a:gd name="connsiteX42" fmla="*/ 856211 w 1733272"/>
              <a:gd name="connsiteY42" fmla="*/ 1600955 h 2600429"/>
              <a:gd name="connsiteX43" fmla="*/ 864524 w 1733272"/>
              <a:gd name="connsiteY43" fmla="*/ 1625893 h 2600429"/>
              <a:gd name="connsiteX44" fmla="*/ 872837 w 1733272"/>
              <a:gd name="connsiteY44" fmla="*/ 1659144 h 2600429"/>
              <a:gd name="connsiteX45" fmla="*/ 889462 w 1733272"/>
              <a:gd name="connsiteY45" fmla="*/ 1709021 h 2600429"/>
              <a:gd name="connsiteX46" fmla="*/ 881149 w 1733272"/>
              <a:gd name="connsiteY46" fmla="*/ 1817086 h 2600429"/>
              <a:gd name="connsiteX47" fmla="*/ 864524 w 1733272"/>
              <a:gd name="connsiteY47" fmla="*/ 1866962 h 2600429"/>
              <a:gd name="connsiteX48" fmla="*/ 856211 w 1733272"/>
              <a:gd name="connsiteY48" fmla="*/ 1891901 h 2600429"/>
              <a:gd name="connsiteX49" fmla="*/ 864524 w 1733272"/>
              <a:gd name="connsiteY49" fmla="*/ 1925152 h 2600429"/>
              <a:gd name="connsiteX50" fmla="*/ 881149 w 1733272"/>
              <a:gd name="connsiteY50" fmla="*/ 1975028 h 2600429"/>
              <a:gd name="connsiteX51" fmla="*/ 897775 w 1733272"/>
              <a:gd name="connsiteY51" fmla="*/ 2024904 h 2600429"/>
              <a:gd name="connsiteX52" fmla="*/ 906088 w 1733272"/>
              <a:gd name="connsiteY52" fmla="*/ 2049842 h 2600429"/>
              <a:gd name="connsiteX53" fmla="*/ 914400 w 1733272"/>
              <a:gd name="connsiteY53" fmla="*/ 2074781 h 2600429"/>
              <a:gd name="connsiteX54" fmla="*/ 931026 w 1733272"/>
              <a:gd name="connsiteY54" fmla="*/ 2099719 h 2600429"/>
              <a:gd name="connsiteX55" fmla="*/ 964277 w 1733272"/>
              <a:gd name="connsiteY55" fmla="*/ 2174533 h 2600429"/>
              <a:gd name="connsiteX56" fmla="*/ 972589 w 1733272"/>
              <a:gd name="connsiteY56" fmla="*/ 2199472 h 2600429"/>
              <a:gd name="connsiteX57" fmla="*/ 989215 w 1733272"/>
              <a:gd name="connsiteY57" fmla="*/ 2216097 h 2600429"/>
              <a:gd name="connsiteX58" fmla="*/ 1022466 w 1733272"/>
              <a:gd name="connsiteY58" fmla="*/ 2257661 h 2600429"/>
              <a:gd name="connsiteX59" fmla="*/ 1047404 w 1733272"/>
              <a:gd name="connsiteY59" fmla="*/ 2307537 h 2600429"/>
              <a:gd name="connsiteX60" fmla="*/ 1072342 w 1733272"/>
              <a:gd name="connsiteY60" fmla="*/ 2349101 h 2600429"/>
              <a:gd name="connsiteX61" fmla="*/ 1080655 w 1733272"/>
              <a:gd name="connsiteY61" fmla="*/ 2374039 h 2600429"/>
              <a:gd name="connsiteX62" fmla="*/ 1113906 w 1733272"/>
              <a:gd name="connsiteY62" fmla="*/ 2415602 h 2600429"/>
              <a:gd name="connsiteX63" fmla="*/ 1147157 w 1733272"/>
              <a:gd name="connsiteY63" fmla="*/ 2457166 h 2600429"/>
              <a:gd name="connsiteX64" fmla="*/ 1172095 w 1733272"/>
              <a:gd name="connsiteY64" fmla="*/ 2498730 h 2600429"/>
              <a:gd name="connsiteX65" fmla="*/ 1213659 w 1733272"/>
              <a:gd name="connsiteY65" fmla="*/ 2531981 h 2600429"/>
              <a:gd name="connsiteX66" fmla="*/ 1263535 w 1733272"/>
              <a:gd name="connsiteY66" fmla="*/ 2598482 h 2600429"/>
              <a:gd name="connsiteX67" fmla="*/ 1267125 w 1733272"/>
              <a:gd name="connsiteY67" fmla="*/ 2585447 h 2600429"/>
              <a:gd name="connsiteX68" fmla="*/ 1294425 w 1733272"/>
              <a:gd name="connsiteY68" fmla="*/ 2568822 h 2600429"/>
              <a:gd name="connsiteX69" fmla="*/ 1309853 w 1733272"/>
              <a:gd name="connsiteY69" fmla="*/ 2536768 h 2600429"/>
              <a:gd name="connsiteX70" fmla="*/ 1349022 w 1733272"/>
              <a:gd name="connsiteY70" fmla="*/ 2528455 h 2600429"/>
              <a:gd name="connsiteX71" fmla="*/ 1351417 w 1733272"/>
              <a:gd name="connsiteY71" fmla="*/ 2501155 h 2600429"/>
              <a:gd name="connsiteX72" fmla="*/ 1421445 w 1733272"/>
              <a:gd name="connsiteY72" fmla="*/ 2464347 h 2600429"/>
              <a:gd name="connsiteX73" fmla="*/ 1388226 w 1733272"/>
              <a:gd name="connsiteY73" fmla="*/ 2415602 h 2600429"/>
              <a:gd name="connsiteX74" fmla="*/ 1379913 w 1733272"/>
              <a:gd name="connsiteY74" fmla="*/ 2390664 h 2600429"/>
              <a:gd name="connsiteX75" fmla="*/ 1354975 w 1733272"/>
              <a:gd name="connsiteY75" fmla="*/ 2374039 h 2600429"/>
              <a:gd name="connsiteX76" fmla="*/ 1346662 w 1733272"/>
              <a:gd name="connsiteY76" fmla="*/ 2307537 h 2600429"/>
              <a:gd name="connsiteX77" fmla="*/ 1338349 w 1733272"/>
              <a:gd name="connsiteY77" fmla="*/ 2282599 h 2600429"/>
              <a:gd name="connsiteX78" fmla="*/ 1363288 w 1733272"/>
              <a:gd name="connsiteY78" fmla="*/ 2116344 h 2600429"/>
              <a:gd name="connsiteX79" fmla="*/ 1379913 w 1733272"/>
              <a:gd name="connsiteY79" fmla="*/ 2091406 h 2600429"/>
              <a:gd name="connsiteX80" fmla="*/ 1404851 w 1733272"/>
              <a:gd name="connsiteY80" fmla="*/ 2049842 h 2600429"/>
              <a:gd name="connsiteX81" fmla="*/ 1413164 w 1733272"/>
              <a:gd name="connsiteY81" fmla="*/ 2024904 h 2600429"/>
              <a:gd name="connsiteX82" fmla="*/ 1463040 w 1733272"/>
              <a:gd name="connsiteY82" fmla="*/ 1966715 h 2600429"/>
              <a:gd name="connsiteX83" fmla="*/ 1479666 w 1733272"/>
              <a:gd name="connsiteY83" fmla="*/ 1950090 h 2600429"/>
              <a:gd name="connsiteX84" fmla="*/ 1509359 w 1733272"/>
              <a:gd name="connsiteY84" fmla="*/ 1934629 h 2600429"/>
              <a:gd name="connsiteX85" fmla="*/ 1533100 w 1733272"/>
              <a:gd name="connsiteY85" fmla="*/ 1921561 h 2600429"/>
              <a:gd name="connsiteX86" fmla="*/ 1556593 w 1733272"/>
              <a:gd name="connsiteY86" fmla="*/ 1894013 h 2600429"/>
              <a:gd name="connsiteX87" fmla="*/ 1582977 w 1733272"/>
              <a:gd name="connsiteY87" fmla="*/ 1865734 h 2600429"/>
              <a:gd name="connsiteX88" fmla="*/ 1602722 w 1733272"/>
              <a:gd name="connsiteY88" fmla="*/ 1842501 h 2600429"/>
              <a:gd name="connsiteX89" fmla="*/ 1645920 w 1733272"/>
              <a:gd name="connsiteY89" fmla="*/ 1797191 h 2600429"/>
              <a:gd name="connsiteX90" fmla="*/ 1677536 w 1733272"/>
              <a:gd name="connsiteY90" fmla="*/ 1769321 h 2600429"/>
              <a:gd name="connsiteX91" fmla="*/ 1687484 w 1733272"/>
              <a:gd name="connsiteY91" fmla="*/ 1742272 h 2600429"/>
              <a:gd name="connsiteX92" fmla="*/ 1733272 w 1733272"/>
              <a:gd name="connsiteY92" fmla="*/ 1721080 h 2600429"/>
              <a:gd name="connsiteX93" fmla="*/ 1713376 w 1733272"/>
              <a:gd name="connsiteY93" fmla="*/ 1700708 h 2600429"/>
              <a:gd name="connsiteX94" fmla="*/ 1680125 w 1733272"/>
              <a:gd name="connsiteY94" fmla="*/ 1663709 h 2600429"/>
              <a:gd name="connsiteX95" fmla="*/ 1656822 w 1733272"/>
              <a:gd name="connsiteY95" fmla="*/ 1646267 h 2600429"/>
              <a:gd name="connsiteX96" fmla="*/ 1636449 w 1733272"/>
              <a:gd name="connsiteY96" fmla="*/ 1629641 h 2600429"/>
              <a:gd name="connsiteX97" fmla="*/ 1604834 w 1733272"/>
              <a:gd name="connsiteY97" fmla="*/ 1579765 h 2600429"/>
              <a:gd name="connsiteX98" fmla="*/ 1579578 w 1733272"/>
              <a:gd name="connsiteY98" fmla="*/ 1500896 h 2600429"/>
              <a:gd name="connsiteX99" fmla="*/ 1612255 w 1733272"/>
              <a:gd name="connsiteY99" fmla="*/ 1454416 h 2600429"/>
              <a:gd name="connsiteX100" fmla="*/ 1604357 w 1733272"/>
              <a:gd name="connsiteY100" fmla="*/ 1409762 h 2600429"/>
              <a:gd name="connsiteX101" fmla="*/ 1596044 w 1733272"/>
              <a:gd name="connsiteY101" fmla="*/ 1359886 h 2600429"/>
              <a:gd name="connsiteX102" fmla="*/ 1587731 w 1733272"/>
              <a:gd name="connsiteY102" fmla="*/ 1334948 h 2600429"/>
              <a:gd name="connsiteX103" fmla="*/ 1575500 w 1733272"/>
              <a:gd name="connsiteY103" fmla="*/ 1308704 h 2600429"/>
              <a:gd name="connsiteX104" fmla="*/ 1570692 w 1733272"/>
              <a:gd name="connsiteY104" fmla="*/ 1287270 h 2600429"/>
              <a:gd name="connsiteX105" fmla="*/ 1561073 w 1733272"/>
              <a:gd name="connsiteY105" fmla="*/ 1255325 h 2600429"/>
              <a:gd name="connsiteX106" fmla="*/ 1542249 w 1733272"/>
              <a:gd name="connsiteY106" fmla="*/ 1229080 h 2600429"/>
              <a:gd name="connsiteX107" fmla="*/ 1515114 w 1733272"/>
              <a:gd name="connsiteY107" fmla="*/ 1176115 h 2600429"/>
              <a:gd name="connsiteX108" fmla="*/ 1490091 w 1733272"/>
              <a:gd name="connsiteY108" fmla="*/ 1127130 h 2600429"/>
              <a:gd name="connsiteX109" fmla="*/ 1465153 w 1733272"/>
              <a:gd name="connsiteY109" fmla="*/ 1089314 h 2600429"/>
              <a:gd name="connsiteX110" fmla="*/ 1452274 w 1733272"/>
              <a:gd name="connsiteY110" fmla="*/ 1052315 h 2600429"/>
              <a:gd name="connsiteX111" fmla="*/ 1415277 w 1733272"/>
              <a:gd name="connsiteY111" fmla="*/ 994944 h 2600429"/>
              <a:gd name="connsiteX112" fmla="*/ 1388226 w 1733272"/>
              <a:gd name="connsiteY112" fmla="*/ 910999 h 2600429"/>
              <a:gd name="connsiteX113" fmla="*/ 1379913 w 1733272"/>
              <a:gd name="connsiteY113" fmla="*/ 886061 h 2600429"/>
              <a:gd name="connsiteX114" fmla="*/ 1371600 w 1733272"/>
              <a:gd name="connsiteY114" fmla="*/ 836184 h 2600429"/>
              <a:gd name="connsiteX115" fmla="*/ 1363288 w 1733272"/>
              <a:gd name="connsiteY115" fmla="*/ 719806 h 2600429"/>
              <a:gd name="connsiteX116" fmla="*/ 1360676 w 1733272"/>
              <a:gd name="connsiteY116" fmla="*/ 676937 h 2600429"/>
              <a:gd name="connsiteX117" fmla="*/ 1361209 w 1733272"/>
              <a:gd name="connsiteY117" fmla="*/ 632938 h 2600429"/>
              <a:gd name="connsiteX118" fmla="*/ 1382467 w 1733272"/>
              <a:gd name="connsiteY118" fmla="*/ 512879 h 2600429"/>
              <a:gd name="connsiteX119" fmla="*/ 1382407 w 1733272"/>
              <a:gd name="connsiteY119" fmla="*/ 471256 h 2600429"/>
              <a:gd name="connsiteX120" fmla="*/ 1371600 w 1733272"/>
              <a:gd name="connsiteY120" fmla="*/ 412235 h 2600429"/>
              <a:gd name="connsiteX121" fmla="*/ 1363288 w 1733272"/>
              <a:gd name="connsiteY121" fmla="*/ 387297 h 2600429"/>
              <a:gd name="connsiteX122" fmla="*/ 1338349 w 1733272"/>
              <a:gd name="connsiteY122" fmla="*/ 378984 h 2600429"/>
              <a:gd name="connsiteX123" fmla="*/ 1313411 w 1733272"/>
              <a:gd name="connsiteY123" fmla="*/ 362359 h 2600429"/>
              <a:gd name="connsiteX124" fmla="*/ 1305099 w 1733272"/>
              <a:gd name="connsiteY124" fmla="*/ 337421 h 2600429"/>
              <a:gd name="connsiteX125" fmla="*/ 1288473 w 1733272"/>
              <a:gd name="connsiteY125" fmla="*/ 320795 h 2600429"/>
              <a:gd name="connsiteX126" fmla="*/ 1271848 w 1733272"/>
              <a:gd name="connsiteY126" fmla="*/ 270919 h 2600429"/>
              <a:gd name="connsiteX127" fmla="*/ 1230284 w 1733272"/>
              <a:gd name="connsiteY127" fmla="*/ 237668 h 2600429"/>
              <a:gd name="connsiteX128" fmla="*/ 1180408 w 1733272"/>
              <a:gd name="connsiteY128" fmla="*/ 179479 h 2600429"/>
              <a:gd name="connsiteX129" fmla="*/ 1163782 w 1733272"/>
              <a:gd name="connsiteY129" fmla="*/ 162853 h 2600429"/>
              <a:gd name="connsiteX130" fmla="*/ 1129640 w 1733272"/>
              <a:gd name="connsiteY130" fmla="*/ 155432 h 2600429"/>
              <a:gd name="connsiteX131" fmla="*/ 1086769 w 1733272"/>
              <a:gd name="connsiteY131" fmla="*/ 142310 h 2600429"/>
              <a:gd name="connsiteX132" fmla="*/ 1070145 w 1733272"/>
              <a:gd name="connsiteY132" fmla="*/ 122181 h 2600429"/>
              <a:gd name="connsiteX133" fmla="*/ 1030779 w 1733272"/>
              <a:gd name="connsiteY133" fmla="*/ 105556 h 2600429"/>
              <a:gd name="connsiteX134" fmla="*/ 960774 w 1733272"/>
              <a:gd name="connsiteY134" fmla="*/ 84122 h 2600429"/>
              <a:gd name="connsiteX135" fmla="*/ 885958 w 1733272"/>
              <a:gd name="connsiteY135" fmla="*/ 70999 h 2600429"/>
              <a:gd name="connsiteX136" fmla="*/ 831273 w 1733272"/>
              <a:gd name="connsiteY136" fmla="*/ 50871 h 2600429"/>
              <a:gd name="connsiteX137" fmla="*/ 764771 w 1733272"/>
              <a:gd name="connsiteY137" fmla="*/ 39054 h 2600429"/>
              <a:gd name="connsiteX138" fmla="*/ 706582 w 1733272"/>
              <a:gd name="connsiteY138" fmla="*/ 25933 h 2600429"/>
              <a:gd name="connsiteX139" fmla="*/ 641386 w 1733272"/>
              <a:gd name="connsiteY139" fmla="*/ 9306 h 2600429"/>
              <a:gd name="connsiteX140" fmla="*/ 465513 w 1733272"/>
              <a:gd name="connsiteY140" fmla="*/ 103 h 2600429"/>
              <a:gd name="connsiteX141" fmla="*/ 407324 w 1733272"/>
              <a:gd name="connsiteY141" fmla="*/ 4912 h 2600429"/>
              <a:gd name="connsiteX142" fmla="*/ 382386 w 1733272"/>
              <a:gd name="connsiteY142" fmla="*/ 13224 h 2600429"/>
              <a:gd name="connsiteX143" fmla="*/ 274320 w 1733272"/>
              <a:gd name="connsiteY143" fmla="*/ 21537 h 2600429"/>
              <a:gd name="connsiteX144" fmla="*/ 249382 w 1733272"/>
              <a:gd name="connsiteY144" fmla="*/ 29850 h 2600429"/>
              <a:gd name="connsiteX145" fmla="*/ 224444 w 1733272"/>
              <a:gd name="connsiteY145" fmla="*/ 46475 h 2600429"/>
              <a:gd name="connsiteX146" fmla="*/ 216131 w 1733272"/>
              <a:gd name="connsiteY146" fmla="*/ 38162 h 2600429"/>
              <a:gd name="connsiteX0" fmla="*/ 216131 w 1733272"/>
              <a:gd name="connsiteY0" fmla="*/ 38162 h 2600429"/>
              <a:gd name="connsiteX1" fmla="*/ 216131 w 1733272"/>
              <a:gd name="connsiteY1" fmla="*/ 38162 h 2600429"/>
              <a:gd name="connsiteX2" fmla="*/ 149629 w 1733272"/>
              <a:gd name="connsiteY2" fmla="*/ 63101 h 2600429"/>
              <a:gd name="connsiteX3" fmla="*/ 91440 w 1733272"/>
              <a:gd name="connsiteY3" fmla="*/ 112977 h 2600429"/>
              <a:gd name="connsiteX4" fmla="*/ 66502 w 1733272"/>
              <a:gd name="connsiteY4" fmla="*/ 129602 h 2600429"/>
              <a:gd name="connsiteX5" fmla="*/ 58189 w 1733272"/>
              <a:gd name="connsiteY5" fmla="*/ 154541 h 2600429"/>
              <a:gd name="connsiteX6" fmla="*/ 24939 w 1733272"/>
              <a:gd name="connsiteY6" fmla="*/ 204417 h 2600429"/>
              <a:gd name="connsiteX7" fmla="*/ 8313 w 1733272"/>
              <a:gd name="connsiteY7" fmla="*/ 254293 h 2600429"/>
              <a:gd name="connsiteX8" fmla="*/ 0 w 1733272"/>
              <a:gd name="connsiteY8" fmla="*/ 279232 h 2600429"/>
              <a:gd name="connsiteX9" fmla="*/ 8313 w 1733272"/>
              <a:gd name="connsiteY9" fmla="*/ 478737 h 2600429"/>
              <a:gd name="connsiteX10" fmla="*/ 41564 w 1733272"/>
              <a:gd name="connsiteY10" fmla="*/ 511988 h 2600429"/>
              <a:gd name="connsiteX11" fmla="*/ 91440 w 1733272"/>
              <a:gd name="connsiteY11" fmla="*/ 553552 h 2600429"/>
              <a:gd name="connsiteX12" fmla="*/ 116379 w 1733272"/>
              <a:gd name="connsiteY12" fmla="*/ 561864 h 2600429"/>
              <a:gd name="connsiteX13" fmla="*/ 133004 w 1733272"/>
              <a:gd name="connsiteY13" fmla="*/ 578490 h 2600429"/>
              <a:gd name="connsiteX14" fmla="*/ 166255 w 1733272"/>
              <a:gd name="connsiteY14" fmla="*/ 586802 h 2600429"/>
              <a:gd name="connsiteX15" fmla="*/ 191193 w 1733272"/>
              <a:gd name="connsiteY15" fmla="*/ 595115 h 2600429"/>
              <a:gd name="connsiteX16" fmla="*/ 207819 w 1733272"/>
              <a:gd name="connsiteY16" fmla="*/ 611741 h 2600429"/>
              <a:gd name="connsiteX17" fmla="*/ 232757 w 1733272"/>
              <a:gd name="connsiteY17" fmla="*/ 628366 h 2600429"/>
              <a:gd name="connsiteX18" fmla="*/ 249382 w 1733272"/>
              <a:gd name="connsiteY18" fmla="*/ 653304 h 2600429"/>
              <a:gd name="connsiteX19" fmla="*/ 290946 w 1733272"/>
              <a:gd name="connsiteY19" fmla="*/ 686555 h 2600429"/>
              <a:gd name="connsiteX20" fmla="*/ 324197 w 1733272"/>
              <a:gd name="connsiteY20" fmla="*/ 719806 h 2600429"/>
              <a:gd name="connsiteX21" fmla="*/ 374073 w 1733272"/>
              <a:gd name="connsiteY21" fmla="*/ 753057 h 2600429"/>
              <a:gd name="connsiteX22" fmla="*/ 415637 w 1733272"/>
              <a:gd name="connsiteY22" fmla="*/ 777995 h 2600429"/>
              <a:gd name="connsiteX23" fmla="*/ 446775 w 1733272"/>
              <a:gd name="connsiteY23" fmla="*/ 827872 h 2600429"/>
              <a:gd name="connsiteX24" fmla="*/ 452159 w 1733272"/>
              <a:gd name="connsiteY24" fmla="*/ 859487 h 2600429"/>
              <a:gd name="connsiteX25" fmla="*/ 483774 w 1733272"/>
              <a:gd name="connsiteY25" fmla="*/ 914406 h 2600429"/>
              <a:gd name="connsiteX26" fmla="*/ 524520 w 1733272"/>
              <a:gd name="connsiteY26" fmla="*/ 955152 h 2600429"/>
              <a:gd name="connsiteX27" fmla="*/ 544893 w 1733272"/>
              <a:gd name="connsiteY27" fmla="*/ 956787 h 2600429"/>
              <a:gd name="connsiteX28" fmla="*/ 561519 w 1733272"/>
              <a:gd name="connsiteY28" fmla="*/ 988402 h 2600429"/>
              <a:gd name="connsiteX29" fmla="*/ 591022 w 1733272"/>
              <a:gd name="connsiteY29" fmla="*/ 1003734 h 2600429"/>
              <a:gd name="connsiteX30" fmla="*/ 611395 w 1733272"/>
              <a:gd name="connsiteY30" fmla="*/ 1021177 h 2600429"/>
              <a:gd name="connsiteX31" fmla="*/ 646281 w 1733272"/>
              <a:gd name="connsiteY31" fmla="*/ 1059810 h 2600429"/>
              <a:gd name="connsiteX32" fmla="*/ 666654 w 1733272"/>
              <a:gd name="connsiteY32" fmla="*/ 1087679 h 2600429"/>
              <a:gd name="connsiteX33" fmla="*/ 687844 w 1733272"/>
              <a:gd name="connsiteY33" fmla="*/ 1095991 h 2600429"/>
              <a:gd name="connsiteX34" fmla="*/ 696976 w 1733272"/>
              <a:gd name="connsiteY34" fmla="*/ 1127607 h 2600429"/>
              <a:gd name="connsiteX35" fmla="*/ 739833 w 1733272"/>
              <a:gd name="connsiteY35" fmla="*/ 1143755 h 2600429"/>
              <a:gd name="connsiteX36" fmla="*/ 756459 w 1733272"/>
              <a:gd name="connsiteY36" fmla="*/ 1210257 h 2600429"/>
              <a:gd name="connsiteX37" fmla="*/ 789709 w 1733272"/>
              <a:gd name="connsiteY37" fmla="*/ 1251821 h 2600429"/>
              <a:gd name="connsiteX38" fmla="*/ 798022 w 1733272"/>
              <a:gd name="connsiteY38" fmla="*/ 1293384 h 2600429"/>
              <a:gd name="connsiteX39" fmla="*/ 806335 w 1733272"/>
              <a:gd name="connsiteY39" fmla="*/ 1343261 h 2600429"/>
              <a:gd name="connsiteX40" fmla="*/ 822960 w 1733272"/>
              <a:gd name="connsiteY40" fmla="*/ 1393137 h 2600429"/>
              <a:gd name="connsiteX41" fmla="*/ 839586 w 1733272"/>
              <a:gd name="connsiteY41" fmla="*/ 1409762 h 2600429"/>
              <a:gd name="connsiteX42" fmla="*/ 856211 w 1733272"/>
              <a:gd name="connsiteY42" fmla="*/ 1600955 h 2600429"/>
              <a:gd name="connsiteX43" fmla="*/ 864524 w 1733272"/>
              <a:gd name="connsiteY43" fmla="*/ 1625893 h 2600429"/>
              <a:gd name="connsiteX44" fmla="*/ 872837 w 1733272"/>
              <a:gd name="connsiteY44" fmla="*/ 1659144 h 2600429"/>
              <a:gd name="connsiteX45" fmla="*/ 889462 w 1733272"/>
              <a:gd name="connsiteY45" fmla="*/ 1709021 h 2600429"/>
              <a:gd name="connsiteX46" fmla="*/ 881149 w 1733272"/>
              <a:gd name="connsiteY46" fmla="*/ 1817086 h 2600429"/>
              <a:gd name="connsiteX47" fmla="*/ 864524 w 1733272"/>
              <a:gd name="connsiteY47" fmla="*/ 1866962 h 2600429"/>
              <a:gd name="connsiteX48" fmla="*/ 856211 w 1733272"/>
              <a:gd name="connsiteY48" fmla="*/ 1891901 h 2600429"/>
              <a:gd name="connsiteX49" fmla="*/ 864524 w 1733272"/>
              <a:gd name="connsiteY49" fmla="*/ 1925152 h 2600429"/>
              <a:gd name="connsiteX50" fmla="*/ 881149 w 1733272"/>
              <a:gd name="connsiteY50" fmla="*/ 1975028 h 2600429"/>
              <a:gd name="connsiteX51" fmla="*/ 897775 w 1733272"/>
              <a:gd name="connsiteY51" fmla="*/ 2024904 h 2600429"/>
              <a:gd name="connsiteX52" fmla="*/ 906088 w 1733272"/>
              <a:gd name="connsiteY52" fmla="*/ 2049842 h 2600429"/>
              <a:gd name="connsiteX53" fmla="*/ 914400 w 1733272"/>
              <a:gd name="connsiteY53" fmla="*/ 2074781 h 2600429"/>
              <a:gd name="connsiteX54" fmla="*/ 931026 w 1733272"/>
              <a:gd name="connsiteY54" fmla="*/ 2099719 h 2600429"/>
              <a:gd name="connsiteX55" fmla="*/ 964277 w 1733272"/>
              <a:gd name="connsiteY55" fmla="*/ 2174533 h 2600429"/>
              <a:gd name="connsiteX56" fmla="*/ 972589 w 1733272"/>
              <a:gd name="connsiteY56" fmla="*/ 2199472 h 2600429"/>
              <a:gd name="connsiteX57" fmla="*/ 989215 w 1733272"/>
              <a:gd name="connsiteY57" fmla="*/ 2216097 h 2600429"/>
              <a:gd name="connsiteX58" fmla="*/ 1022466 w 1733272"/>
              <a:gd name="connsiteY58" fmla="*/ 2257661 h 2600429"/>
              <a:gd name="connsiteX59" fmla="*/ 1047404 w 1733272"/>
              <a:gd name="connsiteY59" fmla="*/ 2307537 h 2600429"/>
              <a:gd name="connsiteX60" fmla="*/ 1072342 w 1733272"/>
              <a:gd name="connsiteY60" fmla="*/ 2349101 h 2600429"/>
              <a:gd name="connsiteX61" fmla="*/ 1080655 w 1733272"/>
              <a:gd name="connsiteY61" fmla="*/ 2374039 h 2600429"/>
              <a:gd name="connsiteX62" fmla="*/ 1113906 w 1733272"/>
              <a:gd name="connsiteY62" fmla="*/ 2415602 h 2600429"/>
              <a:gd name="connsiteX63" fmla="*/ 1147157 w 1733272"/>
              <a:gd name="connsiteY63" fmla="*/ 2457166 h 2600429"/>
              <a:gd name="connsiteX64" fmla="*/ 1172095 w 1733272"/>
              <a:gd name="connsiteY64" fmla="*/ 2498730 h 2600429"/>
              <a:gd name="connsiteX65" fmla="*/ 1213659 w 1733272"/>
              <a:gd name="connsiteY65" fmla="*/ 2531981 h 2600429"/>
              <a:gd name="connsiteX66" fmla="*/ 1263535 w 1733272"/>
              <a:gd name="connsiteY66" fmla="*/ 2598482 h 2600429"/>
              <a:gd name="connsiteX67" fmla="*/ 1267125 w 1733272"/>
              <a:gd name="connsiteY67" fmla="*/ 2585447 h 2600429"/>
              <a:gd name="connsiteX68" fmla="*/ 1294425 w 1733272"/>
              <a:gd name="connsiteY68" fmla="*/ 2568822 h 2600429"/>
              <a:gd name="connsiteX69" fmla="*/ 1309853 w 1733272"/>
              <a:gd name="connsiteY69" fmla="*/ 2536768 h 2600429"/>
              <a:gd name="connsiteX70" fmla="*/ 1349022 w 1733272"/>
              <a:gd name="connsiteY70" fmla="*/ 2528455 h 2600429"/>
              <a:gd name="connsiteX71" fmla="*/ 1351417 w 1733272"/>
              <a:gd name="connsiteY71" fmla="*/ 2501155 h 2600429"/>
              <a:gd name="connsiteX72" fmla="*/ 1421445 w 1733272"/>
              <a:gd name="connsiteY72" fmla="*/ 2464347 h 2600429"/>
              <a:gd name="connsiteX73" fmla="*/ 1388226 w 1733272"/>
              <a:gd name="connsiteY73" fmla="*/ 2415602 h 2600429"/>
              <a:gd name="connsiteX74" fmla="*/ 1379913 w 1733272"/>
              <a:gd name="connsiteY74" fmla="*/ 2390664 h 2600429"/>
              <a:gd name="connsiteX75" fmla="*/ 1354975 w 1733272"/>
              <a:gd name="connsiteY75" fmla="*/ 2374039 h 2600429"/>
              <a:gd name="connsiteX76" fmla="*/ 1346662 w 1733272"/>
              <a:gd name="connsiteY76" fmla="*/ 2307537 h 2600429"/>
              <a:gd name="connsiteX77" fmla="*/ 1338349 w 1733272"/>
              <a:gd name="connsiteY77" fmla="*/ 2282599 h 2600429"/>
              <a:gd name="connsiteX78" fmla="*/ 1363288 w 1733272"/>
              <a:gd name="connsiteY78" fmla="*/ 2116344 h 2600429"/>
              <a:gd name="connsiteX79" fmla="*/ 1379913 w 1733272"/>
              <a:gd name="connsiteY79" fmla="*/ 2091406 h 2600429"/>
              <a:gd name="connsiteX80" fmla="*/ 1404851 w 1733272"/>
              <a:gd name="connsiteY80" fmla="*/ 2049842 h 2600429"/>
              <a:gd name="connsiteX81" fmla="*/ 1434512 w 1733272"/>
              <a:gd name="connsiteY81" fmla="*/ 2007114 h 2600429"/>
              <a:gd name="connsiteX82" fmla="*/ 1463040 w 1733272"/>
              <a:gd name="connsiteY82" fmla="*/ 1966715 h 2600429"/>
              <a:gd name="connsiteX83" fmla="*/ 1479666 w 1733272"/>
              <a:gd name="connsiteY83" fmla="*/ 1950090 h 2600429"/>
              <a:gd name="connsiteX84" fmla="*/ 1509359 w 1733272"/>
              <a:gd name="connsiteY84" fmla="*/ 1934629 h 2600429"/>
              <a:gd name="connsiteX85" fmla="*/ 1533100 w 1733272"/>
              <a:gd name="connsiteY85" fmla="*/ 1921561 h 2600429"/>
              <a:gd name="connsiteX86" fmla="*/ 1556593 w 1733272"/>
              <a:gd name="connsiteY86" fmla="*/ 1894013 h 2600429"/>
              <a:gd name="connsiteX87" fmla="*/ 1582977 w 1733272"/>
              <a:gd name="connsiteY87" fmla="*/ 1865734 h 2600429"/>
              <a:gd name="connsiteX88" fmla="*/ 1602722 w 1733272"/>
              <a:gd name="connsiteY88" fmla="*/ 1842501 h 2600429"/>
              <a:gd name="connsiteX89" fmla="*/ 1645920 w 1733272"/>
              <a:gd name="connsiteY89" fmla="*/ 1797191 h 2600429"/>
              <a:gd name="connsiteX90" fmla="*/ 1677536 w 1733272"/>
              <a:gd name="connsiteY90" fmla="*/ 1769321 h 2600429"/>
              <a:gd name="connsiteX91" fmla="*/ 1687484 w 1733272"/>
              <a:gd name="connsiteY91" fmla="*/ 1742272 h 2600429"/>
              <a:gd name="connsiteX92" fmla="*/ 1733272 w 1733272"/>
              <a:gd name="connsiteY92" fmla="*/ 1721080 h 2600429"/>
              <a:gd name="connsiteX93" fmla="*/ 1713376 w 1733272"/>
              <a:gd name="connsiteY93" fmla="*/ 1700708 h 2600429"/>
              <a:gd name="connsiteX94" fmla="*/ 1680125 w 1733272"/>
              <a:gd name="connsiteY94" fmla="*/ 1663709 h 2600429"/>
              <a:gd name="connsiteX95" fmla="*/ 1656822 w 1733272"/>
              <a:gd name="connsiteY95" fmla="*/ 1646267 h 2600429"/>
              <a:gd name="connsiteX96" fmla="*/ 1636449 w 1733272"/>
              <a:gd name="connsiteY96" fmla="*/ 1629641 h 2600429"/>
              <a:gd name="connsiteX97" fmla="*/ 1604834 w 1733272"/>
              <a:gd name="connsiteY97" fmla="*/ 1579765 h 2600429"/>
              <a:gd name="connsiteX98" fmla="*/ 1579578 w 1733272"/>
              <a:gd name="connsiteY98" fmla="*/ 1500896 h 2600429"/>
              <a:gd name="connsiteX99" fmla="*/ 1612255 w 1733272"/>
              <a:gd name="connsiteY99" fmla="*/ 1454416 h 2600429"/>
              <a:gd name="connsiteX100" fmla="*/ 1604357 w 1733272"/>
              <a:gd name="connsiteY100" fmla="*/ 1409762 h 2600429"/>
              <a:gd name="connsiteX101" fmla="*/ 1596044 w 1733272"/>
              <a:gd name="connsiteY101" fmla="*/ 1359886 h 2600429"/>
              <a:gd name="connsiteX102" fmla="*/ 1587731 w 1733272"/>
              <a:gd name="connsiteY102" fmla="*/ 1334948 h 2600429"/>
              <a:gd name="connsiteX103" fmla="*/ 1575500 w 1733272"/>
              <a:gd name="connsiteY103" fmla="*/ 1308704 h 2600429"/>
              <a:gd name="connsiteX104" fmla="*/ 1570692 w 1733272"/>
              <a:gd name="connsiteY104" fmla="*/ 1287270 h 2600429"/>
              <a:gd name="connsiteX105" fmla="*/ 1561073 w 1733272"/>
              <a:gd name="connsiteY105" fmla="*/ 1255325 h 2600429"/>
              <a:gd name="connsiteX106" fmla="*/ 1542249 w 1733272"/>
              <a:gd name="connsiteY106" fmla="*/ 1229080 h 2600429"/>
              <a:gd name="connsiteX107" fmla="*/ 1515114 w 1733272"/>
              <a:gd name="connsiteY107" fmla="*/ 1176115 h 2600429"/>
              <a:gd name="connsiteX108" fmla="*/ 1490091 w 1733272"/>
              <a:gd name="connsiteY108" fmla="*/ 1127130 h 2600429"/>
              <a:gd name="connsiteX109" fmla="*/ 1465153 w 1733272"/>
              <a:gd name="connsiteY109" fmla="*/ 1089314 h 2600429"/>
              <a:gd name="connsiteX110" fmla="*/ 1452274 w 1733272"/>
              <a:gd name="connsiteY110" fmla="*/ 1052315 h 2600429"/>
              <a:gd name="connsiteX111" fmla="*/ 1415277 w 1733272"/>
              <a:gd name="connsiteY111" fmla="*/ 994944 h 2600429"/>
              <a:gd name="connsiteX112" fmla="*/ 1388226 w 1733272"/>
              <a:gd name="connsiteY112" fmla="*/ 910999 h 2600429"/>
              <a:gd name="connsiteX113" fmla="*/ 1379913 w 1733272"/>
              <a:gd name="connsiteY113" fmla="*/ 886061 h 2600429"/>
              <a:gd name="connsiteX114" fmla="*/ 1371600 w 1733272"/>
              <a:gd name="connsiteY114" fmla="*/ 836184 h 2600429"/>
              <a:gd name="connsiteX115" fmla="*/ 1363288 w 1733272"/>
              <a:gd name="connsiteY115" fmla="*/ 719806 h 2600429"/>
              <a:gd name="connsiteX116" fmla="*/ 1360676 w 1733272"/>
              <a:gd name="connsiteY116" fmla="*/ 676937 h 2600429"/>
              <a:gd name="connsiteX117" fmla="*/ 1361209 w 1733272"/>
              <a:gd name="connsiteY117" fmla="*/ 632938 h 2600429"/>
              <a:gd name="connsiteX118" fmla="*/ 1382467 w 1733272"/>
              <a:gd name="connsiteY118" fmla="*/ 512879 h 2600429"/>
              <a:gd name="connsiteX119" fmla="*/ 1382407 w 1733272"/>
              <a:gd name="connsiteY119" fmla="*/ 471256 h 2600429"/>
              <a:gd name="connsiteX120" fmla="*/ 1371600 w 1733272"/>
              <a:gd name="connsiteY120" fmla="*/ 412235 h 2600429"/>
              <a:gd name="connsiteX121" fmla="*/ 1363288 w 1733272"/>
              <a:gd name="connsiteY121" fmla="*/ 387297 h 2600429"/>
              <a:gd name="connsiteX122" fmla="*/ 1338349 w 1733272"/>
              <a:gd name="connsiteY122" fmla="*/ 378984 h 2600429"/>
              <a:gd name="connsiteX123" fmla="*/ 1313411 w 1733272"/>
              <a:gd name="connsiteY123" fmla="*/ 362359 h 2600429"/>
              <a:gd name="connsiteX124" fmla="*/ 1305099 w 1733272"/>
              <a:gd name="connsiteY124" fmla="*/ 337421 h 2600429"/>
              <a:gd name="connsiteX125" fmla="*/ 1288473 w 1733272"/>
              <a:gd name="connsiteY125" fmla="*/ 320795 h 2600429"/>
              <a:gd name="connsiteX126" fmla="*/ 1271848 w 1733272"/>
              <a:gd name="connsiteY126" fmla="*/ 270919 h 2600429"/>
              <a:gd name="connsiteX127" fmla="*/ 1230284 w 1733272"/>
              <a:gd name="connsiteY127" fmla="*/ 237668 h 2600429"/>
              <a:gd name="connsiteX128" fmla="*/ 1180408 w 1733272"/>
              <a:gd name="connsiteY128" fmla="*/ 179479 h 2600429"/>
              <a:gd name="connsiteX129" fmla="*/ 1163782 w 1733272"/>
              <a:gd name="connsiteY129" fmla="*/ 162853 h 2600429"/>
              <a:gd name="connsiteX130" fmla="*/ 1129640 w 1733272"/>
              <a:gd name="connsiteY130" fmla="*/ 155432 h 2600429"/>
              <a:gd name="connsiteX131" fmla="*/ 1086769 w 1733272"/>
              <a:gd name="connsiteY131" fmla="*/ 142310 h 2600429"/>
              <a:gd name="connsiteX132" fmla="*/ 1070145 w 1733272"/>
              <a:gd name="connsiteY132" fmla="*/ 122181 h 2600429"/>
              <a:gd name="connsiteX133" fmla="*/ 1030779 w 1733272"/>
              <a:gd name="connsiteY133" fmla="*/ 105556 h 2600429"/>
              <a:gd name="connsiteX134" fmla="*/ 960774 w 1733272"/>
              <a:gd name="connsiteY134" fmla="*/ 84122 h 2600429"/>
              <a:gd name="connsiteX135" fmla="*/ 885958 w 1733272"/>
              <a:gd name="connsiteY135" fmla="*/ 70999 h 2600429"/>
              <a:gd name="connsiteX136" fmla="*/ 831273 w 1733272"/>
              <a:gd name="connsiteY136" fmla="*/ 50871 h 2600429"/>
              <a:gd name="connsiteX137" fmla="*/ 764771 w 1733272"/>
              <a:gd name="connsiteY137" fmla="*/ 39054 h 2600429"/>
              <a:gd name="connsiteX138" fmla="*/ 706582 w 1733272"/>
              <a:gd name="connsiteY138" fmla="*/ 25933 h 2600429"/>
              <a:gd name="connsiteX139" fmla="*/ 641386 w 1733272"/>
              <a:gd name="connsiteY139" fmla="*/ 9306 h 2600429"/>
              <a:gd name="connsiteX140" fmla="*/ 465513 w 1733272"/>
              <a:gd name="connsiteY140" fmla="*/ 103 h 2600429"/>
              <a:gd name="connsiteX141" fmla="*/ 407324 w 1733272"/>
              <a:gd name="connsiteY141" fmla="*/ 4912 h 2600429"/>
              <a:gd name="connsiteX142" fmla="*/ 382386 w 1733272"/>
              <a:gd name="connsiteY142" fmla="*/ 13224 h 2600429"/>
              <a:gd name="connsiteX143" fmla="*/ 274320 w 1733272"/>
              <a:gd name="connsiteY143" fmla="*/ 21537 h 2600429"/>
              <a:gd name="connsiteX144" fmla="*/ 249382 w 1733272"/>
              <a:gd name="connsiteY144" fmla="*/ 29850 h 2600429"/>
              <a:gd name="connsiteX145" fmla="*/ 224444 w 1733272"/>
              <a:gd name="connsiteY145" fmla="*/ 46475 h 2600429"/>
              <a:gd name="connsiteX146" fmla="*/ 216131 w 1733272"/>
              <a:gd name="connsiteY146" fmla="*/ 38162 h 2600429"/>
              <a:gd name="connsiteX0" fmla="*/ 216131 w 1733272"/>
              <a:gd name="connsiteY0" fmla="*/ 38162 h 2600429"/>
              <a:gd name="connsiteX1" fmla="*/ 216131 w 1733272"/>
              <a:gd name="connsiteY1" fmla="*/ 38162 h 2600429"/>
              <a:gd name="connsiteX2" fmla="*/ 149629 w 1733272"/>
              <a:gd name="connsiteY2" fmla="*/ 63101 h 2600429"/>
              <a:gd name="connsiteX3" fmla="*/ 91440 w 1733272"/>
              <a:gd name="connsiteY3" fmla="*/ 112977 h 2600429"/>
              <a:gd name="connsiteX4" fmla="*/ 66502 w 1733272"/>
              <a:gd name="connsiteY4" fmla="*/ 129602 h 2600429"/>
              <a:gd name="connsiteX5" fmla="*/ 58189 w 1733272"/>
              <a:gd name="connsiteY5" fmla="*/ 154541 h 2600429"/>
              <a:gd name="connsiteX6" fmla="*/ 24939 w 1733272"/>
              <a:gd name="connsiteY6" fmla="*/ 204417 h 2600429"/>
              <a:gd name="connsiteX7" fmla="*/ 8313 w 1733272"/>
              <a:gd name="connsiteY7" fmla="*/ 254293 h 2600429"/>
              <a:gd name="connsiteX8" fmla="*/ 0 w 1733272"/>
              <a:gd name="connsiteY8" fmla="*/ 279232 h 2600429"/>
              <a:gd name="connsiteX9" fmla="*/ 8313 w 1733272"/>
              <a:gd name="connsiteY9" fmla="*/ 478737 h 2600429"/>
              <a:gd name="connsiteX10" fmla="*/ 41564 w 1733272"/>
              <a:gd name="connsiteY10" fmla="*/ 511988 h 2600429"/>
              <a:gd name="connsiteX11" fmla="*/ 91440 w 1733272"/>
              <a:gd name="connsiteY11" fmla="*/ 553552 h 2600429"/>
              <a:gd name="connsiteX12" fmla="*/ 116379 w 1733272"/>
              <a:gd name="connsiteY12" fmla="*/ 561864 h 2600429"/>
              <a:gd name="connsiteX13" fmla="*/ 133004 w 1733272"/>
              <a:gd name="connsiteY13" fmla="*/ 578490 h 2600429"/>
              <a:gd name="connsiteX14" fmla="*/ 166255 w 1733272"/>
              <a:gd name="connsiteY14" fmla="*/ 586802 h 2600429"/>
              <a:gd name="connsiteX15" fmla="*/ 191193 w 1733272"/>
              <a:gd name="connsiteY15" fmla="*/ 595115 h 2600429"/>
              <a:gd name="connsiteX16" fmla="*/ 207819 w 1733272"/>
              <a:gd name="connsiteY16" fmla="*/ 611741 h 2600429"/>
              <a:gd name="connsiteX17" fmla="*/ 232757 w 1733272"/>
              <a:gd name="connsiteY17" fmla="*/ 628366 h 2600429"/>
              <a:gd name="connsiteX18" fmla="*/ 249382 w 1733272"/>
              <a:gd name="connsiteY18" fmla="*/ 653304 h 2600429"/>
              <a:gd name="connsiteX19" fmla="*/ 290946 w 1733272"/>
              <a:gd name="connsiteY19" fmla="*/ 686555 h 2600429"/>
              <a:gd name="connsiteX20" fmla="*/ 324197 w 1733272"/>
              <a:gd name="connsiteY20" fmla="*/ 719806 h 2600429"/>
              <a:gd name="connsiteX21" fmla="*/ 374073 w 1733272"/>
              <a:gd name="connsiteY21" fmla="*/ 753057 h 2600429"/>
              <a:gd name="connsiteX22" fmla="*/ 415637 w 1733272"/>
              <a:gd name="connsiteY22" fmla="*/ 777995 h 2600429"/>
              <a:gd name="connsiteX23" fmla="*/ 446775 w 1733272"/>
              <a:gd name="connsiteY23" fmla="*/ 827872 h 2600429"/>
              <a:gd name="connsiteX24" fmla="*/ 452159 w 1733272"/>
              <a:gd name="connsiteY24" fmla="*/ 859487 h 2600429"/>
              <a:gd name="connsiteX25" fmla="*/ 483774 w 1733272"/>
              <a:gd name="connsiteY25" fmla="*/ 914406 h 2600429"/>
              <a:gd name="connsiteX26" fmla="*/ 524520 w 1733272"/>
              <a:gd name="connsiteY26" fmla="*/ 955152 h 2600429"/>
              <a:gd name="connsiteX27" fmla="*/ 544893 w 1733272"/>
              <a:gd name="connsiteY27" fmla="*/ 956787 h 2600429"/>
              <a:gd name="connsiteX28" fmla="*/ 561519 w 1733272"/>
              <a:gd name="connsiteY28" fmla="*/ 988402 h 2600429"/>
              <a:gd name="connsiteX29" fmla="*/ 591022 w 1733272"/>
              <a:gd name="connsiteY29" fmla="*/ 1003734 h 2600429"/>
              <a:gd name="connsiteX30" fmla="*/ 611395 w 1733272"/>
              <a:gd name="connsiteY30" fmla="*/ 1021177 h 2600429"/>
              <a:gd name="connsiteX31" fmla="*/ 646281 w 1733272"/>
              <a:gd name="connsiteY31" fmla="*/ 1059810 h 2600429"/>
              <a:gd name="connsiteX32" fmla="*/ 666654 w 1733272"/>
              <a:gd name="connsiteY32" fmla="*/ 1087679 h 2600429"/>
              <a:gd name="connsiteX33" fmla="*/ 687844 w 1733272"/>
              <a:gd name="connsiteY33" fmla="*/ 1095991 h 2600429"/>
              <a:gd name="connsiteX34" fmla="*/ 696976 w 1733272"/>
              <a:gd name="connsiteY34" fmla="*/ 1127607 h 2600429"/>
              <a:gd name="connsiteX35" fmla="*/ 739833 w 1733272"/>
              <a:gd name="connsiteY35" fmla="*/ 1143755 h 2600429"/>
              <a:gd name="connsiteX36" fmla="*/ 756459 w 1733272"/>
              <a:gd name="connsiteY36" fmla="*/ 1210257 h 2600429"/>
              <a:gd name="connsiteX37" fmla="*/ 789709 w 1733272"/>
              <a:gd name="connsiteY37" fmla="*/ 1251821 h 2600429"/>
              <a:gd name="connsiteX38" fmla="*/ 798022 w 1733272"/>
              <a:gd name="connsiteY38" fmla="*/ 1293384 h 2600429"/>
              <a:gd name="connsiteX39" fmla="*/ 806335 w 1733272"/>
              <a:gd name="connsiteY39" fmla="*/ 1343261 h 2600429"/>
              <a:gd name="connsiteX40" fmla="*/ 822960 w 1733272"/>
              <a:gd name="connsiteY40" fmla="*/ 1393137 h 2600429"/>
              <a:gd name="connsiteX41" fmla="*/ 839586 w 1733272"/>
              <a:gd name="connsiteY41" fmla="*/ 1409762 h 2600429"/>
              <a:gd name="connsiteX42" fmla="*/ 856211 w 1733272"/>
              <a:gd name="connsiteY42" fmla="*/ 1600955 h 2600429"/>
              <a:gd name="connsiteX43" fmla="*/ 864524 w 1733272"/>
              <a:gd name="connsiteY43" fmla="*/ 1625893 h 2600429"/>
              <a:gd name="connsiteX44" fmla="*/ 872837 w 1733272"/>
              <a:gd name="connsiteY44" fmla="*/ 1659144 h 2600429"/>
              <a:gd name="connsiteX45" fmla="*/ 889462 w 1733272"/>
              <a:gd name="connsiteY45" fmla="*/ 1709021 h 2600429"/>
              <a:gd name="connsiteX46" fmla="*/ 881149 w 1733272"/>
              <a:gd name="connsiteY46" fmla="*/ 1817086 h 2600429"/>
              <a:gd name="connsiteX47" fmla="*/ 864524 w 1733272"/>
              <a:gd name="connsiteY47" fmla="*/ 1866962 h 2600429"/>
              <a:gd name="connsiteX48" fmla="*/ 856211 w 1733272"/>
              <a:gd name="connsiteY48" fmla="*/ 1891901 h 2600429"/>
              <a:gd name="connsiteX49" fmla="*/ 864524 w 1733272"/>
              <a:gd name="connsiteY49" fmla="*/ 1925152 h 2600429"/>
              <a:gd name="connsiteX50" fmla="*/ 881149 w 1733272"/>
              <a:gd name="connsiteY50" fmla="*/ 1975028 h 2600429"/>
              <a:gd name="connsiteX51" fmla="*/ 897775 w 1733272"/>
              <a:gd name="connsiteY51" fmla="*/ 2024904 h 2600429"/>
              <a:gd name="connsiteX52" fmla="*/ 906088 w 1733272"/>
              <a:gd name="connsiteY52" fmla="*/ 2049842 h 2600429"/>
              <a:gd name="connsiteX53" fmla="*/ 914400 w 1733272"/>
              <a:gd name="connsiteY53" fmla="*/ 2074781 h 2600429"/>
              <a:gd name="connsiteX54" fmla="*/ 931026 w 1733272"/>
              <a:gd name="connsiteY54" fmla="*/ 2099719 h 2600429"/>
              <a:gd name="connsiteX55" fmla="*/ 964277 w 1733272"/>
              <a:gd name="connsiteY55" fmla="*/ 2174533 h 2600429"/>
              <a:gd name="connsiteX56" fmla="*/ 972589 w 1733272"/>
              <a:gd name="connsiteY56" fmla="*/ 2199472 h 2600429"/>
              <a:gd name="connsiteX57" fmla="*/ 989215 w 1733272"/>
              <a:gd name="connsiteY57" fmla="*/ 2216097 h 2600429"/>
              <a:gd name="connsiteX58" fmla="*/ 1022466 w 1733272"/>
              <a:gd name="connsiteY58" fmla="*/ 2257661 h 2600429"/>
              <a:gd name="connsiteX59" fmla="*/ 1047404 w 1733272"/>
              <a:gd name="connsiteY59" fmla="*/ 2307537 h 2600429"/>
              <a:gd name="connsiteX60" fmla="*/ 1072342 w 1733272"/>
              <a:gd name="connsiteY60" fmla="*/ 2349101 h 2600429"/>
              <a:gd name="connsiteX61" fmla="*/ 1080655 w 1733272"/>
              <a:gd name="connsiteY61" fmla="*/ 2374039 h 2600429"/>
              <a:gd name="connsiteX62" fmla="*/ 1113906 w 1733272"/>
              <a:gd name="connsiteY62" fmla="*/ 2415602 h 2600429"/>
              <a:gd name="connsiteX63" fmla="*/ 1147157 w 1733272"/>
              <a:gd name="connsiteY63" fmla="*/ 2457166 h 2600429"/>
              <a:gd name="connsiteX64" fmla="*/ 1172095 w 1733272"/>
              <a:gd name="connsiteY64" fmla="*/ 2498730 h 2600429"/>
              <a:gd name="connsiteX65" fmla="*/ 1213659 w 1733272"/>
              <a:gd name="connsiteY65" fmla="*/ 2531981 h 2600429"/>
              <a:gd name="connsiteX66" fmla="*/ 1263535 w 1733272"/>
              <a:gd name="connsiteY66" fmla="*/ 2598482 h 2600429"/>
              <a:gd name="connsiteX67" fmla="*/ 1267125 w 1733272"/>
              <a:gd name="connsiteY67" fmla="*/ 2585447 h 2600429"/>
              <a:gd name="connsiteX68" fmla="*/ 1294425 w 1733272"/>
              <a:gd name="connsiteY68" fmla="*/ 2568822 h 2600429"/>
              <a:gd name="connsiteX69" fmla="*/ 1309853 w 1733272"/>
              <a:gd name="connsiteY69" fmla="*/ 2536768 h 2600429"/>
              <a:gd name="connsiteX70" fmla="*/ 1349022 w 1733272"/>
              <a:gd name="connsiteY70" fmla="*/ 2528455 h 2600429"/>
              <a:gd name="connsiteX71" fmla="*/ 1351417 w 1733272"/>
              <a:gd name="connsiteY71" fmla="*/ 2501155 h 2600429"/>
              <a:gd name="connsiteX72" fmla="*/ 1421445 w 1733272"/>
              <a:gd name="connsiteY72" fmla="*/ 2464347 h 2600429"/>
              <a:gd name="connsiteX73" fmla="*/ 1388226 w 1733272"/>
              <a:gd name="connsiteY73" fmla="*/ 2415602 h 2600429"/>
              <a:gd name="connsiteX74" fmla="*/ 1379913 w 1733272"/>
              <a:gd name="connsiteY74" fmla="*/ 2390664 h 2600429"/>
              <a:gd name="connsiteX75" fmla="*/ 1354975 w 1733272"/>
              <a:gd name="connsiteY75" fmla="*/ 2374039 h 2600429"/>
              <a:gd name="connsiteX76" fmla="*/ 1346662 w 1733272"/>
              <a:gd name="connsiteY76" fmla="*/ 2307537 h 2600429"/>
              <a:gd name="connsiteX77" fmla="*/ 1338349 w 1733272"/>
              <a:gd name="connsiteY77" fmla="*/ 2282599 h 2600429"/>
              <a:gd name="connsiteX78" fmla="*/ 1384636 w 1733272"/>
              <a:gd name="connsiteY78" fmla="*/ 2109228 h 2600429"/>
              <a:gd name="connsiteX79" fmla="*/ 1379913 w 1733272"/>
              <a:gd name="connsiteY79" fmla="*/ 2091406 h 2600429"/>
              <a:gd name="connsiteX80" fmla="*/ 1404851 w 1733272"/>
              <a:gd name="connsiteY80" fmla="*/ 2049842 h 2600429"/>
              <a:gd name="connsiteX81" fmla="*/ 1434512 w 1733272"/>
              <a:gd name="connsiteY81" fmla="*/ 2007114 h 2600429"/>
              <a:gd name="connsiteX82" fmla="*/ 1463040 w 1733272"/>
              <a:gd name="connsiteY82" fmla="*/ 1966715 h 2600429"/>
              <a:gd name="connsiteX83" fmla="*/ 1479666 w 1733272"/>
              <a:gd name="connsiteY83" fmla="*/ 1950090 h 2600429"/>
              <a:gd name="connsiteX84" fmla="*/ 1509359 w 1733272"/>
              <a:gd name="connsiteY84" fmla="*/ 1934629 h 2600429"/>
              <a:gd name="connsiteX85" fmla="*/ 1533100 w 1733272"/>
              <a:gd name="connsiteY85" fmla="*/ 1921561 h 2600429"/>
              <a:gd name="connsiteX86" fmla="*/ 1556593 w 1733272"/>
              <a:gd name="connsiteY86" fmla="*/ 1894013 h 2600429"/>
              <a:gd name="connsiteX87" fmla="*/ 1582977 w 1733272"/>
              <a:gd name="connsiteY87" fmla="*/ 1865734 h 2600429"/>
              <a:gd name="connsiteX88" fmla="*/ 1602722 w 1733272"/>
              <a:gd name="connsiteY88" fmla="*/ 1842501 h 2600429"/>
              <a:gd name="connsiteX89" fmla="*/ 1645920 w 1733272"/>
              <a:gd name="connsiteY89" fmla="*/ 1797191 h 2600429"/>
              <a:gd name="connsiteX90" fmla="*/ 1677536 w 1733272"/>
              <a:gd name="connsiteY90" fmla="*/ 1769321 h 2600429"/>
              <a:gd name="connsiteX91" fmla="*/ 1687484 w 1733272"/>
              <a:gd name="connsiteY91" fmla="*/ 1742272 h 2600429"/>
              <a:gd name="connsiteX92" fmla="*/ 1733272 w 1733272"/>
              <a:gd name="connsiteY92" fmla="*/ 1721080 h 2600429"/>
              <a:gd name="connsiteX93" fmla="*/ 1713376 w 1733272"/>
              <a:gd name="connsiteY93" fmla="*/ 1700708 h 2600429"/>
              <a:gd name="connsiteX94" fmla="*/ 1680125 w 1733272"/>
              <a:gd name="connsiteY94" fmla="*/ 1663709 h 2600429"/>
              <a:gd name="connsiteX95" fmla="*/ 1656822 w 1733272"/>
              <a:gd name="connsiteY95" fmla="*/ 1646267 h 2600429"/>
              <a:gd name="connsiteX96" fmla="*/ 1636449 w 1733272"/>
              <a:gd name="connsiteY96" fmla="*/ 1629641 h 2600429"/>
              <a:gd name="connsiteX97" fmla="*/ 1604834 w 1733272"/>
              <a:gd name="connsiteY97" fmla="*/ 1579765 h 2600429"/>
              <a:gd name="connsiteX98" fmla="*/ 1579578 w 1733272"/>
              <a:gd name="connsiteY98" fmla="*/ 1500896 h 2600429"/>
              <a:gd name="connsiteX99" fmla="*/ 1612255 w 1733272"/>
              <a:gd name="connsiteY99" fmla="*/ 1454416 h 2600429"/>
              <a:gd name="connsiteX100" fmla="*/ 1604357 w 1733272"/>
              <a:gd name="connsiteY100" fmla="*/ 1409762 h 2600429"/>
              <a:gd name="connsiteX101" fmla="*/ 1596044 w 1733272"/>
              <a:gd name="connsiteY101" fmla="*/ 1359886 h 2600429"/>
              <a:gd name="connsiteX102" fmla="*/ 1587731 w 1733272"/>
              <a:gd name="connsiteY102" fmla="*/ 1334948 h 2600429"/>
              <a:gd name="connsiteX103" fmla="*/ 1575500 w 1733272"/>
              <a:gd name="connsiteY103" fmla="*/ 1308704 h 2600429"/>
              <a:gd name="connsiteX104" fmla="*/ 1570692 w 1733272"/>
              <a:gd name="connsiteY104" fmla="*/ 1287270 h 2600429"/>
              <a:gd name="connsiteX105" fmla="*/ 1561073 w 1733272"/>
              <a:gd name="connsiteY105" fmla="*/ 1255325 h 2600429"/>
              <a:gd name="connsiteX106" fmla="*/ 1542249 w 1733272"/>
              <a:gd name="connsiteY106" fmla="*/ 1229080 h 2600429"/>
              <a:gd name="connsiteX107" fmla="*/ 1515114 w 1733272"/>
              <a:gd name="connsiteY107" fmla="*/ 1176115 h 2600429"/>
              <a:gd name="connsiteX108" fmla="*/ 1490091 w 1733272"/>
              <a:gd name="connsiteY108" fmla="*/ 1127130 h 2600429"/>
              <a:gd name="connsiteX109" fmla="*/ 1465153 w 1733272"/>
              <a:gd name="connsiteY109" fmla="*/ 1089314 h 2600429"/>
              <a:gd name="connsiteX110" fmla="*/ 1452274 w 1733272"/>
              <a:gd name="connsiteY110" fmla="*/ 1052315 h 2600429"/>
              <a:gd name="connsiteX111" fmla="*/ 1415277 w 1733272"/>
              <a:gd name="connsiteY111" fmla="*/ 994944 h 2600429"/>
              <a:gd name="connsiteX112" fmla="*/ 1388226 w 1733272"/>
              <a:gd name="connsiteY112" fmla="*/ 910999 h 2600429"/>
              <a:gd name="connsiteX113" fmla="*/ 1379913 w 1733272"/>
              <a:gd name="connsiteY113" fmla="*/ 886061 h 2600429"/>
              <a:gd name="connsiteX114" fmla="*/ 1371600 w 1733272"/>
              <a:gd name="connsiteY114" fmla="*/ 836184 h 2600429"/>
              <a:gd name="connsiteX115" fmla="*/ 1363288 w 1733272"/>
              <a:gd name="connsiteY115" fmla="*/ 719806 h 2600429"/>
              <a:gd name="connsiteX116" fmla="*/ 1360676 w 1733272"/>
              <a:gd name="connsiteY116" fmla="*/ 676937 h 2600429"/>
              <a:gd name="connsiteX117" fmla="*/ 1361209 w 1733272"/>
              <a:gd name="connsiteY117" fmla="*/ 632938 h 2600429"/>
              <a:gd name="connsiteX118" fmla="*/ 1382467 w 1733272"/>
              <a:gd name="connsiteY118" fmla="*/ 512879 h 2600429"/>
              <a:gd name="connsiteX119" fmla="*/ 1382407 w 1733272"/>
              <a:gd name="connsiteY119" fmla="*/ 471256 h 2600429"/>
              <a:gd name="connsiteX120" fmla="*/ 1371600 w 1733272"/>
              <a:gd name="connsiteY120" fmla="*/ 412235 h 2600429"/>
              <a:gd name="connsiteX121" fmla="*/ 1363288 w 1733272"/>
              <a:gd name="connsiteY121" fmla="*/ 387297 h 2600429"/>
              <a:gd name="connsiteX122" fmla="*/ 1338349 w 1733272"/>
              <a:gd name="connsiteY122" fmla="*/ 378984 h 2600429"/>
              <a:gd name="connsiteX123" fmla="*/ 1313411 w 1733272"/>
              <a:gd name="connsiteY123" fmla="*/ 362359 h 2600429"/>
              <a:gd name="connsiteX124" fmla="*/ 1305099 w 1733272"/>
              <a:gd name="connsiteY124" fmla="*/ 337421 h 2600429"/>
              <a:gd name="connsiteX125" fmla="*/ 1288473 w 1733272"/>
              <a:gd name="connsiteY125" fmla="*/ 320795 h 2600429"/>
              <a:gd name="connsiteX126" fmla="*/ 1271848 w 1733272"/>
              <a:gd name="connsiteY126" fmla="*/ 270919 h 2600429"/>
              <a:gd name="connsiteX127" fmla="*/ 1230284 w 1733272"/>
              <a:gd name="connsiteY127" fmla="*/ 237668 h 2600429"/>
              <a:gd name="connsiteX128" fmla="*/ 1180408 w 1733272"/>
              <a:gd name="connsiteY128" fmla="*/ 179479 h 2600429"/>
              <a:gd name="connsiteX129" fmla="*/ 1163782 w 1733272"/>
              <a:gd name="connsiteY129" fmla="*/ 162853 h 2600429"/>
              <a:gd name="connsiteX130" fmla="*/ 1129640 w 1733272"/>
              <a:gd name="connsiteY130" fmla="*/ 155432 h 2600429"/>
              <a:gd name="connsiteX131" fmla="*/ 1086769 w 1733272"/>
              <a:gd name="connsiteY131" fmla="*/ 142310 h 2600429"/>
              <a:gd name="connsiteX132" fmla="*/ 1070145 w 1733272"/>
              <a:gd name="connsiteY132" fmla="*/ 122181 h 2600429"/>
              <a:gd name="connsiteX133" fmla="*/ 1030779 w 1733272"/>
              <a:gd name="connsiteY133" fmla="*/ 105556 h 2600429"/>
              <a:gd name="connsiteX134" fmla="*/ 960774 w 1733272"/>
              <a:gd name="connsiteY134" fmla="*/ 84122 h 2600429"/>
              <a:gd name="connsiteX135" fmla="*/ 885958 w 1733272"/>
              <a:gd name="connsiteY135" fmla="*/ 70999 h 2600429"/>
              <a:gd name="connsiteX136" fmla="*/ 831273 w 1733272"/>
              <a:gd name="connsiteY136" fmla="*/ 50871 h 2600429"/>
              <a:gd name="connsiteX137" fmla="*/ 764771 w 1733272"/>
              <a:gd name="connsiteY137" fmla="*/ 39054 h 2600429"/>
              <a:gd name="connsiteX138" fmla="*/ 706582 w 1733272"/>
              <a:gd name="connsiteY138" fmla="*/ 25933 h 2600429"/>
              <a:gd name="connsiteX139" fmla="*/ 641386 w 1733272"/>
              <a:gd name="connsiteY139" fmla="*/ 9306 h 2600429"/>
              <a:gd name="connsiteX140" fmla="*/ 465513 w 1733272"/>
              <a:gd name="connsiteY140" fmla="*/ 103 h 2600429"/>
              <a:gd name="connsiteX141" fmla="*/ 407324 w 1733272"/>
              <a:gd name="connsiteY141" fmla="*/ 4912 h 2600429"/>
              <a:gd name="connsiteX142" fmla="*/ 382386 w 1733272"/>
              <a:gd name="connsiteY142" fmla="*/ 13224 h 2600429"/>
              <a:gd name="connsiteX143" fmla="*/ 274320 w 1733272"/>
              <a:gd name="connsiteY143" fmla="*/ 21537 h 2600429"/>
              <a:gd name="connsiteX144" fmla="*/ 249382 w 1733272"/>
              <a:gd name="connsiteY144" fmla="*/ 29850 h 2600429"/>
              <a:gd name="connsiteX145" fmla="*/ 224444 w 1733272"/>
              <a:gd name="connsiteY145" fmla="*/ 46475 h 2600429"/>
              <a:gd name="connsiteX146" fmla="*/ 216131 w 1733272"/>
              <a:gd name="connsiteY146" fmla="*/ 38162 h 2600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1733272" h="2600429">
                <a:moveTo>
                  <a:pt x="216131" y="38162"/>
                </a:moveTo>
                <a:lnTo>
                  <a:pt x="216131" y="38162"/>
                </a:lnTo>
                <a:cubicBezTo>
                  <a:pt x="193964" y="46475"/>
                  <a:pt x="171182" y="53304"/>
                  <a:pt x="149629" y="63101"/>
                </a:cubicBezTo>
                <a:cubicBezTo>
                  <a:pt x="109245" y="81457"/>
                  <a:pt x="135527" y="83587"/>
                  <a:pt x="91440" y="112977"/>
                </a:cubicBezTo>
                <a:lnTo>
                  <a:pt x="66502" y="129602"/>
                </a:lnTo>
                <a:cubicBezTo>
                  <a:pt x="63731" y="137915"/>
                  <a:pt x="62444" y="146881"/>
                  <a:pt x="58189" y="154541"/>
                </a:cubicBezTo>
                <a:cubicBezTo>
                  <a:pt x="48486" y="172008"/>
                  <a:pt x="31258" y="185461"/>
                  <a:pt x="24939" y="204417"/>
                </a:cubicBezTo>
                <a:lnTo>
                  <a:pt x="8313" y="254293"/>
                </a:lnTo>
                <a:lnTo>
                  <a:pt x="0" y="279232"/>
                </a:lnTo>
                <a:cubicBezTo>
                  <a:pt x="2771" y="345734"/>
                  <a:pt x="-3388" y="413214"/>
                  <a:pt x="8313" y="478737"/>
                </a:cubicBezTo>
                <a:cubicBezTo>
                  <a:pt x="11068" y="494168"/>
                  <a:pt x="30480" y="500904"/>
                  <a:pt x="41564" y="511988"/>
                </a:cubicBezTo>
                <a:cubicBezTo>
                  <a:pt x="59946" y="530370"/>
                  <a:pt x="68296" y="541980"/>
                  <a:pt x="91440" y="553552"/>
                </a:cubicBezTo>
                <a:cubicBezTo>
                  <a:pt x="99278" y="557471"/>
                  <a:pt x="108066" y="559093"/>
                  <a:pt x="116379" y="561864"/>
                </a:cubicBezTo>
                <a:cubicBezTo>
                  <a:pt x="121921" y="567406"/>
                  <a:pt x="125994" y="574985"/>
                  <a:pt x="133004" y="578490"/>
                </a:cubicBezTo>
                <a:cubicBezTo>
                  <a:pt x="143223" y="583599"/>
                  <a:pt x="155270" y="583663"/>
                  <a:pt x="166255" y="586802"/>
                </a:cubicBezTo>
                <a:cubicBezTo>
                  <a:pt x="174680" y="589209"/>
                  <a:pt x="182880" y="592344"/>
                  <a:pt x="191193" y="595115"/>
                </a:cubicBezTo>
                <a:cubicBezTo>
                  <a:pt x="196735" y="600657"/>
                  <a:pt x="201699" y="606845"/>
                  <a:pt x="207819" y="611741"/>
                </a:cubicBezTo>
                <a:cubicBezTo>
                  <a:pt x="215620" y="617982"/>
                  <a:pt x="225693" y="621302"/>
                  <a:pt x="232757" y="628366"/>
                </a:cubicBezTo>
                <a:cubicBezTo>
                  <a:pt x="239821" y="635430"/>
                  <a:pt x="243141" y="645503"/>
                  <a:pt x="249382" y="653304"/>
                </a:cubicBezTo>
                <a:cubicBezTo>
                  <a:pt x="269963" y="679030"/>
                  <a:pt x="263450" y="662987"/>
                  <a:pt x="290946" y="686555"/>
                </a:cubicBezTo>
                <a:cubicBezTo>
                  <a:pt x="302847" y="696756"/>
                  <a:pt x="311155" y="711111"/>
                  <a:pt x="324197" y="719806"/>
                </a:cubicBezTo>
                <a:cubicBezTo>
                  <a:pt x="340822" y="730890"/>
                  <a:pt x="359944" y="738929"/>
                  <a:pt x="374073" y="753057"/>
                </a:cubicBezTo>
                <a:cubicBezTo>
                  <a:pt x="396895" y="775878"/>
                  <a:pt x="383264" y="767204"/>
                  <a:pt x="415637" y="777995"/>
                </a:cubicBezTo>
                <a:lnTo>
                  <a:pt x="446775" y="827872"/>
                </a:lnTo>
                <a:cubicBezTo>
                  <a:pt x="452317" y="833414"/>
                  <a:pt x="445993" y="845065"/>
                  <a:pt x="452159" y="859487"/>
                </a:cubicBezTo>
                <a:cubicBezTo>
                  <a:pt x="458326" y="873909"/>
                  <a:pt x="471714" y="898462"/>
                  <a:pt x="483774" y="914406"/>
                </a:cubicBezTo>
                <a:cubicBezTo>
                  <a:pt x="495834" y="930350"/>
                  <a:pt x="513436" y="944068"/>
                  <a:pt x="524520" y="955152"/>
                </a:cubicBezTo>
                <a:lnTo>
                  <a:pt x="544893" y="956787"/>
                </a:lnTo>
                <a:cubicBezTo>
                  <a:pt x="550435" y="962329"/>
                  <a:pt x="553831" y="980578"/>
                  <a:pt x="561519" y="988402"/>
                </a:cubicBezTo>
                <a:cubicBezTo>
                  <a:pt x="569207" y="996227"/>
                  <a:pt x="582709" y="998272"/>
                  <a:pt x="591022" y="1003734"/>
                </a:cubicBezTo>
                <a:cubicBezTo>
                  <a:pt x="599335" y="1009197"/>
                  <a:pt x="604893" y="1013592"/>
                  <a:pt x="611395" y="1021177"/>
                </a:cubicBezTo>
                <a:cubicBezTo>
                  <a:pt x="611415" y="1021200"/>
                  <a:pt x="637071" y="1048726"/>
                  <a:pt x="646281" y="1059810"/>
                </a:cubicBezTo>
                <a:cubicBezTo>
                  <a:pt x="655491" y="1070894"/>
                  <a:pt x="659219" y="1085201"/>
                  <a:pt x="666654" y="1087679"/>
                </a:cubicBezTo>
                <a:lnTo>
                  <a:pt x="687844" y="1095991"/>
                </a:lnTo>
                <a:cubicBezTo>
                  <a:pt x="693386" y="1101533"/>
                  <a:pt x="688311" y="1119646"/>
                  <a:pt x="696976" y="1127607"/>
                </a:cubicBezTo>
                <a:cubicBezTo>
                  <a:pt x="705641" y="1135568"/>
                  <a:pt x="729919" y="1129980"/>
                  <a:pt x="739833" y="1143755"/>
                </a:cubicBezTo>
                <a:cubicBezTo>
                  <a:pt x="749747" y="1157530"/>
                  <a:pt x="747938" y="1193215"/>
                  <a:pt x="756459" y="1210257"/>
                </a:cubicBezTo>
                <a:cubicBezTo>
                  <a:pt x="766945" y="1231229"/>
                  <a:pt x="774246" y="1236357"/>
                  <a:pt x="789709" y="1251821"/>
                </a:cubicBezTo>
                <a:cubicBezTo>
                  <a:pt x="792480" y="1265675"/>
                  <a:pt x="795494" y="1279483"/>
                  <a:pt x="798022" y="1293384"/>
                </a:cubicBezTo>
                <a:cubicBezTo>
                  <a:pt x="801037" y="1309967"/>
                  <a:pt x="802247" y="1326909"/>
                  <a:pt x="806335" y="1343261"/>
                </a:cubicBezTo>
                <a:cubicBezTo>
                  <a:pt x="810585" y="1360262"/>
                  <a:pt x="810568" y="1380746"/>
                  <a:pt x="822960" y="1393137"/>
                </a:cubicBezTo>
                <a:lnTo>
                  <a:pt x="839586" y="1409762"/>
                </a:lnTo>
                <a:cubicBezTo>
                  <a:pt x="866828" y="1491487"/>
                  <a:pt x="838711" y="1399697"/>
                  <a:pt x="856211" y="1600955"/>
                </a:cubicBezTo>
                <a:cubicBezTo>
                  <a:pt x="856970" y="1609684"/>
                  <a:pt x="862117" y="1617468"/>
                  <a:pt x="864524" y="1625893"/>
                </a:cubicBezTo>
                <a:cubicBezTo>
                  <a:pt x="867663" y="1636878"/>
                  <a:pt x="869554" y="1648201"/>
                  <a:pt x="872837" y="1659144"/>
                </a:cubicBezTo>
                <a:cubicBezTo>
                  <a:pt x="877873" y="1675930"/>
                  <a:pt x="889462" y="1709021"/>
                  <a:pt x="889462" y="1709021"/>
                </a:cubicBezTo>
                <a:cubicBezTo>
                  <a:pt x="886691" y="1745043"/>
                  <a:pt x="886784" y="1781400"/>
                  <a:pt x="881149" y="1817086"/>
                </a:cubicBezTo>
                <a:cubicBezTo>
                  <a:pt x="878416" y="1834396"/>
                  <a:pt x="870066" y="1850337"/>
                  <a:pt x="864524" y="1866962"/>
                </a:cubicBezTo>
                <a:lnTo>
                  <a:pt x="856211" y="1891901"/>
                </a:lnTo>
                <a:cubicBezTo>
                  <a:pt x="858982" y="1902985"/>
                  <a:pt x="861241" y="1914209"/>
                  <a:pt x="864524" y="1925152"/>
                </a:cubicBezTo>
                <a:cubicBezTo>
                  <a:pt x="869560" y="1941938"/>
                  <a:pt x="875607" y="1958403"/>
                  <a:pt x="881149" y="1975028"/>
                </a:cubicBezTo>
                <a:lnTo>
                  <a:pt x="897775" y="2024904"/>
                </a:lnTo>
                <a:lnTo>
                  <a:pt x="906088" y="2049842"/>
                </a:lnTo>
                <a:cubicBezTo>
                  <a:pt x="908859" y="2058155"/>
                  <a:pt x="909539" y="2067490"/>
                  <a:pt x="914400" y="2074781"/>
                </a:cubicBezTo>
                <a:cubicBezTo>
                  <a:pt x="919942" y="2083094"/>
                  <a:pt x="926968" y="2090589"/>
                  <a:pt x="931026" y="2099719"/>
                </a:cubicBezTo>
                <a:cubicBezTo>
                  <a:pt x="970596" y="2188750"/>
                  <a:pt x="926650" y="2118095"/>
                  <a:pt x="964277" y="2174533"/>
                </a:cubicBezTo>
                <a:cubicBezTo>
                  <a:pt x="967048" y="2182846"/>
                  <a:pt x="968081" y="2191958"/>
                  <a:pt x="972589" y="2199472"/>
                </a:cubicBezTo>
                <a:cubicBezTo>
                  <a:pt x="976621" y="2206192"/>
                  <a:pt x="984319" y="2209977"/>
                  <a:pt x="989215" y="2216097"/>
                </a:cubicBezTo>
                <a:cubicBezTo>
                  <a:pt x="1031166" y="2268535"/>
                  <a:pt x="982318" y="2217513"/>
                  <a:pt x="1022466" y="2257661"/>
                </a:cubicBezTo>
                <a:cubicBezTo>
                  <a:pt x="1043361" y="2320344"/>
                  <a:pt x="1015175" y="2243079"/>
                  <a:pt x="1047404" y="2307537"/>
                </a:cubicBezTo>
                <a:cubicBezTo>
                  <a:pt x="1068986" y="2350702"/>
                  <a:pt x="1039870" y="2316627"/>
                  <a:pt x="1072342" y="2349101"/>
                </a:cubicBezTo>
                <a:cubicBezTo>
                  <a:pt x="1075113" y="2357414"/>
                  <a:pt x="1076736" y="2366202"/>
                  <a:pt x="1080655" y="2374039"/>
                </a:cubicBezTo>
                <a:cubicBezTo>
                  <a:pt x="1091142" y="2395014"/>
                  <a:pt x="1098441" y="2400138"/>
                  <a:pt x="1113906" y="2415602"/>
                </a:cubicBezTo>
                <a:cubicBezTo>
                  <a:pt x="1134801" y="2478288"/>
                  <a:pt x="1104184" y="2403450"/>
                  <a:pt x="1147157" y="2457166"/>
                </a:cubicBezTo>
                <a:cubicBezTo>
                  <a:pt x="1188574" y="2508937"/>
                  <a:pt x="1121879" y="2458557"/>
                  <a:pt x="1172095" y="2498730"/>
                </a:cubicBezTo>
                <a:cubicBezTo>
                  <a:pt x="1192545" y="2515090"/>
                  <a:pt x="1198605" y="2511909"/>
                  <a:pt x="1213659" y="2531981"/>
                </a:cubicBezTo>
                <a:cubicBezTo>
                  <a:pt x="1217040" y="2536489"/>
                  <a:pt x="1254624" y="2589571"/>
                  <a:pt x="1263535" y="2598482"/>
                </a:cubicBezTo>
                <a:cubicBezTo>
                  <a:pt x="1272446" y="2607393"/>
                  <a:pt x="1258812" y="2582676"/>
                  <a:pt x="1267125" y="2585447"/>
                </a:cubicBezTo>
                <a:cubicBezTo>
                  <a:pt x="1272667" y="2579905"/>
                  <a:pt x="1287304" y="2576935"/>
                  <a:pt x="1294425" y="2568822"/>
                </a:cubicBezTo>
                <a:cubicBezTo>
                  <a:pt x="1301546" y="2560709"/>
                  <a:pt x="1300754" y="2543496"/>
                  <a:pt x="1309853" y="2536768"/>
                </a:cubicBezTo>
                <a:cubicBezTo>
                  <a:pt x="1318953" y="2530040"/>
                  <a:pt x="1340709" y="2531226"/>
                  <a:pt x="1349022" y="2528455"/>
                </a:cubicBezTo>
                <a:cubicBezTo>
                  <a:pt x="1354564" y="2522913"/>
                  <a:pt x="1339346" y="2511840"/>
                  <a:pt x="1351417" y="2501155"/>
                </a:cubicBezTo>
                <a:cubicBezTo>
                  <a:pt x="1363488" y="2490470"/>
                  <a:pt x="1381301" y="2504491"/>
                  <a:pt x="1421445" y="2464347"/>
                </a:cubicBezTo>
                <a:cubicBezTo>
                  <a:pt x="1418674" y="2433867"/>
                  <a:pt x="1395148" y="2427882"/>
                  <a:pt x="1388226" y="2415602"/>
                </a:cubicBezTo>
                <a:cubicBezTo>
                  <a:pt x="1381304" y="2403322"/>
                  <a:pt x="1385387" y="2397506"/>
                  <a:pt x="1379913" y="2390664"/>
                </a:cubicBezTo>
                <a:cubicBezTo>
                  <a:pt x="1373672" y="2382863"/>
                  <a:pt x="1363288" y="2379581"/>
                  <a:pt x="1354975" y="2374039"/>
                </a:cubicBezTo>
                <a:cubicBezTo>
                  <a:pt x="1352204" y="2351872"/>
                  <a:pt x="1350658" y="2329516"/>
                  <a:pt x="1346662" y="2307537"/>
                </a:cubicBezTo>
                <a:cubicBezTo>
                  <a:pt x="1345094" y="2298916"/>
                  <a:pt x="1332020" y="2315650"/>
                  <a:pt x="1338349" y="2282599"/>
                </a:cubicBezTo>
                <a:cubicBezTo>
                  <a:pt x="1344678" y="2249548"/>
                  <a:pt x="1360020" y="2146153"/>
                  <a:pt x="1384636" y="2109228"/>
                </a:cubicBezTo>
                <a:cubicBezTo>
                  <a:pt x="1390178" y="2100915"/>
                  <a:pt x="1376544" y="2101304"/>
                  <a:pt x="1379913" y="2091406"/>
                </a:cubicBezTo>
                <a:cubicBezTo>
                  <a:pt x="1383282" y="2081508"/>
                  <a:pt x="1372379" y="2082316"/>
                  <a:pt x="1404851" y="2049842"/>
                </a:cubicBezTo>
                <a:cubicBezTo>
                  <a:pt x="1407622" y="2041529"/>
                  <a:pt x="1430593" y="2014951"/>
                  <a:pt x="1434512" y="2007114"/>
                </a:cubicBezTo>
                <a:cubicBezTo>
                  <a:pt x="1447172" y="1981793"/>
                  <a:pt x="1442587" y="1987168"/>
                  <a:pt x="1463040" y="1966715"/>
                </a:cubicBezTo>
                <a:lnTo>
                  <a:pt x="1479666" y="1950090"/>
                </a:lnTo>
                <a:lnTo>
                  <a:pt x="1509359" y="1934629"/>
                </a:lnTo>
                <a:lnTo>
                  <a:pt x="1533100" y="1921561"/>
                </a:lnTo>
                <a:cubicBezTo>
                  <a:pt x="1535871" y="1913248"/>
                  <a:pt x="1548280" y="1903317"/>
                  <a:pt x="1556593" y="1894013"/>
                </a:cubicBezTo>
                <a:cubicBezTo>
                  <a:pt x="1564906" y="1884709"/>
                  <a:pt x="1575289" y="1874319"/>
                  <a:pt x="1582977" y="1865734"/>
                </a:cubicBezTo>
                <a:cubicBezTo>
                  <a:pt x="1590665" y="1857149"/>
                  <a:pt x="1592232" y="1853925"/>
                  <a:pt x="1602722" y="1842501"/>
                </a:cubicBezTo>
                <a:cubicBezTo>
                  <a:pt x="1613212" y="1831077"/>
                  <a:pt x="1614381" y="1807703"/>
                  <a:pt x="1645920" y="1797191"/>
                </a:cubicBezTo>
                <a:cubicBezTo>
                  <a:pt x="1651462" y="1791649"/>
                  <a:pt x="1670609" y="1778474"/>
                  <a:pt x="1677536" y="1769321"/>
                </a:cubicBezTo>
                <a:cubicBezTo>
                  <a:pt x="1684463" y="1760168"/>
                  <a:pt x="1678195" y="1750312"/>
                  <a:pt x="1687484" y="1742272"/>
                </a:cubicBezTo>
                <a:cubicBezTo>
                  <a:pt x="1696773" y="1734232"/>
                  <a:pt x="1730501" y="1729393"/>
                  <a:pt x="1733272" y="1721080"/>
                </a:cubicBezTo>
                <a:cubicBezTo>
                  <a:pt x="1716646" y="1715538"/>
                  <a:pt x="1725768" y="1713100"/>
                  <a:pt x="1713376" y="1700708"/>
                </a:cubicBezTo>
                <a:lnTo>
                  <a:pt x="1680125" y="1663709"/>
                </a:lnTo>
                <a:cubicBezTo>
                  <a:pt x="1677354" y="1655396"/>
                  <a:pt x="1664101" y="1651945"/>
                  <a:pt x="1656822" y="1646267"/>
                </a:cubicBezTo>
                <a:cubicBezTo>
                  <a:pt x="1649543" y="1640589"/>
                  <a:pt x="1645114" y="1640725"/>
                  <a:pt x="1636449" y="1629641"/>
                </a:cubicBezTo>
                <a:cubicBezTo>
                  <a:pt x="1627784" y="1618557"/>
                  <a:pt x="1610376" y="1596390"/>
                  <a:pt x="1604834" y="1579765"/>
                </a:cubicBezTo>
                <a:lnTo>
                  <a:pt x="1579578" y="1500896"/>
                </a:lnTo>
                <a:cubicBezTo>
                  <a:pt x="1585992" y="1423935"/>
                  <a:pt x="1608125" y="1469605"/>
                  <a:pt x="1612255" y="1454416"/>
                </a:cubicBezTo>
                <a:cubicBezTo>
                  <a:pt x="1616385" y="1439227"/>
                  <a:pt x="1598815" y="1415304"/>
                  <a:pt x="1604357" y="1409762"/>
                </a:cubicBezTo>
                <a:cubicBezTo>
                  <a:pt x="1617712" y="1369693"/>
                  <a:pt x="1615381" y="1398560"/>
                  <a:pt x="1596044" y="1359886"/>
                </a:cubicBezTo>
                <a:cubicBezTo>
                  <a:pt x="1592125" y="1352049"/>
                  <a:pt x="1591155" y="1343478"/>
                  <a:pt x="1587731" y="1334948"/>
                </a:cubicBezTo>
                <a:cubicBezTo>
                  <a:pt x="1584307" y="1326418"/>
                  <a:pt x="1578340" y="1316650"/>
                  <a:pt x="1575500" y="1308704"/>
                </a:cubicBezTo>
                <a:cubicBezTo>
                  <a:pt x="1572660" y="1300758"/>
                  <a:pt x="1573097" y="1296167"/>
                  <a:pt x="1570692" y="1287270"/>
                </a:cubicBezTo>
                <a:cubicBezTo>
                  <a:pt x="1568288" y="1278374"/>
                  <a:pt x="1565813" y="1265023"/>
                  <a:pt x="1561073" y="1255325"/>
                </a:cubicBezTo>
                <a:cubicBezTo>
                  <a:pt x="1556333" y="1245627"/>
                  <a:pt x="1549909" y="1242282"/>
                  <a:pt x="1542249" y="1229080"/>
                </a:cubicBezTo>
                <a:cubicBezTo>
                  <a:pt x="1534589" y="1215878"/>
                  <a:pt x="1523807" y="1193107"/>
                  <a:pt x="1515114" y="1176115"/>
                </a:cubicBezTo>
                <a:cubicBezTo>
                  <a:pt x="1506421" y="1159123"/>
                  <a:pt x="1524235" y="1161272"/>
                  <a:pt x="1490091" y="1127130"/>
                </a:cubicBezTo>
                <a:cubicBezTo>
                  <a:pt x="1470795" y="1069244"/>
                  <a:pt x="1471456" y="1101783"/>
                  <a:pt x="1465153" y="1089314"/>
                </a:cubicBezTo>
                <a:cubicBezTo>
                  <a:pt x="1458850" y="1076845"/>
                  <a:pt x="1460587" y="1068043"/>
                  <a:pt x="1452274" y="1052315"/>
                </a:cubicBezTo>
                <a:cubicBezTo>
                  <a:pt x="1443961" y="1036587"/>
                  <a:pt x="1425952" y="1018497"/>
                  <a:pt x="1415277" y="994944"/>
                </a:cubicBezTo>
                <a:cubicBezTo>
                  <a:pt x="1404602" y="971391"/>
                  <a:pt x="1394120" y="929146"/>
                  <a:pt x="1388226" y="910999"/>
                </a:cubicBezTo>
                <a:cubicBezTo>
                  <a:pt x="1382332" y="892852"/>
                  <a:pt x="1381814" y="894615"/>
                  <a:pt x="1379913" y="886061"/>
                </a:cubicBezTo>
                <a:cubicBezTo>
                  <a:pt x="1376257" y="869607"/>
                  <a:pt x="1374371" y="852810"/>
                  <a:pt x="1371600" y="836184"/>
                </a:cubicBezTo>
                <a:cubicBezTo>
                  <a:pt x="1368829" y="797391"/>
                  <a:pt x="1365109" y="746347"/>
                  <a:pt x="1363288" y="719806"/>
                </a:cubicBezTo>
                <a:cubicBezTo>
                  <a:pt x="1361467" y="693265"/>
                  <a:pt x="1364113" y="694121"/>
                  <a:pt x="1360676" y="676937"/>
                </a:cubicBezTo>
                <a:cubicBezTo>
                  <a:pt x="1360854" y="662271"/>
                  <a:pt x="1361031" y="647604"/>
                  <a:pt x="1361209" y="632938"/>
                </a:cubicBezTo>
                <a:cubicBezTo>
                  <a:pt x="1363980" y="588603"/>
                  <a:pt x="1378934" y="539826"/>
                  <a:pt x="1382467" y="512879"/>
                </a:cubicBezTo>
                <a:cubicBezTo>
                  <a:pt x="1386000" y="485932"/>
                  <a:pt x="1384218" y="488030"/>
                  <a:pt x="1382407" y="471256"/>
                </a:cubicBezTo>
                <a:cubicBezTo>
                  <a:pt x="1380596" y="454482"/>
                  <a:pt x="1374787" y="426228"/>
                  <a:pt x="1371600" y="412235"/>
                </a:cubicBezTo>
                <a:cubicBezTo>
                  <a:pt x="1368413" y="398242"/>
                  <a:pt x="1369484" y="393493"/>
                  <a:pt x="1363288" y="387297"/>
                </a:cubicBezTo>
                <a:cubicBezTo>
                  <a:pt x="1357092" y="381101"/>
                  <a:pt x="1346187" y="382903"/>
                  <a:pt x="1338349" y="378984"/>
                </a:cubicBezTo>
                <a:cubicBezTo>
                  <a:pt x="1329413" y="374516"/>
                  <a:pt x="1321724" y="367901"/>
                  <a:pt x="1313411" y="362359"/>
                </a:cubicBezTo>
                <a:cubicBezTo>
                  <a:pt x="1310640" y="354046"/>
                  <a:pt x="1309607" y="344935"/>
                  <a:pt x="1305099" y="337421"/>
                </a:cubicBezTo>
                <a:cubicBezTo>
                  <a:pt x="1301067" y="330700"/>
                  <a:pt x="1291978" y="327805"/>
                  <a:pt x="1288473" y="320795"/>
                </a:cubicBezTo>
                <a:cubicBezTo>
                  <a:pt x="1280636" y="305121"/>
                  <a:pt x="1284240" y="283311"/>
                  <a:pt x="1271848" y="270919"/>
                </a:cubicBezTo>
                <a:cubicBezTo>
                  <a:pt x="1215251" y="214322"/>
                  <a:pt x="1303689" y="300587"/>
                  <a:pt x="1230284" y="237668"/>
                </a:cubicBezTo>
                <a:cubicBezTo>
                  <a:pt x="1179348" y="194008"/>
                  <a:pt x="1212497" y="219591"/>
                  <a:pt x="1180408" y="179479"/>
                </a:cubicBezTo>
                <a:cubicBezTo>
                  <a:pt x="1175512" y="173359"/>
                  <a:pt x="1172243" y="166861"/>
                  <a:pt x="1163782" y="162853"/>
                </a:cubicBezTo>
                <a:cubicBezTo>
                  <a:pt x="1155321" y="158845"/>
                  <a:pt x="1142476" y="158856"/>
                  <a:pt x="1129640" y="155432"/>
                </a:cubicBezTo>
                <a:cubicBezTo>
                  <a:pt x="1116804" y="152008"/>
                  <a:pt x="1096685" y="147852"/>
                  <a:pt x="1086769" y="142310"/>
                </a:cubicBezTo>
                <a:cubicBezTo>
                  <a:pt x="1076853" y="136768"/>
                  <a:pt x="1079477" y="128307"/>
                  <a:pt x="1070145" y="122181"/>
                </a:cubicBezTo>
                <a:cubicBezTo>
                  <a:pt x="1060813" y="116055"/>
                  <a:pt x="1049008" y="111899"/>
                  <a:pt x="1030779" y="105556"/>
                </a:cubicBezTo>
                <a:cubicBezTo>
                  <a:pt x="1012550" y="99213"/>
                  <a:pt x="984911" y="89881"/>
                  <a:pt x="960774" y="84122"/>
                </a:cubicBezTo>
                <a:cubicBezTo>
                  <a:pt x="936637" y="78363"/>
                  <a:pt x="907541" y="76541"/>
                  <a:pt x="885958" y="70999"/>
                </a:cubicBezTo>
                <a:cubicBezTo>
                  <a:pt x="864375" y="65457"/>
                  <a:pt x="851471" y="56195"/>
                  <a:pt x="831273" y="50871"/>
                </a:cubicBezTo>
                <a:cubicBezTo>
                  <a:pt x="811075" y="45547"/>
                  <a:pt x="786938" y="41825"/>
                  <a:pt x="764771" y="39054"/>
                </a:cubicBezTo>
                <a:cubicBezTo>
                  <a:pt x="704978" y="19122"/>
                  <a:pt x="727146" y="30891"/>
                  <a:pt x="706582" y="25933"/>
                </a:cubicBezTo>
                <a:cubicBezTo>
                  <a:pt x="686018" y="20975"/>
                  <a:pt x="745387" y="35307"/>
                  <a:pt x="641386" y="9306"/>
                </a:cubicBezTo>
                <a:lnTo>
                  <a:pt x="465513" y="103"/>
                </a:lnTo>
                <a:cubicBezTo>
                  <a:pt x="426503" y="-629"/>
                  <a:pt x="421179" y="2725"/>
                  <a:pt x="407324" y="4912"/>
                </a:cubicBezTo>
                <a:cubicBezTo>
                  <a:pt x="393469" y="7099"/>
                  <a:pt x="391081" y="12137"/>
                  <a:pt x="382386" y="13224"/>
                </a:cubicBezTo>
                <a:cubicBezTo>
                  <a:pt x="346537" y="17705"/>
                  <a:pt x="310342" y="18766"/>
                  <a:pt x="274320" y="21537"/>
                </a:cubicBezTo>
                <a:cubicBezTo>
                  <a:pt x="266007" y="24308"/>
                  <a:pt x="257219" y="25931"/>
                  <a:pt x="249382" y="29850"/>
                </a:cubicBezTo>
                <a:cubicBezTo>
                  <a:pt x="240446" y="34318"/>
                  <a:pt x="233011" y="41335"/>
                  <a:pt x="224444" y="46475"/>
                </a:cubicBezTo>
                <a:cubicBezTo>
                  <a:pt x="219131" y="49663"/>
                  <a:pt x="217516" y="39547"/>
                  <a:pt x="216131" y="38162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56D539E1-E999-B649-BD20-673591CF9465}"/>
              </a:ext>
            </a:extLst>
          </p:cNvPr>
          <p:cNvSpPr/>
          <p:nvPr/>
        </p:nvSpPr>
        <p:spPr>
          <a:xfrm>
            <a:off x="8467344" y="4132627"/>
            <a:ext cx="397764" cy="315142"/>
          </a:xfrm>
          <a:custGeom>
            <a:avLst/>
            <a:gdLst>
              <a:gd name="connsiteX0" fmla="*/ 118872 w 397764"/>
              <a:gd name="connsiteY0" fmla="*/ 105617 h 315142"/>
              <a:gd name="connsiteX1" fmla="*/ 118872 w 397764"/>
              <a:gd name="connsiteY1" fmla="*/ 105617 h 315142"/>
              <a:gd name="connsiteX2" fmla="*/ 59436 w 397764"/>
              <a:gd name="connsiteY2" fmla="*/ 146765 h 315142"/>
              <a:gd name="connsiteX3" fmla="*/ 45720 w 397764"/>
              <a:gd name="connsiteY3" fmla="*/ 155909 h 315142"/>
              <a:gd name="connsiteX4" fmla="*/ 27432 w 397764"/>
              <a:gd name="connsiteY4" fmla="*/ 183341 h 315142"/>
              <a:gd name="connsiteX5" fmla="*/ 18288 w 397764"/>
              <a:gd name="connsiteY5" fmla="*/ 215345 h 315142"/>
              <a:gd name="connsiteX6" fmla="*/ 9144 w 397764"/>
              <a:gd name="connsiteY6" fmla="*/ 242777 h 315142"/>
              <a:gd name="connsiteX7" fmla="*/ 0 w 397764"/>
              <a:gd name="connsiteY7" fmla="*/ 288497 h 315142"/>
              <a:gd name="connsiteX8" fmla="*/ 68580 w 397764"/>
              <a:gd name="connsiteY8" fmla="*/ 302213 h 315142"/>
              <a:gd name="connsiteX9" fmla="*/ 109728 w 397764"/>
              <a:gd name="connsiteY9" fmla="*/ 274781 h 315142"/>
              <a:gd name="connsiteX10" fmla="*/ 123444 w 397764"/>
              <a:gd name="connsiteY10" fmla="*/ 265637 h 315142"/>
              <a:gd name="connsiteX11" fmla="*/ 150876 w 397764"/>
              <a:gd name="connsiteY11" fmla="*/ 256493 h 315142"/>
              <a:gd name="connsiteX12" fmla="*/ 164592 w 397764"/>
              <a:gd name="connsiteY12" fmla="*/ 247349 h 315142"/>
              <a:gd name="connsiteX13" fmla="*/ 192024 w 397764"/>
              <a:gd name="connsiteY13" fmla="*/ 238205 h 315142"/>
              <a:gd name="connsiteX14" fmla="*/ 228600 w 397764"/>
              <a:gd name="connsiteY14" fmla="*/ 229061 h 315142"/>
              <a:gd name="connsiteX15" fmla="*/ 260604 w 397764"/>
              <a:gd name="connsiteY15" fmla="*/ 219917 h 315142"/>
              <a:gd name="connsiteX16" fmla="*/ 274320 w 397764"/>
              <a:gd name="connsiteY16" fmla="*/ 206201 h 315142"/>
              <a:gd name="connsiteX17" fmla="*/ 283464 w 397764"/>
              <a:gd name="connsiteY17" fmla="*/ 192485 h 315142"/>
              <a:gd name="connsiteX18" fmla="*/ 297180 w 397764"/>
              <a:gd name="connsiteY18" fmla="*/ 183341 h 315142"/>
              <a:gd name="connsiteX19" fmla="*/ 315468 w 397764"/>
              <a:gd name="connsiteY19" fmla="*/ 155909 h 315142"/>
              <a:gd name="connsiteX20" fmla="*/ 324612 w 397764"/>
              <a:gd name="connsiteY20" fmla="*/ 142193 h 315142"/>
              <a:gd name="connsiteX21" fmla="*/ 338328 w 397764"/>
              <a:gd name="connsiteY21" fmla="*/ 133049 h 315142"/>
              <a:gd name="connsiteX22" fmla="*/ 352044 w 397764"/>
              <a:gd name="connsiteY22" fmla="*/ 105617 h 315142"/>
              <a:gd name="connsiteX23" fmla="*/ 356616 w 397764"/>
              <a:gd name="connsiteY23" fmla="*/ 91901 h 315142"/>
              <a:gd name="connsiteX24" fmla="*/ 365760 w 397764"/>
              <a:gd name="connsiteY24" fmla="*/ 78185 h 315142"/>
              <a:gd name="connsiteX25" fmla="*/ 370332 w 397764"/>
              <a:gd name="connsiteY25" fmla="*/ 64469 h 315142"/>
              <a:gd name="connsiteX26" fmla="*/ 388620 w 397764"/>
              <a:gd name="connsiteY26" fmla="*/ 37037 h 315142"/>
              <a:gd name="connsiteX27" fmla="*/ 397764 w 397764"/>
              <a:gd name="connsiteY27" fmla="*/ 23321 h 315142"/>
              <a:gd name="connsiteX28" fmla="*/ 356616 w 397764"/>
              <a:gd name="connsiteY28" fmla="*/ 5033 h 315142"/>
              <a:gd name="connsiteX29" fmla="*/ 342900 w 397764"/>
              <a:gd name="connsiteY29" fmla="*/ 461 h 315142"/>
              <a:gd name="connsiteX30" fmla="*/ 237744 w 397764"/>
              <a:gd name="connsiteY30" fmla="*/ 5033 h 315142"/>
              <a:gd name="connsiteX31" fmla="*/ 210312 w 397764"/>
              <a:gd name="connsiteY31" fmla="*/ 46181 h 315142"/>
              <a:gd name="connsiteX32" fmla="*/ 182880 w 397764"/>
              <a:gd name="connsiteY32" fmla="*/ 64469 h 315142"/>
              <a:gd name="connsiteX33" fmla="*/ 169164 w 397764"/>
              <a:gd name="connsiteY33" fmla="*/ 69041 h 315142"/>
              <a:gd name="connsiteX34" fmla="*/ 155448 w 397764"/>
              <a:gd name="connsiteY34" fmla="*/ 78185 h 315142"/>
              <a:gd name="connsiteX35" fmla="*/ 141732 w 397764"/>
              <a:gd name="connsiteY35" fmla="*/ 82757 h 315142"/>
              <a:gd name="connsiteX36" fmla="*/ 118872 w 397764"/>
              <a:gd name="connsiteY36" fmla="*/ 105617 h 31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97764" h="315142">
                <a:moveTo>
                  <a:pt x="118872" y="105617"/>
                </a:moveTo>
                <a:lnTo>
                  <a:pt x="118872" y="105617"/>
                </a:lnTo>
                <a:lnTo>
                  <a:pt x="59436" y="146765"/>
                </a:lnTo>
                <a:cubicBezTo>
                  <a:pt x="54908" y="149878"/>
                  <a:pt x="45720" y="155909"/>
                  <a:pt x="45720" y="155909"/>
                </a:cubicBezTo>
                <a:cubicBezTo>
                  <a:pt x="39624" y="165053"/>
                  <a:pt x="30907" y="172915"/>
                  <a:pt x="27432" y="183341"/>
                </a:cubicBezTo>
                <a:cubicBezTo>
                  <a:pt x="12067" y="229436"/>
                  <a:pt x="35511" y="157936"/>
                  <a:pt x="18288" y="215345"/>
                </a:cubicBezTo>
                <a:cubicBezTo>
                  <a:pt x="15518" y="224577"/>
                  <a:pt x="10729" y="233270"/>
                  <a:pt x="9144" y="242777"/>
                </a:cubicBezTo>
                <a:cubicBezTo>
                  <a:pt x="3539" y="276407"/>
                  <a:pt x="6820" y="261216"/>
                  <a:pt x="0" y="288497"/>
                </a:cubicBezTo>
                <a:cubicBezTo>
                  <a:pt x="8893" y="324067"/>
                  <a:pt x="1257" y="319044"/>
                  <a:pt x="68580" y="302213"/>
                </a:cubicBezTo>
                <a:lnTo>
                  <a:pt x="109728" y="274781"/>
                </a:lnTo>
                <a:cubicBezTo>
                  <a:pt x="114300" y="271733"/>
                  <a:pt x="118231" y="267375"/>
                  <a:pt x="123444" y="265637"/>
                </a:cubicBezTo>
                <a:cubicBezTo>
                  <a:pt x="132588" y="262589"/>
                  <a:pt x="142856" y="261840"/>
                  <a:pt x="150876" y="256493"/>
                </a:cubicBezTo>
                <a:cubicBezTo>
                  <a:pt x="155448" y="253445"/>
                  <a:pt x="159571" y="249581"/>
                  <a:pt x="164592" y="247349"/>
                </a:cubicBezTo>
                <a:cubicBezTo>
                  <a:pt x="173400" y="243434"/>
                  <a:pt x="182880" y="241253"/>
                  <a:pt x="192024" y="238205"/>
                </a:cubicBezTo>
                <a:cubicBezTo>
                  <a:pt x="216534" y="230035"/>
                  <a:pt x="195497" y="236417"/>
                  <a:pt x="228600" y="229061"/>
                </a:cubicBezTo>
                <a:cubicBezTo>
                  <a:pt x="245823" y="225234"/>
                  <a:pt x="245330" y="225008"/>
                  <a:pt x="260604" y="219917"/>
                </a:cubicBezTo>
                <a:cubicBezTo>
                  <a:pt x="265176" y="215345"/>
                  <a:pt x="270181" y="211168"/>
                  <a:pt x="274320" y="206201"/>
                </a:cubicBezTo>
                <a:cubicBezTo>
                  <a:pt x="277838" y="201980"/>
                  <a:pt x="279579" y="196370"/>
                  <a:pt x="283464" y="192485"/>
                </a:cubicBezTo>
                <a:cubicBezTo>
                  <a:pt x="287349" y="188600"/>
                  <a:pt x="292608" y="186389"/>
                  <a:pt x="297180" y="183341"/>
                </a:cubicBezTo>
                <a:lnTo>
                  <a:pt x="315468" y="155909"/>
                </a:lnTo>
                <a:cubicBezTo>
                  <a:pt x="318516" y="151337"/>
                  <a:pt x="320040" y="145241"/>
                  <a:pt x="324612" y="142193"/>
                </a:cubicBezTo>
                <a:lnTo>
                  <a:pt x="338328" y="133049"/>
                </a:lnTo>
                <a:cubicBezTo>
                  <a:pt x="349820" y="98573"/>
                  <a:pt x="334318" y="141069"/>
                  <a:pt x="352044" y="105617"/>
                </a:cubicBezTo>
                <a:cubicBezTo>
                  <a:pt x="354199" y="101306"/>
                  <a:pt x="354461" y="96212"/>
                  <a:pt x="356616" y="91901"/>
                </a:cubicBezTo>
                <a:cubicBezTo>
                  <a:pt x="359073" y="86986"/>
                  <a:pt x="363303" y="83100"/>
                  <a:pt x="365760" y="78185"/>
                </a:cubicBezTo>
                <a:cubicBezTo>
                  <a:pt x="367915" y="73874"/>
                  <a:pt x="367992" y="68682"/>
                  <a:pt x="370332" y="64469"/>
                </a:cubicBezTo>
                <a:cubicBezTo>
                  <a:pt x="375669" y="54862"/>
                  <a:pt x="382524" y="46181"/>
                  <a:pt x="388620" y="37037"/>
                </a:cubicBezTo>
                <a:lnTo>
                  <a:pt x="397764" y="23321"/>
                </a:lnTo>
                <a:cubicBezTo>
                  <a:pt x="376028" y="8830"/>
                  <a:pt x="389261" y="15915"/>
                  <a:pt x="356616" y="5033"/>
                </a:cubicBezTo>
                <a:lnTo>
                  <a:pt x="342900" y="461"/>
                </a:lnTo>
                <a:cubicBezTo>
                  <a:pt x="307848" y="1985"/>
                  <a:pt x="271706" y="-3772"/>
                  <a:pt x="237744" y="5033"/>
                </a:cubicBezTo>
                <a:cubicBezTo>
                  <a:pt x="219040" y="9882"/>
                  <a:pt x="224236" y="36898"/>
                  <a:pt x="210312" y="46181"/>
                </a:cubicBezTo>
                <a:cubicBezTo>
                  <a:pt x="201168" y="52277"/>
                  <a:pt x="193306" y="60994"/>
                  <a:pt x="182880" y="64469"/>
                </a:cubicBezTo>
                <a:cubicBezTo>
                  <a:pt x="178308" y="65993"/>
                  <a:pt x="173475" y="66886"/>
                  <a:pt x="169164" y="69041"/>
                </a:cubicBezTo>
                <a:cubicBezTo>
                  <a:pt x="164249" y="71498"/>
                  <a:pt x="160363" y="75728"/>
                  <a:pt x="155448" y="78185"/>
                </a:cubicBezTo>
                <a:cubicBezTo>
                  <a:pt x="151137" y="80340"/>
                  <a:pt x="145945" y="80417"/>
                  <a:pt x="141732" y="82757"/>
                </a:cubicBezTo>
                <a:cubicBezTo>
                  <a:pt x="105770" y="102736"/>
                  <a:pt x="126952" y="101045"/>
                  <a:pt x="118872" y="105617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26FEB4-EEEA-5541-BE00-49CDF63410FF}"/>
              </a:ext>
            </a:extLst>
          </p:cNvPr>
          <p:cNvSpPr txBox="1"/>
          <p:nvPr/>
        </p:nvSpPr>
        <p:spPr>
          <a:xfrm>
            <a:off x="9169748" y="2742460"/>
            <a:ext cx="758023" cy="40011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Ilium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857494" y="1630944"/>
            <a:ext cx="3461275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Innominate Bone</a:t>
            </a:r>
          </a:p>
          <a:p>
            <a:r>
              <a:rPr lang="en-US" dirty="0"/>
              <a:t>Ilium</a:t>
            </a:r>
          </a:p>
          <a:p>
            <a:r>
              <a:rPr lang="en-US" dirty="0"/>
              <a:t>Pubis</a:t>
            </a:r>
          </a:p>
          <a:p>
            <a:pPr lvl="1"/>
            <a:r>
              <a:rPr lang="en-US" dirty="0"/>
              <a:t>Pubic root</a:t>
            </a:r>
          </a:p>
          <a:p>
            <a:pPr lvl="1"/>
            <a:r>
              <a:rPr lang="en-US" dirty="0"/>
              <a:t>Pubic body</a:t>
            </a:r>
          </a:p>
          <a:p>
            <a:pPr lvl="1"/>
            <a:r>
              <a:rPr lang="en-US" dirty="0"/>
              <a:t>Pubic tubercle</a:t>
            </a:r>
          </a:p>
          <a:p>
            <a:r>
              <a:rPr lang="en-US" dirty="0"/>
              <a:t>Ischium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A5B60A-B356-4D41-860D-582B34722689}"/>
              </a:ext>
            </a:extLst>
          </p:cNvPr>
          <p:cNvSpPr txBox="1"/>
          <p:nvPr/>
        </p:nvSpPr>
        <p:spPr>
          <a:xfrm>
            <a:off x="9544833" y="5860972"/>
            <a:ext cx="1810555" cy="21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Photo courtesy of Alesha N. Scott, D.O.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1C612C-5A93-AC40-B00C-356C2905D80A}"/>
              </a:ext>
            </a:extLst>
          </p:cNvPr>
          <p:cNvGrpSpPr/>
          <p:nvPr/>
        </p:nvGrpSpPr>
        <p:grpSpPr>
          <a:xfrm>
            <a:off x="4654134" y="3577786"/>
            <a:ext cx="3477299" cy="1894211"/>
            <a:chOff x="6195363" y="4157671"/>
            <a:chExt cx="2544784" cy="136224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D555F3-9959-224D-972F-E4E38E28CF13}"/>
                </a:ext>
              </a:extLst>
            </p:cNvPr>
            <p:cNvSpPr txBox="1"/>
            <p:nvPr/>
          </p:nvSpPr>
          <p:spPr>
            <a:xfrm>
              <a:off x="6255855" y="4157671"/>
              <a:ext cx="993823" cy="28774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square" rtlCol="0" anchor="ctr" anchorCtr="1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Pubic root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3878C8-9F1C-5641-88A5-61228638FF7F}"/>
                </a:ext>
              </a:extLst>
            </p:cNvPr>
            <p:cNvSpPr txBox="1"/>
            <p:nvPr/>
          </p:nvSpPr>
          <p:spPr>
            <a:xfrm>
              <a:off x="6256275" y="4549022"/>
              <a:ext cx="993823" cy="28774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square" rtlCol="0" anchor="ctr" anchorCtr="1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Pubic body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393C0A-7BA0-A949-83D8-33E9C90FFE18}"/>
                </a:ext>
              </a:extLst>
            </p:cNvPr>
            <p:cNvSpPr txBox="1"/>
            <p:nvPr/>
          </p:nvSpPr>
          <p:spPr>
            <a:xfrm>
              <a:off x="6195363" y="4924968"/>
              <a:ext cx="1246366" cy="28774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square" rtlCol="0" anchor="ctr" anchorCtr="1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Pubic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2000" b="1" dirty="0">
                  <a:solidFill>
                    <a:schemeClr val="bg1"/>
                  </a:solidFill>
                </a:rPr>
                <a:t>tubercle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074A9D6-C08B-2341-BBE4-55963CF7003F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V="1">
              <a:off x="7441729" y="4964473"/>
              <a:ext cx="1298418" cy="104368"/>
            </a:xfrm>
            <a:prstGeom prst="line">
              <a:avLst/>
            </a:prstGeom>
            <a:ln w="28575" cmpd="sng">
              <a:solidFill>
                <a:schemeClr val="bg1"/>
              </a:solidFill>
              <a:tailEnd type="oval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9866731-9A60-AF44-B660-129AD08568C3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>
              <a:off x="7249678" y="4301544"/>
              <a:ext cx="845694" cy="369906"/>
            </a:xfrm>
            <a:prstGeom prst="line">
              <a:avLst/>
            </a:prstGeom>
            <a:ln w="28575" cmpd="sng">
              <a:solidFill>
                <a:schemeClr val="bg1"/>
              </a:solidFill>
              <a:tailEnd type="oval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20AB920-2E92-1847-ADC8-AD7FFF74D578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7250098" y="4692895"/>
              <a:ext cx="1158057" cy="126267"/>
            </a:xfrm>
            <a:prstGeom prst="line">
              <a:avLst/>
            </a:prstGeom>
            <a:ln w="28575" cmpd="sng">
              <a:solidFill>
                <a:schemeClr val="bg1"/>
              </a:solidFill>
              <a:tailEnd type="oval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6331BD-91D5-EF49-9664-D966CED51A7A}"/>
                </a:ext>
              </a:extLst>
            </p:cNvPr>
            <p:cNvSpPr txBox="1"/>
            <p:nvPr/>
          </p:nvSpPr>
          <p:spPr>
            <a:xfrm rot="2071226">
              <a:off x="7729183" y="5232174"/>
              <a:ext cx="768280" cy="2877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 rtlCol="0" anchor="ctr" anchorCtr="1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Ischium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D46FEF4F-797E-EF48-8423-370B09811474}"/>
              </a:ext>
            </a:extLst>
          </p:cNvPr>
          <p:cNvSpPr txBox="1">
            <a:spLocks/>
          </p:cNvSpPr>
          <p:nvPr/>
        </p:nvSpPr>
        <p:spPr>
          <a:xfrm>
            <a:off x="739775" y="199763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Pelvic Osteology</a:t>
            </a:r>
          </a:p>
        </p:txBody>
      </p:sp>
    </p:spTree>
    <p:extLst>
      <p:ext uri="{BB962C8B-B14F-4D97-AF65-F5344CB8AC3E}">
        <p14:creationId xmlns:p14="http://schemas.microsoft.com/office/powerpoint/2010/main" val="2319310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20666" y="1708183"/>
            <a:ext cx="5303781" cy="823912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Palpable Anterior Landmarks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411798" cy="3684588"/>
          </a:xfrm>
        </p:spPr>
        <p:txBody>
          <a:bodyPr/>
          <a:lstStyle/>
          <a:p>
            <a:r>
              <a:rPr lang="en-US" dirty="0"/>
              <a:t>Iliac crest</a:t>
            </a:r>
          </a:p>
          <a:p>
            <a:r>
              <a:rPr lang="en-US" dirty="0"/>
              <a:t>Anterior superior iliac spine (ASIS)</a:t>
            </a:r>
          </a:p>
          <a:p>
            <a:r>
              <a:rPr lang="en-US" dirty="0"/>
              <a:t>Anterior inferior iliac spine (AIIS)</a:t>
            </a:r>
          </a:p>
          <a:p>
            <a:r>
              <a:rPr lang="en-US" dirty="0"/>
              <a:t>Pubic tubercle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1DA6CC4-9393-444D-89C1-D366CC8BA78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0"/>
          <a:stretch/>
        </p:blipFill>
        <p:spPr>
          <a:xfrm>
            <a:off x="6503119" y="1256786"/>
            <a:ext cx="5605302" cy="4201997"/>
          </a:xfrm>
          <a:ln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3CD9E7-D5E8-7E40-8E5F-5CC22AE39D98}"/>
              </a:ext>
            </a:extLst>
          </p:cNvPr>
          <p:cNvSpPr txBox="1"/>
          <p:nvPr/>
        </p:nvSpPr>
        <p:spPr>
          <a:xfrm>
            <a:off x="10297866" y="5255905"/>
            <a:ext cx="1810555" cy="21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Photo courtesy of Alesha N. Scott, D.O.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E3BEF0-0415-AA49-A768-1557B192200A}"/>
              </a:ext>
            </a:extLst>
          </p:cNvPr>
          <p:cNvSpPr txBox="1"/>
          <p:nvPr/>
        </p:nvSpPr>
        <p:spPr>
          <a:xfrm>
            <a:off x="10679705" y="1341775"/>
            <a:ext cx="1331193" cy="40011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Iliac crest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2CE6D4-3452-FC4F-AD65-3C9609537836}"/>
              </a:ext>
            </a:extLst>
          </p:cNvPr>
          <p:cNvSpPr txBox="1"/>
          <p:nvPr/>
        </p:nvSpPr>
        <p:spPr>
          <a:xfrm>
            <a:off x="11344827" y="2897803"/>
            <a:ext cx="663560" cy="40011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274BF1-F313-654B-933E-B86120189290}"/>
              </a:ext>
            </a:extLst>
          </p:cNvPr>
          <p:cNvSpPr txBox="1"/>
          <p:nvPr/>
        </p:nvSpPr>
        <p:spPr>
          <a:xfrm>
            <a:off x="11303629" y="3625940"/>
            <a:ext cx="630464" cy="40011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AIIS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9E16AF-E7C3-FB4F-A778-FC3FC99D875B}"/>
              </a:ext>
            </a:extLst>
          </p:cNvPr>
          <p:cNvSpPr txBox="1"/>
          <p:nvPr/>
        </p:nvSpPr>
        <p:spPr>
          <a:xfrm>
            <a:off x="10869170" y="4385912"/>
            <a:ext cx="1122611" cy="70788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Pubic tubercle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D319F0-D188-0248-B391-4DE016B1C341}"/>
              </a:ext>
            </a:extLst>
          </p:cNvPr>
          <p:cNvCxnSpPr>
            <a:cxnSpLocks/>
          </p:cNvCxnSpPr>
          <p:nvPr/>
        </p:nvCxnSpPr>
        <p:spPr>
          <a:xfrm flipH="1" flipV="1">
            <a:off x="9953763" y="782902"/>
            <a:ext cx="39656" cy="497438"/>
          </a:xfrm>
          <a:prstGeom prst="line">
            <a:avLst/>
          </a:prstGeom>
          <a:ln w="1905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414E99-626F-ED4A-B15B-CC1290DB5D39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11262431" y="2651167"/>
            <a:ext cx="414176" cy="246636"/>
          </a:xfrm>
          <a:prstGeom prst="line">
            <a:avLst/>
          </a:prstGeom>
          <a:ln w="19050">
            <a:solidFill>
              <a:schemeClr val="bg1"/>
            </a:solidFill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E906F7-F8CE-C647-9282-D28249B1F296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10918975" y="3254460"/>
            <a:ext cx="699886" cy="371480"/>
          </a:xfrm>
          <a:prstGeom prst="line">
            <a:avLst/>
          </a:prstGeom>
          <a:ln w="19050">
            <a:solidFill>
              <a:schemeClr val="bg1"/>
            </a:solidFill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28ADC15-470C-1C4F-BA14-91F9B6425F71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10058226" y="4140345"/>
            <a:ext cx="810944" cy="599510"/>
          </a:xfrm>
          <a:prstGeom prst="line">
            <a:avLst/>
          </a:prstGeom>
          <a:ln w="19050">
            <a:solidFill>
              <a:schemeClr val="bg1"/>
            </a:solidFill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88F0753-C6A8-E547-B242-FE3D60E64F38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10814514" y="1741885"/>
            <a:ext cx="530788" cy="214086"/>
          </a:xfrm>
          <a:prstGeom prst="line">
            <a:avLst/>
          </a:prstGeom>
          <a:ln w="19050">
            <a:solidFill>
              <a:schemeClr val="bg1"/>
            </a:solidFill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D2A159AD-7D2C-D147-9A2C-1593AA4125C6}"/>
              </a:ext>
            </a:extLst>
          </p:cNvPr>
          <p:cNvSpPr txBox="1">
            <a:spLocks/>
          </p:cNvSpPr>
          <p:nvPr/>
        </p:nvSpPr>
        <p:spPr>
          <a:xfrm>
            <a:off x="739775" y="199763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Pelvic Osteology</a:t>
            </a:r>
          </a:p>
        </p:txBody>
      </p:sp>
    </p:spTree>
    <p:extLst>
      <p:ext uri="{BB962C8B-B14F-4D97-AF65-F5344CB8AC3E}">
        <p14:creationId xmlns:p14="http://schemas.microsoft.com/office/powerpoint/2010/main" val="2289732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574" y="1681163"/>
            <a:ext cx="5549001" cy="823912"/>
          </a:xfrm>
        </p:spPr>
        <p:txBody>
          <a:bodyPr>
            <a:noAutofit/>
          </a:bodyPr>
          <a:lstStyle/>
          <a:p>
            <a:r>
              <a:rPr lang="en-US" sz="3300" dirty="0"/>
              <a:t>Palpable Posterior Landmarks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4359229" cy="3684588"/>
          </a:xfrm>
        </p:spPr>
        <p:txBody>
          <a:bodyPr/>
          <a:lstStyle/>
          <a:p>
            <a:r>
              <a:rPr lang="en-US" dirty="0"/>
              <a:t>Iliac crest</a:t>
            </a:r>
          </a:p>
          <a:p>
            <a:r>
              <a:rPr lang="en-US" dirty="0"/>
              <a:t>Posterior superior iliac spine (PSIS)</a:t>
            </a:r>
          </a:p>
          <a:p>
            <a:r>
              <a:rPr lang="en-US" dirty="0"/>
              <a:t>Ischial tuberosity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41D53BF-C136-164F-A8E4-2EA03A68292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" r="11590"/>
          <a:stretch/>
        </p:blipFill>
        <p:spPr>
          <a:xfrm>
            <a:off x="6070403" y="1454330"/>
            <a:ext cx="5829131" cy="4775634"/>
          </a:xfr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844544D-93EF-3246-A7AA-18002C948E43}"/>
              </a:ext>
            </a:extLst>
          </p:cNvPr>
          <p:cNvGrpSpPr/>
          <p:nvPr/>
        </p:nvGrpSpPr>
        <p:grpSpPr>
          <a:xfrm>
            <a:off x="6284182" y="1588923"/>
            <a:ext cx="4463392" cy="4522634"/>
            <a:chOff x="7209652" y="2282195"/>
            <a:chExt cx="3530571" cy="367652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101DDC-4D09-9C49-9B8B-C1F0FC949570}"/>
                </a:ext>
              </a:extLst>
            </p:cNvPr>
            <p:cNvSpPr txBox="1"/>
            <p:nvPr/>
          </p:nvSpPr>
          <p:spPr>
            <a:xfrm>
              <a:off x="7422165" y="2322497"/>
              <a:ext cx="986987" cy="325256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square" rtlCol="0" anchor="ctr" anchorCtr="1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Iliac crest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E87005-F2AF-1249-BB19-F9F7C47BFABE}"/>
                </a:ext>
              </a:extLst>
            </p:cNvPr>
            <p:cNvSpPr txBox="1"/>
            <p:nvPr/>
          </p:nvSpPr>
          <p:spPr>
            <a:xfrm>
              <a:off x="10091688" y="2282195"/>
              <a:ext cx="648535" cy="325256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square" rtlCol="0" anchor="ctr" anchorCtr="1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PSIS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9B8A37-F88B-DC4A-8B38-52DAFAA96B56}"/>
                </a:ext>
              </a:extLst>
            </p:cNvPr>
            <p:cNvSpPr txBox="1"/>
            <p:nvPr/>
          </p:nvSpPr>
          <p:spPr>
            <a:xfrm>
              <a:off x="7209652" y="5383268"/>
              <a:ext cx="1039345" cy="575453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square" rtlCol="0" anchor="ctr" anchorCtr="1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Ischial tuberosity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65C0AE2-BDEB-A248-8369-573E355DDCAA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>
              <a:off x="7915659" y="2647753"/>
              <a:ext cx="333338" cy="279148"/>
            </a:xfrm>
            <a:prstGeom prst="line">
              <a:avLst/>
            </a:prstGeom>
            <a:ln w="19050">
              <a:solidFill>
                <a:schemeClr val="bg1"/>
              </a:solidFill>
              <a:tailEnd type="oval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13A3A2E-AAA0-7E46-9C26-F52AE5F17A85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 flipH="1">
              <a:off x="10325677" y="2607451"/>
              <a:ext cx="90278" cy="664695"/>
            </a:xfrm>
            <a:prstGeom prst="line">
              <a:avLst/>
            </a:prstGeom>
            <a:ln w="19050">
              <a:solidFill>
                <a:schemeClr val="bg1"/>
              </a:solidFill>
              <a:tailEnd type="oval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805C160-A4E1-B341-B3F3-6205C8B0E1AC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 flipV="1">
              <a:off x="8248997" y="5471168"/>
              <a:ext cx="640134" cy="199826"/>
            </a:xfrm>
            <a:prstGeom prst="line">
              <a:avLst/>
            </a:prstGeom>
            <a:ln w="19050">
              <a:solidFill>
                <a:schemeClr val="bg1"/>
              </a:solidFill>
              <a:tailEnd type="oval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747CAE2-2F15-1C43-AD6E-CC60CEDEF2E3}"/>
              </a:ext>
            </a:extLst>
          </p:cNvPr>
          <p:cNvSpPr txBox="1"/>
          <p:nvPr/>
        </p:nvSpPr>
        <p:spPr>
          <a:xfrm>
            <a:off x="10088979" y="6004494"/>
            <a:ext cx="1810555" cy="21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Photo courtesy of Alesha N. Scott, D.O.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85DDB8B-7D03-F348-8981-A8E287BC97F7}"/>
              </a:ext>
            </a:extLst>
          </p:cNvPr>
          <p:cNvSpPr txBox="1">
            <a:spLocks/>
          </p:cNvSpPr>
          <p:nvPr/>
        </p:nvSpPr>
        <p:spPr>
          <a:xfrm>
            <a:off x="739775" y="199763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Pelvic Osteology</a:t>
            </a:r>
          </a:p>
        </p:txBody>
      </p:sp>
    </p:spTree>
    <p:extLst>
      <p:ext uri="{BB962C8B-B14F-4D97-AF65-F5344CB8AC3E}">
        <p14:creationId xmlns:p14="http://schemas.microsoft.com/office/powerpoint/2010/main" val="57163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62535985-3FA2-AD40-856C-57245E1B0F04}"/>
              </a:ext>
            </a:extLst>
          </p:cNvPr>
          <p:cNvGrpSpPr/>
          <p:nvPr/>
        </p:nvGrpSpPr>
        <p:grpSpPr>
          <a:xfrm>
            <a:off x="233309" y="1151342"/>
            <a:ext cx="11580315" cy="5121363"/>
            <a:chOff x="233309" y="1151342"/>
            <a:chExt cx="11580315" cy="51213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9994BA-1DB1-4049-9D7C-2174139D8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2" r="12609"/>
            <a:stretch/>
          </p:blipFill>
          <p:spPr>
            <a:xfrm rot="16200000">
              <a:off x="3305509" y="1452411"/>
              <a:ext cx="5121363" cy="4519225"/>
            </a:xfrm>
            <a:prstGeom prst="rect">
              <a:avLst/>
            </a:prstGeom>
          </p:spPr>
        </p:pic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074B742-9D40-A248-8649-E7DB39DB64D9}"/>
                </a:ext>
              </a:extLst>
            </p:cNvPr>
            <p:cNvCxnSpPr>
              <a:cxnSpLocks/>
            </p:cNvCxnSpPr>
            <p:nvPr/>
          </p:nvCxnSpPr>
          <p:spPr>
            <a:xfrm>
              <a:off x="3580182" y="2421226"/>
              <a:ext cx="1575286" cy="21949"/>
            </a:xfrm>
            <a:prstGeom prst="line">
              <a:avLst/>
            </a:prstGeom>
            <a:ln w="19050">
              <a:solidFill>
                <a:schemeClr val="bg1"/>
              </a:solidFill>
              <a:tailEnd type="oval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235A267-4EA3-964B-858C-E71F5C78602A}"/>
                </a:ext>
              </a:extLst>
            </p:cNvPr>
            <p:cNvSpPr txBox="1"/>
            <p:nvPr/>
          </p:nvSpPr>
          <p:spPr>
            <a:xfrm>
              <a:off x="2569094" y="1397578"/>
              <a:ext cx="127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Iliac crest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94254F-387C-AF41-A4AF-A4BABE6E754C}"/>
                </a:ext>
              </a:extLst>
            </p:cNvPr>
            <p:cNvSpPr txBox="1"/>
            <p:nvPr/>
          </p:nvSpPr>
          <p:spPr>
            <a:xfrm>
              <a:off x="2539608" y="2201407"/>
              <a:ext cx="127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Iliac fossa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3A0552-8443-8244-9E70-405E33CE7420}"/>
                </a:ext>
              </a:extLst>
            </p:cNvPr>
            <p:cNvSpPr txBox="1"/>
            <p:nvPr/>
          </p:nvSpPr>
          <p:spPr>
            <a:xfrm>
              <a:off x="233309" y="2571294"/>
              <a:ext cx="34533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Anterior superior iliac spine (ASIS)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009C03-A233-FE41-A6C4-DCE2DBAC80D1}"/>
                </a:ext>
              </a:extLst>
            </p:cNvPr>
            <p:cNvSpPr txBox="1"/>
            <p:nvPr/>
          </p:nvSpPr>
          <p:spPr>
            <a:xfrm>
              <a:off x="342900" y="3373887"/>
              <a:ext cx="33437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Anterior inferior iliac spine (AIIS)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AA033C8-5846-4A44-BD42-D4D7152B4A6D}"/>
                </a:ext>
              </a:extLst>
            </p:cNvPr>
            <p:cNvSpPr txBox="1"/>
            <p:nvPr/>
          </p:nvSpPr>
          <p:spPr>
            <a:xfrm>
              <a:off x="1229967" y="4148357"/>
              <a:ext cx="2333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Iliopectineal eminence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C594ABC-C023-674D-8052-9CF590EA48D2}"/>
                </a:ext>
              </a:extLst>
            </p:cNvPr>
            <p:cNvSpPr txBox="1"/>
            <p:nvPr/>
          </p:nvSpPr>
          <p:spPr>
            <a:xfrm>
              <a:off x="1394892" y="4820365"/>
              <a:ext cx="22326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Superior pubic ramus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26A98AB-D244-5549-94CD-A67802F11F4C}"/>
                </a:ext>
              </a:extLst>
            </p:cNvPr>
            <p:cNvSpPr txBox="1"/>
            <p:nvPr/>
          </p:nvSpPr>
          <p:spPr>
            <a:xfrm>
              <a:off x="2142908" y="5526725"/>
              <a:ext cx="14846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Ischial ramus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3577FDC-9D87-9E44-AA3C-011A39D8073A}"/>
                </a:ext>
              </a:extLst>
            </p:cNvPr>
            <p:cNvSpPr txBox="1"/>
            <p:nvPr/>
          </p:nvSpPr>
          <p:spPr>
            <a:xfrm>
              <a:off x="8194449" y="5675040"/>
              <a:ext cx="18349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Ischial tuberosity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6AFE07-BA50-1B47-8B75-D50FA51A875E}"/>
                </a:ext>
              </a:extLst>
            </p:cNvPr>
            <p:cNvSpPr txBox="1"/>
            <p:nvPr/>
          </p:nvSpPr>
          <p:spPr>
            <a:xfrm>
              <a:off x="8161872" y="4559796"/>
              <a:ext cx="22326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Lesser sciatic notch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F85474-2195-244D-83FC-E839DE9968FA}"/>
                </a:ext>
              </a:extLst>
            </p:cNvPr>
            <p:cNvSpPr txBox="1"/>
            <p:nvPr/>
          </p:nvSpPr>
          <p:spPr>
            <a:xfrm>
              <a:off x="8152198" y="3768497"/>
              <a:ext cx="27138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Greater sciatic notch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DBE24A9-40BF-2744-B81B-FAF04B697C07}"/>
                </a:ext>
              </a:extLst>
            </p:cNvPr>
            <p:cNvSpPr txBox="1"/>
            <p:nvPr/>
          </p:nvSpPr>
          <p:spPr>
            <a:xfrm>
              <a:off x="8183337" y="2817009"/>
              <a:ext cx="3630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Posterior superior iliac spine (PSIS)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9E34246-9309-504B-AFBE-067961906F2D}"/>
                </a:ext>
              </a:extLst>
            </p:cNvPr>
            <p:cNvSpPr txBox="1"/>
            <p:nvPr/>
          </p:nvSpPr>
          <p:spPr>
            <a:xfrm>
              <a:off x="8166664" y="3432948"/>
              <a:ext cx="3391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Posterior inferior iliac spine (PIIS)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AE872CD-C5D0-374A-BB30-28D6A3FA110E}"/>
                </a:ext>
              </a:extLst>
            </p:cNvPr>
            <p:cNvSpPr txBox="1"/>
            <p:nvPr/>
          </p:nvSpPr>
          <p:spPr>
            <a:xfrm>
              <a:off x="8207149" y="2421914"/>
              <a:ext cx="17542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Articular surface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67B047-CBDF-1E4C-A177-C3040C193110}"/>
                </a:ext>
              </a:extLst>
            </p:cNvPr>
            <p:cNvSpPr txBox="1"/>
            <p:nvPr/>
          </p:nvSpPr>
          <p:spPr>
            <a:xfrm>
              <a:off x="8166664" y="4274282"/>
              <a:ext cx="1486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Ischial body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2F56CA6-725B-9F49-9B15-D614C2E73F26}"/>
                </a:ext>
              </a:extLst>
            </p:cNvPr>
            <p:cNvSpPr txBox="1"/>
            <p:nvPr/>
          </p:nvSpPr>
          <p:spPr>
            <a:xfrm>
              <a:off x="2319756" y="5184369"/>
              <a:ext cx="1260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Pubic body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F95BB10-0406-4E41-B614-3A92EB42ACA0}"/>
                </a:ext>
              </a:extLst>
            </p:cNvPr>
            <p:cNvCxnSpPr>
              <a:cxnSpLocks/>
            </p:cNvCxnSpPr>
            <p:nvPr/>
          </p:nvCxnSpPr>
          <p:spPr>
            <a:xfrm>
              <a:off x="3606577" y="1590104"/>
              <a:ext cx="2003438" cy="0"/>
            </a:xfrm>
            <a:prstGeom prst="line">
              <a:avLst/>
            </a:prstGeom>
            <a:ln w="19050">
              <a:solidFill>
                <a:schemeClr val="bg1"/>
              </a:solidFill>
              <a:tailEnd type="oval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6F11CF3-B07E-374B-B6DC-63DA1E1B3603}"/>
                </a:ext>
              </a:extLst>
            </p:cNvPr>
            <p:cNvCxnSpPr>
              <a:cxnSpLocks/>
            </p:cNvCxnSpPr>
            <p:nvPr/>
          </p:nvCxnSpPr>
          <p:spPr>
            <a:xfrm>
              <a:off x="3563612" y="2755960"/>
              <a:ext cx="761875" cy="0"/>
            </a:xfrm>
            <a:prstGeom prst="line">
              <a:avLst/>
            </a:prstGeom>
            <a:ln w="19050">
              <a:solidFill>
                <a:schemeClr val="bg1"/>
              </a:solidFill>
              <a:tailEnd type="oval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CD6F79B-15BE-EE43-ADC1-4BFE2AC3C68D}"/>
                </a:ext>
              </a:extLst>
            </p:cNvPr>
            <p:cNvCxnSpPr>
              <a:cxnSpLocks/>
            </p:cNvCxnSpPr>
            <p:nvPr/>
          </p:nvCxnSpPr>
          <p:spPr>
            <a:xfrm>
              <a:off x="3563612" y="3558553"/>
              <a:ext cx="1047622" cy="0"/>
            </a:xfrm>
            <a:prstGeom prst="line">
              <a:avLst/>
            </a:prstGeom>
            <a:ln w="19050">
              <a:solidFill>
                <a:schemeClr val="bg1"/>
              </a:solidFill>
              <a:tailEnd type="oval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77CB236-D4CC-FF4C-BDF5-6227147D71C4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>
              <a:off x="3563612" y="4333023"/>
              <a:ext cx="1179292" cy="8755"/>
            </a:xfrm>
            <a:prstGeom prst="line">
              <a:avLst/>
            </a:prstGeom>
            <a:ln w="19050">
              <a:solidFill>
                <a:schemeClr val="bg1"/>
              </a:solidFill>
              <a:tailEnd type="oval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88864CD-4016-E040-8469-DD6DA81D1C77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3627551" y="5005031"/>
              <a:ext cx="993331" cy="13691"/>
            </a:xfrm>
            <a:prstGeom prst="line">
              <a:avLst/>
            </a:prstGeom>
            <a:ln w="19050">
              <a:solidFill>
                <a:schemeClr val="bg1"/>
              </a:solidFill>
              <a:tailEnd type="oval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9C3BB0B-B292-9C4A-9A19-795CF9339E97}"/>
                </a:ext>
              </a:extLst>
            </p:cNvPr>
            <p:cNvCxnSpPr>
              <a:cxnSpLocks/>
              <a:stCxn id="28" idx="3"/>
            </p:cNvCxnSpPr>
            <p:nvPr/>
          </p:nvCxnSpPr>
          <p:spPr>
            <a:xfrm>
              <a:off x="3580182" y="5369035"/>
              <a:ext cx="1031052" cy="5883"/>
            </a:xfrm>
            <a:prstGeom prst="line">
              <a:avLst/>
            </a:prstGeom>
            <a:ln w="19050">
              <a:solidFill>
                <a:schemeClr val="bg1"/>
              </a:solidFill>
              <a:tailEnd type="oval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7F49C08-0726-2F49-BC9F-88C32E40C307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3627551" y="5711391"/>
              <a:ext cx="1617549" cy="0"/>
            </a:xfrm>
            <a:prstGeom prst="line">
              <a:avLst/>
            </a:prstGeom>
            <a:ln w="19050">
              <a:solidFill>
                <a:schemeClr val="bg1"/>
              </a:solidFill>
              <a:tailEnd type="oval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73D51F5-88DE-B743-92CA-F6B5F937A29B}"/>
                </a:ext>
              </a:extLst>
            </p:cNvPr>
            <p:cNvCxnSpPr>
              <a:cxnSpLocks/>
              <a:stCxn id="26" idx="1"/>
            </p:cNvCxnSpPr>
            <p:nvPr/>
          </p:nvCxnSpPr>
          <p:spPr>
            <a:xfrm flipH="1">
              <a:off x="6610941" y="2606580"/>
              <a:ext cx="1596208" cy="17396"/>
            </a:xfrm>
            <a:prstGeom prst="line">
              <a:avLst/>
            </a:prstGeom>
            <a:ln w="19050">
              <a:solidFill>
                <a:schemeClr val="bg1"/>
              </a:solidFill>
              <a:tailEnd type="oval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D79ABC9-91AA-854C-9869-86B1BDA5CB88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>
              <a:off x="7543800" y="3001675"/>
              <a:ext cx="639537" cy="0"/>
            </a:xfrm>
            <a:prstGeom prst="line">
              <a:avLst/>
            </a:prstGeom>
            <a:ln w="19050">
              <a:solidFill>
                <a:schemeClr val="bg1"/>
              </a:solidFill>
              <a:tailEnd type="oval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78F87DC-A371-984F-B071-3D68F92CEC6F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>
              <a:off x="7059946" y="3617614"/>
              <a:ext cx="1106718" cy="0"/>
            </a:xfrm>
            <a:prstGeom prst="line">
              <a:avLst/>
            </a:prstGeom>
            <a:ln w="19050">
              <a:solidFill>
                <a:schemeClr val="bg1"/>
              </a:solidFill>
              <a:tailEnd type="oval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F3F517E-8EB4-744C-BBD2-4052FC72C8D5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H="1">
              <a:off x="6438900" y="3953163"/>
              <a:ext cx="1713298" cy="0"/>
            </a:xfrm>
            <a:prstGeom prst="line">
              <a:avLst/>
            </a:prstGeom>
            <a:ln w="19050">
              <a:solidFill>
                <a:schemeClr val="bg1"/>
              </a:solidFill>
              <a:tailEnd type="oval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AEE54BE-41BE-AF4B-A002-21A2954BD726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 flipH="1" flipV="1">
              <a:off x="6217134" y="4432534"/>
              <a:ext cx="1949530" cy="26414"/>
            </a:xfrm>
            <a:prstGeom prst="line">
              <a:avLst/>
            </a:prstGeom>
            <a:ln w="19050">
              <a:solidFill>
                <a:schemeClr val="bg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A553728-8B94-7241-ABE9-DA315959325B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flipH="1">
              <a:off x="6610941" y="4744462"/>
              <a:ext cx="1550931" cy="0"/>
            </a:xfrm>
            <a:prstGeom prst="line">
              <a:avLst/>
            </a:prstGeom>
            <a:ln w="19050">
              <a:solidFill>
                <a:schemeClr val="bg1"/>
              </a:solidFill>
              <a:tailEnd type="oval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E1EE8AC-12D1-254F-A836-249A4181AA60}"/>
                </a:ext>
              </a:extLst>
            </p:cNvPr>
            <p:cNvCxnSpPr>
              <a:cxnSpLocks/>
              <a:stCxn id="21" idx="1"/>
            </p:cNvCxnSpPr>
            <p:nvPr/>
          </p:nvCxnSpPr>
          <p:spPr>
            <a:xfrm flipH="1">
              <a:off x="5839501" y="5859706"/>
              <a:ext cx="2354948" cy="8482"/>
            </a:xfrm>
            <a:prstGeom prst="line">
              <a:avLst/>
            </a:prstGeom>
            <a:ln w="19050">
              <a:solidFill>
                <a:schemeClr val="bg1"/>
              </a:solidFill>
              <a:tailEnd type="oval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7B8F362-A500-EC4B-837B-469AAC36C560}"/>
                </a:ext>
              </a:extLst>
            </p:cNvPr>
            <p:cNvSpPr txBox="1"/>
            <p:nvPr/>
          </p:nvSpPr>
          <p:spPr>
            <a:xfrm>
              <a:off x="6100211" y="6055653"/>
              <a:ext cx="206855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>
                  <a:solidFill>
                    <a:schemeClr val="bg1"/>
                  </a:solidFill>
                </a:rPr>
                <a:t>Photo courtesy of Alesha N. Scott, D.O.</a:t>
              </a:r>
            </a:p>
          </p:txBody>
        </p:sp>
      </p:grpSp>
      <p:sp>
        <p:nvSpPr>
          <p:cNvPr id="39" name="Title 1">
            <a:extLst>
              <a:ext uri="{FF2B5EF4-FFF2-40B4-BE49-F238E27FC236}">
                <a16:creationId xmlns:a16="http://schemas.microsoft.com/office/drawing/2014/main" id="{F27FDA99-EDF7-CA4F-81CE-59FCCE7E5AA8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Pelvic Osteology</a:t>
            </a:r>
          </a:p>
        </p:txBody>
      </p:sp>
    </p:spTree>
    <p:extLst>
      <p:ext uri="{BB962C8B-B14F-4D97-AF65-F5344CB8AC3E}">
        <p14:creationId xmlns:p14="http://schemas.microsoft.com/office/powerpoint/2010/main" val="245335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20764" y="1807608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300" b="1" dirty="0"/>
              <a:t>False and True Pelvis</a:t>
            </a:r>
          </a:p>
          <a:p>
            <a:r>
              <a:rPr lang="en-US" dirty="0"/>
              <a:t>False pelvis</a:t>
            </a:r>
          </a:p>
          <a:p>
            <a:pPr lvl="1"/>
            <a:r>
              <a:rPr lang="en-US" dirty="0"/>
              <a:t>Cranial to the pelvic brim</a:t>
            </a:r>
          </a:p>
          <a:p>
            <a:pPr lvl="1"/>
            <a:r>
              <a:rPr lang="en-US" dirty="0"/>
              <a:t>Sacral ala + iliac fossae</a:t>
            </a:r>
          </a:p>
          <a:p>
            <a:r>
              <a:rPr lang="en-US" dirty="0"/>
              <a:t>True pelvis</a:t>
            </a:r>
          </a:p>
          <a:p>
            <a:pPr lvl="1"/>
            <a:r>
              <a:rPr lang="en-US" dirty="0"/>
              <a:t>Caudal to the pelvic brim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F77E23E7-57B2-884C-AEF8-78D371066F50}"/>
              </a:ext>
            </a:extLst>
          </p:cNvPr>
          <p:cNvSpPr txBox="1">
            <a:spLocks/>
          </p:cNvSpPr>
          <p:nvPr/>
        </p:nvSpPr>
        <p:spPr>
          <a:xfrm>
            <a:off x="725707" y="-11475"/>
            <a:ext cx="10515600" cy="167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2060"/>
                </a:solidFill>
              </a:rPr>
              <a:t>Pelvic Osteology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0008A1A-E37D-094D-BF28-854E37615EB5}"/>
              </a:ext>
            </a:extLst>
          </p:cNvPr>
          <p:cNvGrpSpPr/>
          <p:nvPr/>
        </p:nvGrpSpPr>
        <p:grpSpPr>
          <a:xfrm>
            <a:off x="4569501" y="1807608"/>
            <a:ext cx="7481355" cy="3288214"/>
            <a:chOff x="4848901" y="2062367"/>
            <a:chExt cx="7481355" cy="328821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333B5A1-0019-0B4D-8B3A-36B9BFE3CE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2" r="12609"/>
            <a:stretch/>
          </p:blipFill>
          <p:spPr>
            <a:xfrm rot="16200000">
              <a:off x="9266359" y="2253734"/>
              <a:ext cx="3255264" cy="287253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16ABCD-73CA-CF45-BA5B-37D0ACE46267}"/>
                </a:ext>
              </a:extLst>
            </p:cNvPr>
            <p:cNvSpPr txBox="1"/>
            <p:nvPr/>
          </p:nvSpPr>
          <p:spPr>
            <a:xfrm>
              <a:off x="9988401" y="5104325"/>
              <a:ext cx="206855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/>
                <a:t>Illustrations courtesy of Alesha N. Scott, D.O.</a:t>
              </a:r>
            </a:p>
          </p:txBody>
        </p:sp>
        <p:pic>
          <p:nvPicPr>
            <p:cNvPr id="20" name="Content Placeholder 5">
              <a:extLst>
                <a:ext uri="{FF2B5EF4-FFF2-40B4-BE49-F238E27FC236}">
                  <a16:creationId xmlns:a16="http://schemas.microsoft.com/office/drawing/2014/main" id="{6353C3BD-3A99-224E-8032-BFCE3F6C67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8" t="2459" r="5919" b="8626"/>
            <a:stretch/>
          </p:blipFill>
          <p:spPr>
            <a:xfrm>
              <a:off x="4848901" y="2062367"/>
              <a:ext cx="4608825" cy="325740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304DC96-7F94-0F43-BDA0-DB25C4C6F024}"/>
                </a:ext>
              </a:extLst>
            </p:cNvPr>
            <p:cNvSpPr txBox="1"/>
            <p:nvPr/>
          </p:nvSpPr>
          <p:spPr>
            <a:xfrm>
              <a:off x="10165529" y="5135137"/>
              <a:ext cx="19115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>
                  <a:solidFill>
                    <a:schemeClr val="bg1"/>
                  </a:solidFill>
                </a:rPr>
                <a:t>Photos courtesy of Alesha N. Scott, D.O.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E8689C0-99F5-8F4F-BEFC-43591A1E9F86}"/>
                </a:ext>
              </a:extLst>
            </p:cNvPr>
            <p:cNvCxnSpPr>
              <a:cxnSpLocks/>
              <a:stCxn id="30" idx="1"/>
            </p:cNvCxnSpPr>
            <p:nvPr/>
          </p:nvCxnSpPr>
          <p:spPr>
            <a:xfrm flipH="1">
              <a:off x="8461981" y="2814286"/>
              <a:ext cx="560372" cy="427659"/>
            </a:xfrm>
            <a:prstGeom prst="line">
              <a:avLst/>
            </a:prstGeom>
            <a:ln w="19050">
              <a:solidFill>
                <a:schemeClr val="bg1"/>
              </a:solidFill>
              <a:tailEnd type="oval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22F08C-09AF-1E42-BA9D-9C21F1E96E82}"/>
                </a:ext>
              </a:extLst>
            </p:cNvPr>
            <p:cNvSpPr txBox="1"/>
            <p:nvPr/>
          </p:nvSpPr>
          <p:spPr>
            <a:xfrm>
              <a:off x="8280400" y="4850770"/>
              <a:ext cx="1131383" cy="33855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 rtlCol="0" anchor="ctr" anchorCtr="1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Pelvic brim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401786-E6C9-6F49-AD46-95D6BD051606}"/>
                </a:ext>
              </a:extLst>
            </p:cNvPr>
            <p:cNvSpPr txBox="1"/>
            <p:nvPr/>
          </p:nvSpPr>
          <p:spPr>
            <a:xfrm>
              <a:off x="9022353" y="2645009"/>
              <a:ext cx="1143176" cy="33855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 rtlCol="0" anchor="ctr" anchorCtr="1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False pelvis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045EFE2-E175-0A4F-BBFE-85E581375C6F}"/>
                </a:ext>
              </a:extLst>
            </p:cNvPr>
            <p:cNvSpPr txBox="1"/>
            <p:nvPr/>
          </p:nvSpPr>
          <p:spPr>
            <a:xfrm>
              <a:off x="8728674" y="4017062"/>
              <a:ext cx="1224528" cy="33855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 rtlCol="0" anchor="ctr" anchorCtr="1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True pelvis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2049014-96A0-F649-90A6-9BCA770A318A}"/>
                </a:ext>
              </a:extLst>
            </p:cNvPr>
            <p:cNvCxnSpPr>
              <a:cxnSpLocks/>
              <a:stCxn id="30" idx="2"/>
            </p:cNvCxnSpPr>
            <p:nvPr/>
          </p:nvCxnSpPr>
          <p:spPr>
            <a:xfrm>
              <a:off x="9593941" y="2983563"/>
              <a:ext cx="605168" cy="678078"/>
            </a:xfrm>
            <a:prstGeom prst="line">
              <a:avLst/>
            </a:prstGeom>
            <a:ln w="19050">
              <a:solidFill>
                <a:schemeClr val="bg1"/>
              </a:solidFill>
              <a:tailEnd type="oval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4B69FA1-71DB-EB42-8878-4A1A83388A8D}"/>
                </a:ext>
              </a:extLst>
            </p:cNvPr>
            <p:cNvSpPr/>
            <p:nvPr/>
          </p:nvSpPr>
          <p:spPr>
            <a:xfrm>
              <a:off x="6291205" y="3350975"/>
              <a:ext cx="1695575" cy="733723"/>
            </a:xfrm>
            <a:custGeom>
              <a:avLst/>
              <a:gdLst>
                <a:gd name="connsiteX0" fmla="*/ 186900 w 1748319"/>
                <a:gd name="connsiteY0" fmla="*/ 71181 h 739185"/>
                <a:gd name="connsiteX1" fmla="*/ 225228 w 1748319"/>
                <a:gd name="connsiteY1" fmla="*/ 65705 h 739185"/>
                <a:gd name="connsiteX2" fmla="*/ 241654 w 1748319"/>
                <a:gd name="connsiteY2" fmla="*/ 60230 h 739185"/>
                <a:gd name="connsiteX3" fmla="*/ 263556 w 1748319"/>
                <a:gd name="connsiteY3" fmla="*/ 54754 h 739185"/>
                <a:gd name="connsiteX4" fmla="*/ 279982 w 1748319"/>
                <a:gd name="connsiteY4" fmla="*/ 49279 h 739185"/>
                <a:gd name="connsiteX5" fmla="*/ 323786 w 1748319"/>
                <a:gd name="connsiteY5" fmla="*/ 38328 h 739185"/>
                <a:gd name="connsiteX6" fmla="*/ 378540 w 1748319"/>
                <a:gd name="connsiteY6" fmla="*/ 21902 h 739185"/>
                <a:gd name="connsiteX7" fmla="*/ 466147 w 1748319"/>
                <a:gd name="connsiteY7" fmla="*/ 10951 h 739185"/>
                <a:gd name="connsiteX8" fmla="*/ 499000 w 1748319"/>
                <a:gd name="connsiteY8" fmla="*/ 5475 h 739185"/>
                <a:gd name="connsiteX9" fmla="*/ 586607 w 1748319"/>
                <a:gd name="connsiteY9" fmla="*/ 0 h 739185"/>
                <a:gd name="connsiteX10" fmla="*/ 937036 w 1748319"/>
                <a:gd name="connsiteY10" fmla="*/ 10951 h 739185"/>
                <a:gd name="connsiteX11" fmla="*/ 1057496 w 1748319"/>
                <a:gd name="connsiteY11" fmla="*/ 16426 h 739185"/>
                <a:gd name="connsiteX12" fmla="*/ 1112250 w 1748319"/>
                <a:gd name="connsiteY12" fmla="*/ 21902 h 739185"/>
                <a:gd name="connsiteX13" fmla="*/ 1238186 w 1748319"/>
                <a:gd name="connsiteY13" fmla="*/ 32853 h 739185"/>
                <a:gd name="connsiteX14" fmla="*/ 1353170 w 1748319"/>
                <a:gd name="connsiteY14" fmla="*/ 43803 h 739185"/>
                <a:gd name="connsiteX15" fmla="*/ 1533860 w 1748319"/>
                <a:gd name="connsiteY15" fmla="*/ 49279 h 739185"/>
                <a:gd name="connsiteX16" fmla="*/ 1577664 w 1748319"/>
                <a:gd name="connsiteY16" fmla="*/ 54754 h 739185"/>
                <a:gd name="connsiteX17" fmla="*/ 1610516 w 1748319"/>
                <a:gd name="connsiteY17" fmla="*/ 65705 h 739185"/>
                <a:gd name="connsiteX18" fmla="*/ 1643369 w 1748319"/>
                <a:gd name="connsiteY18" fmla="*/ 87607 h 739185"/>
                <a:gd name="connsiteX19" fmla="*/ 1659795 w 1748319"/>
                <a:gd name="connsiteY19" fmla="*/ 104033 h 739185"/>
                <a:gd name="connsiteX20" fmla="*/ 1670746 w 1748319"/>
                <a:gd name="connsiteY20" fmla="*/ 120460 h 739185"/>
                <a:gd name="connsiteX21" fmla="*/ 1687173 w 1748319"/>
                <a:gd name="connsiteY21" fmla="*/ 131411 h 739185"/>
                <a:gd name="connsiteX22" fmla="*/ 1709074 w 1748319"/>
                <a:gd name="connsiteY22" fmla="*/ 164263 h 739185"/>
                <a:gd name="connsiteX23" fmla="*/ 1720025 w 1748319"/>
                <a:gd name="connsiteY23" fmla="*/ 180690 h 739185"/>
                <a:gd name="connsiteX24" fmla="*/ 1736452 w 1748319"/>
                <a:gd name="connsiteY24" fmla="*/ 197116 h 739185"/>
                <a:gd name="connsiteX25" fmla="*/ 1741927 w 1748319"/>
                <a:gd name="connsiteY25" fmla="*/ 290199 h 739185"/>
                <a:gd name="connsiteX26" fmla="*/ 1725501 w 1748319"/>
                <a:gd name="connsiteY26" fmla="*/ 361379 h 739185"/>
                <a:gd name="connsiteX27" fmla="*/ 1720025 w 1748319"/>
                <a:gd name="connsiteY27" fmla="*/ 377806 h 739185"/>
                <a:gd name="connsiteX28" fmla="*/ 1709074 w 1748319"/>
                <a:gd name="connsiteY28" fmla="*/ 394232 h 739185"/>
                <a:gd name="connsiteX29" fmla="*/ 1687173 w 1748319"/>
                <a:gd name="connsiteY29" fmla="*/ 427085 h 739185"/>
                <a:gd name="connsiteX30" fmla="*/ 1659795 w 1748319"/>
                <a:gd name="connsiteY30" fmla="*/ 454462 h 739185"/>
                <a:gd name="connsiteX31" fmla="*/ 1648845 w 1748319"/>
                <a:gd name="connsiteY31" fmla="*/ 470888 h 739185"/>
                <a:gd name="connsiteX32" fmla="*/ 1643369 w 1748319"/>
                <a:gd name="connsiteY32" fmla="*/ 487315 h 739185"/>
                <a:gd name="connsiteX33" fmla="*/ 1626943 w 1748319"/>
                <a:gd name="connsiteY33" fmla="*/ 498266 h 739185"/>
                <a:gd name="connsiteX34" fmla="*/ 1599565 w 1748319"/>
                <a:gd name="connsiteY34" fmla="*/ 525643 h 739185"/>
                <a:gd name="connsiteX35" fmla="*/ 1588615 w 1748319"/>
                <a:gd name="connsiteY35" fmla="*/ 542069 h 739185"/>
                <a:gd name="connsiteX36" fmla="*/ 1555762 w 1748319"/>
                <a:gd name="connsiteY36" fmla="*/ 563971 h 739185"/>
                <a:gd name="connsiteX37" fmla="*/ 1506483 w 1748319"/>
                <a:gd name="connsiteY37" fmla="*/ 607775 h 739185"/>
                <a:gd name="connsiteX38" fmla="*/ 1479106 w 1748319"/>
                <a:gd name="connsiteY38" fmla="*/ 635152 h 739185"/>
                <a:gd name="connsiteX39" fmla="*/ 1468155 w 1748319"/>
                <a:gd name="connsiteY39" fmla="*/ 651578 h 739185"/>
                <a:gd name="connsiteX40" fmla="*/ 1435302 w 1748319"/>
                <a:gd name="connsiteY40" fmla="*/ 673480 h 739185"/>
                <a:gd name="connsiteX41" fmla="*/ 1418876 w 1748319"/>
                <a:gd name="connsiteY41" fmla="*/ 684431 h 739185"/>
                <a:gd name="connsiteX42" fmla="*/ 1369597 w 1748319"/>
                <a:gd name="connsiteY42" fmla="*/ 722759 h 739185"/>
                <a:gd name="connsiteX43" fmla="*/ 1353170 w 1748319"/>
                <a:gd name="connsiteY43" fmla="*/ 733710 h 739185"/>
                <a:gd name="connsiteX44" fmla="*/ 1331268 w 1748319"/>
                <a:gd name="connsiteY44" fmla="*/ 739185 h 739185"/>
                <a:gd name="connsiteX45" fmla="*/ 1128677 w 1748319"/>
                <a:gd name="connsiteY45" fmla="*/ 733710 h 739185"/>
                <a:gd name="connsiteX46" fmla="*/ 865855 w 1748319"/>
                <a:gd name="connsiteY46" fmla="*/ 728235 h 739185"/>
                <a:gd name="connsiteX47" fmla="*/ 690641 w 1748319"/>
                <a:gd name="connsiteY47" fmla="*/ 711808 h 739185"/>
                <a:gd name="connsiteX48" fmla="*/ 641362 w 1748319"/>
                <a:gd name="connsiteY48" fmla="*/ 706333 h 739185"/>
                <a:gd name="connsiteX49" fmla="*/ 553755 w 1748319"/>
                <a:gd name="connsiteY49" fmla="*/ 689906 h 739185"/>
                <a:gd name="connsiteX50" fmla="*/ 520902 w 1748319"/>
                <a:gd name="connsiteY50" fmla="*/ 678956 h 739185"/>
                <a:gd name="connsiteX51" fmla="*/ 471623 w 1748319"/>
                <a:gd name="connsiteY51" fmla="*/ 668005 h 739185"/>
                <a:gd name="connsiteX52" fmla="*/ 438770 w 1748319"/>
                <a:gd name="connsiteY52" fmla="*/ 657054 h 739185"/>
                <a:gd name="connsiteX53" fmla="*/ 405918 w 1748319"/>
                <a:gd name="connsiteY53" fmla="*/ 646103 h 739185"/>
                <a:gd name="connsiteX54" fmla="*/ 389491 w 1748319"/>
                <a:gd name="connsiteY54" fmla="*/ 640627 h 739185"/>
                <a:gd name="connsiteX55" fmla="*/ 373065 w 1748319"/>
                <a:gd name="connsiteY55" fmla="*/ 629676 h 739185"/>
                <a:gd name="connsiteX56" fmla="*/ 340212 w 1748319"/>
                <a:gd name="connsiteY56" fmla="*/ 618726 h 739185"/>
                <a:gd name="connsiteX57" fmla="*/ 323786 w 1748319"/>
                <a:gd name="connsiteY57" fmla="*/ 607775 h 739185"/>
                <a:gd name="connsiteX58" fmla="*/ 307359 w 1748319"/>
                <a:gd name="connsiteY58" fmla="*/ 602299 h 739185"/>
                <a:gd name="connsiteX59" fmla="*/ 258080 w 1748319"/>
                <a:gd name="connsiteY59" fmla="*/ 574922 h 739185"/>
                <a:gd name="connsiteX60" fmla="*/ 208801 w 1748319"/>
                <a:gd name="connsiteY60" fmla="*/ 542069 h 739185"/>
                <a:gd name="connsiteX61" fmla="*/ 192375 w 1748319"/>
                <a:gd name="connsiteY61" fmla="*/ 531118 h 739185"/>
                <a:gd name="connsiteX62" fmla="*/ 170473 w 1748319"/>
                <a:gd name="connsiteY62" fmla="*/ 503741 h 739185"/>
                <a:gd name="connsiteX63" fmla="*/ 159522 w 1748319"/>
                <a:gd name="connsiteY63" fmla="*/ 487315 h 739185"/>
                <a:gd name="connsiteX64" fmla="*/ 143096 w 1748319"/>
                <a:gd name="connsiteY64" fmla="*/ 476364 h 739185"/>
                <a:gd name="connsiteX65" fmla="*/ 104768 w 1748319"/>
                <a:gd name="connsiteY65" fmla="*/ 427085 h 739185"/>
                <a:gd name="connsiteX66" fmla="*/ 88342 w 1748319"/>
                <a:gd name="connsiteY66" fmla="*/ 394232 h 739185"/>
                <a:gd name="connsiteX67" fmla="*/ 82866 w 1748319"/>
                <a:gd name="connsiteY67" fmla="*/ 377806 h 739185"/>
                <a:gd name="connsiteX68" fmla="*/ 60964 w 1748319"/>
                <a:gd name="connsiteY68" fmla="*/ 344953 h 739185"/>
                <a:gd name="connsiteX69" fmla="*/ 50013 w 1748319"/>
                <a:gd name="connsiteY69" fmla="*/ 328527 h 739185"/>
                <a:gd name="connsiteX70" fmla="*/ 28112 w 1748319"/>
                <a:gd name="connsiteY70" fmla="*/ 295674 h 739185"/>
                <a:gd name="connsiteX71" fmla="*/ 22636 w 1748319"/>
                <a:gd name="connsiteY71" fmla="*/ 279248 h 739185"/>
                <a:gd name="connsiteX72" fmla="*/ 11685 w 1748319"/>
                <a:gd name="connsiteY72" fmla="*/ 262821 h 739185"/>
                <a:gd name="connsiteX73" fmla="*/ 734 w 1748319"/>
                <a:gd name="connsiteY73" fmla="*/ 229969 h 739185"/>
                <a:gd name="connsiteX74" fmla="*/ 33587 w 1748319"/>
                <a:gd name="connsiteY74" fmla="*/ 164263 h 739185"/>
                <a:gd name="connsiteX75" fmla="*/ 44538 w 1748319"/>
                <a:gd name="connsiteY75" fmla="*/ 147837 h 739185"/>
                <a:gd name="connsiteX76" fmla="*/ 60964 w 1748319"/>
                <a:gd name="connsiteY76" fmla="*/ 136886 h 739185"/>
                <a:gd name="connsiteX77" fmla="*/ 110243 w 1748319"/>
                <a:gd name="connsiteY77" fmla="*/ 98558 h 739185"/>
                <a:gd name="connsiteX78" fmla="*/ 126670 w 1748319"/>
                <a:gd name="connsiteY78" fmla="*/ 93082 h 739185"/>
                <a:gd name="connsiteX79" fmla="*/ 143096 w 1748319"/>
                <a:gd name="connsiteY79" fmla="*/ 82132 h 739185"/>
                <a:gd name="connsiteX80" fmla="*/ 186900 w 1748319"/>
                <a:gd name="connsiteY80" fmla="*/ 71181 h 739185"/>
                <a:gd name="connsiteX0" fmla="*/ 175520 w 1736939"/>
                <a:gd name="connsiteY0" fmla="*/ 71181 h 739185"/>
                <a:gd name="connsiteX1" fmla="*/ 213848 w 1736939"/>
                <a:gd name="connsiteY1" fmla="*/ 65705 h 739185"/>
                <a:gd name="connsiteX2" fmla="*/ 230274 w 1736939"/>
                <a:gd name="connsiteY2" fmla="*/ 60230 h 739185"/>
                <a:gd name="connsiteX3" fmla="*/ 252176 w 1736939"/>
                <a:gd name="connsiteY3" fmla="*/ 54754 h 739185"/>
                <a:gd name="connsiteX4" fmla="*/ 268602 w 1736939"/>
                <a:gd name="connsiteY4" fmla="*/ 49279 h 739185"/>
                <a:gd name="connsiteX5" fmla="*/ 312406 w 1736939"/>
                <a:gd name="connsiteY5" fmla="*/ 38328 h 739185"/>
                <a:gd name="connsiteX6" fmla="*/ 367160 w 1736939"/>
                <a:gd name="connsiteY6" fmla="*/ 21902 h 739185"/>
                <a:gd name="connsiteX7" fmla="*/ 454767 w 1736939"/>
                <a:gd name="connsiteY7" fmla="*/ 10951 h 739185"/>
                <a:gd name="connsiteX8" fmla="*/ 487620 w 1736939"/>
                <a:gd name="connsiteY8" fmla="*/ 5475 h 739185"/>
                <a:gd name="connsiteX9" fmla="*/ 575227 w 1736939"/>
                <a:gd name="connsiteY9" fmla="*/ 0 h 739185"/>
                <a:gd name="connsiteX10" fmla="*/ 925656 w 1736939"/>
                <a:gd name="connsiteY10" fmla="*/ 10951 h 739185"/>
                <a:gd name="connsiteX11" fmla="*/ 1046116 w 1736939"/>
                <a:gd name="connsiteY11" fmla="*/ 16426 h 739185"/>
                <a:gd name="connsiteX12" fmla="*/ 1100870 w 1736939"/>
                <a:gd name="connsiteY12" fmla="*/ 21902 h 739185"/>
                <a:gd name="connsiteX13" fmla="*/ 1226806 w 1736939"/>
                <a:gd name="connsiteY13" fmla="*/ 32853 h 739185"/>
                <a:gd name="connsiteX14" fmla="*/ 1341790 w 1736939"/>
                <a:gd name="connsiteY14" fmla="*/ 43803 h 739185"/>
                <a:gd name="connsiteX15" fmla="*/ 1522480 w 1736939"/>
                <a:gd name="connsiteY15" fmla="*/ 49279 h 739185"/>
                <a:gd name="connsiteX16" fmla="*/ 1566284 w 1736939"/>
                <a:gd name="connsiteY16" fmla="*/ 54754 h 739185"/>
                <a:gd name="connsiteX17" fmla="*/ 1599136 w 1736939"/>
                <a:gd name="connsiteY17" fmla="*/ 65705 h 739185"/>
                <a:gd name="connsiteX18" fmla="*/ 1631989 w 1736939"/>
                <a:gd name="connsiteY18" fmla="*/ 87607 h 739185"/>
                <a:gd name="connsiteX19" fmla="*/ 1648415 w 1736939"/>
                <a:gd name="connsiteY19" fmla="*/ 104033 h 739185"/>
                <a:gd name="connsiteX20" fmla="*/ 1659366 w 1736939"/>
                <a:gd name="connsiteY20" fmla="*/ 120460 h 739185"/>
                <a:gd name="connsiteX21" fmla="*/ 1675793 w 1736939"/>
                <a:gd name="connsiteY21" fmla="*/ 131411 h 739185"/>
                <a:gd name="connsiteX22" fmla="*/ 1697694 w 1736939"/>
                <a:gd name="connsiteY22" fmla="*/ 164263 h 739185"/>
                <a:gd name="connsiteX23" fmla="*/ 1708645 w 1736939"/>
                <a:gd name="connsiteY23" fmla="*/ 180690 h 739185"/>
                <a:gd name="connsiteX24" fmla="*/ 1725072 w 1736939"/>
                <a:gd name="connsiteY24" fmla="*/ 197116 h 739185"/>
                <a:gd name="connsiteX25" fmla="*/ 1730547 w 1736939"/>
                <a:gd name="connsiteY25" fmla="*/ 290199 h 739185"/>
                <a:gd name="connsiteX26" fmla="*/ 1714121 w 1736939"/>
                <a:gd name="connsiteY26" fmla="*/ 361379 h 739185"/>
                <a:gd name="connsiteX27" fmla="*/ 1708645 w 1736939"/>
                <a:gd name="connsiteY27" fmla="*/ 377806 h 739185"/>
                <a:gd name="connsiteX28" fmla="*/ 1697694 w 1736939"/>
                <a:gd name="connsiteY28" fmla="*/ 394232 h 739185"/>
                <a:gd name="connsiteX29" fmla="*/ 1675793 w 1736939"/>
                <a:gd name="connsiteY29" fmla="*/ 427085 h 739185"/>
                <a:gd name="connsiteX30" fmla="*/ 1648415 w 1736939"/>
                <a:gd name="connsiteY30" fmla="*/ 454462 h 739185"/>
                <a:gd name="connsiteX31" fmla="*/ 1637465 w 1736939"/>
                <a:gd name="connsiteY31" fmla="*/ 470888 h 739185"/>
                <a:gd name="connsiteX32" fmla="*/ 1631989 w 1736939"/>
                <a:gd name="connsiteY32" fmla="*/ 487315 h 739185"/>
                <a:gd name="connsiteX33" fmla="*/ 1615563 w 1736939"/>
                <a:gd name="connsiteY33" fmla="*/ 498266 h 739185"/>
                <a:gd name="connsiteX34" fmla="*/ 1588185 w 1736939"/>
                <a:gd name="connsiteY34" fmla="*/ 525643 h 739185"/>
                <a:gd name="connsiteX35" fmla="*/ 1577235 w 1736939"/>
                <a:gd name="connsiteY35" fmla="*/ 542069 h 739185"/>
                <a:gd name="connsiteX36" fmla="*/ 1544382 w 1736939"/>
                <a:gd name="connsiteY36" fmla="*/ 563971 h 739185"/>
                <a:gd name="connsiteX37" fmla="*/ 1495103 w 1736939"/>
                <a:gd name="connsiteY37" fmla="*/ 607775 h 739185"/>
                <a:gd name="connsiteX38" fmla="*/ 1467726 w 1736939"/>
                <a:gd name="connsiteY38" fmla="*/ 635152 h 739185"/>
                <a:gd name="connsiteX39" fmla="*/ 1456775 w 1736939"/>
                <a:gd name="connsiteY39" fmla="*/ 651578 h 739185"/>
                <a:gd name="connsiteX40" fmla="*/ 1423922 w 1736939"/>
                <a:gd name="connsiteY40" fmla="*/ 673480 h 739185"/>
                <a:gd name="connsiteX41" fmla="*/ 1407496 w 1736939"/>
                <a:gd name="connsiteY41" fmla="*/ 684431 h 739185"/>
                <a:gd name="connsiteX42" fmla="*/ 1358217 w 1736939"/>
                <a:gd name="connsiteY42" fmla="*/ 722759 h 739185"/>
                <a:gd name="connsiteX43" fmla="*/ 1341790 w 1736939"/>
                <a:gd name="connsiteY43" fmla="*/ 733710 h 739185"/>
                <a:gd name="connsiteX44" fmla="*/ 1319888 w 1736939"/>
                <a:gd name="connsiteY44" fmla="*/ 739185 h 739185"/>
                <a:gd name="connsiteX45" fmla="*/ 1117297 w 1736939"/>
                <a:gd name="connsiteY45" fmla="*/ 733710 h 739185"/>
                <a:gd name="connsiteX46" fmla="*/ 854475 w 1736939"/>
                <a:gd name="connsiteY46" fmla="*/ 728235 h 739185"/>
                <a:gd name="connsiteX47" fmla="*/ 679261 w 1736939"/>
                <a:gd name="connsiteY47" fmla="*/ 711808 h 739185"/>
                <a:gd name="connsiteX48" fmla="*/ 629982 w 1736939"/>
                <a:gd name="connsiteY48" fmla="*/ 706333 h 739185"/>
                <a:gd name="connsiteX49" fmla="*/ 542375 w 1736939"/>
                <a:gd name="connsiteY49" fmla="*/ 689906 h 739185"/>
                <a:gd name="connsiteX50" fmla="*/ 509522 w 1736939"/>
                <a:gd name="connsiteY50" fmla="*/ 678956 h 739185"/>
                <a:gd name="connsiteX51" fmla="*/ 460243 w 1736939"/>
                <a:gd name="connsiteY51" fmla="*/ 668005 h 739185"/>
                <a:gd name="connsiteX52" fmla="*/ 427390 w 1736939"/>
                <a:gd name="connsiteY52" fmla="*/ 657054 h 739185"/>
                <a:gd name="connsiteX53" fmla="*/ 394538 w 1736939"/>
                <a:gd name="connsiteY53" fmla="*/ 646103 h 739185"/>
                <a:gd name="connsiteX54" fmla="*/ 378111 w 1736939"/>
                <a:gd name="connsiteY54" fmla="*/ 640627 h 739185"/>
                <a:gd name="connsiteX55" fmla="*/ 361685 w 1736939"/>
                <a:gd name="connsiteY55" fmla="*/ 629676 h 739185"/>
                <a:gd name="connsiteX56" fmla="*/ 328832 w 1736939"/>
                <a:gd name="connsiteY56" fmla="*/ 618726 h 739185"/>
                <a:gd name="connsiteX57" fmla="*/ 312406 w 1736939"/>
                <a:gd name="connsiteY57" fmla="*/ 607775 h 739185"/>
                <a:gd name="connsiteX58" fmla="*/ 295979 w 1736939"/>
                <a:gd name="connsiteY58" fmla="*/ 602299 h 739185"/>
                <a:gd name="connsiteX59" fmla="*/ 246700 w 1736939"/>
                <a:gd name="connsiteY59" fmla="*/ 574922 h 739185"/>
                <a:gd name="connsiteX60" fmla="*/ 197421 w 1736939"/>
                <a:gd name="connsiteY60" fmla="*/ 542069 h 739185"/>
                <a:gd name="connsiteX61" fmla="*/ 180995 w 1736939"/>
                <a:gd name="connsiteY61" fmla="*/ 531118 h 739185"/>
                <a:gd name="connsiteX62" fmla="*/ 159093 w 1736939"/>
                <a:gd name="connsiteY62" fmla="*/ 503741 h 739185"/>
                <a:gd name="connsiteX63" fmla="*/ 148142 w 1736939"/>
                <a:gd name="connsiteY63" fmla="*/ 487315 h 739185"/>
                <a:gd name="connsiteX64" fmla="*/ 131716 w 1736939"/>
                <a:gd name="connsiteY64" fmla="*/ 476364 h 739185"/>
                <a:gd name="connsiteX65" fmla="*/ 93388 w 1736939"/>
                <a:gd name="connsiteY65" fmla="*/ 427085 h 739185"/>
                <a:gd name="connsiteX66" fmla="*/ 76962 w 1736939"/>
                <a:gd name="connsiteY66" fmla="*/ 394232 h 739185"/>
                <a:gd name="connsiteX67" fmla="*/ 71486 w 1736939"/>
                <a:gd name="connsiteY67" fmla="*/ 377806 h 739185"/>
                <a:gd name="connsiteX68" fmla="*/ 49584 w 1736939"/>
                <a:gd name="connsiteY68" fmla="*/ 344953 h 739185"/>
                <a:gd name="connsiteX69" fmla="*/ 38633 w 1736939"/>
                <a:gd name="connsiteY69" fmla="*/ 328527 h 739185"/>
                <a:gd name="connsiteX70" fmla="*/ 16732 w 1736939"/>
                <a:gd name="connsiteY70" fmla="*/ 295674 h 739185"/>
                <a:gd name="connsiteX71" fmla="*/ 11256 w 1736939"/>
                <a:gd name="connsiteY71" fmla="*/ 279248 h 739185"/>
                <a:gd name="connsiteX72" fmla="*/ 305 w 1736939"/>
                <a:gd name="connsiteY72" fmla="*/ 262821 h 739185"/>
                <a:gd name="connsiteX73" fmla="*/ 30629 w 1736939"/>
                <a:gd name="connsiteY73" fmla="*/ 229969 h 739185"/>
                <a:gd name="connsiteX74" fmla="*/ 22207 w 1736939"/>
                <a:gd name="connsiteY74" fmla="*/ 164263 h 739185"/>
                <a:gd name="connsiteX75" fmla="*/ 33158 w 1736939"/>
                <a:gd name="connsiteY75" fmla="*/ 147837 h 739185"/>
                <a:gd name="connsiteX76" fmla="*/ 49584 w 1736939"/>
                <a:gd name="connsiteY76" fmla="*/ 136886 h 739185"/>
                <a:gd name="connsiteX77" fmla="*/ 98863 w 1736939"/>
                <a:gd name="connsiteY77" fmla="*/ 98558 h 739185"/>
                <a:gd name="connsiteX78" fmla="*/ 115290 w 1736939"/>
                <a:gd name="connsiteY78" fmla="*/ 93082 h 739185"/>
                <a:gd name="connsiteX79" fmla="*/ 131716 w 1736939"/>
                <a:gd name="connsiteY79" fmla="*/ 82132 h 739185"/>
                <a:gd name="connsiteX80" fmla="*/ 175520 w 1736939"/>
                <a:gd name="connsiteY80" fmla="*/ 71181 h 739185"/>
                <a:gd name="connsiteX0" fmla="*/ 167638 w 1729057"/>
                <a:gd name="connsiteY0" fmla="*/ 71181 h 739185"/>
                <a:gd name="connsiteX1" fmla="*/ 205966 w 1729057"/>
                <a:gd name="connsiteY1" fmla="*/ 65705 h 739185"/>
                <a:gd name="connsiteX2" fmla="*/ 222392 w 1729057"/>
                <a:gd name="connsiteY2" fmla="*/ 60230 h 739185"/>
                <a:gd name="connsiteX3" fmla="*/ 244294 w 1729057"/>
                <a:gd name="connsiteY3" fmla="*/ 54754 h 739185"/>
                <a:gd name="connsiteX4" fmla="*/ 260720 w 1729057"/>
                <a:gd name="connsiteY4" fmla="*/ 49279 h 739185"/>
                <a:gd name="connsiteX5" fmla="*/ 304524 w 1729057"/>
                <a:gd name="connsiteY5" fmla="*/ 38328 h 739185"/>
                <a:gd name="connsiteX6" fmla="*/ 359278 w 1729057"/>
                <a:gd name="connsiteY6" fmla="*/ 21902 h 739185"/>
                <a:gd name="connsiteX7" fmla="*/ 446885 w 1729057"/>
                <a:gd name="connsiteY7" fmla="*/ 10951 h 739185"/>
                <a:gd name="connsiteX8" fmla="*/ 479738 w 1729057"/>
                <a:gd name="connsiteY8" fmla="*/ 5475 h 739185"/>
                <a:gd name="connsiteX9" fmla="*/ 567345 w 1729057"/>
                <a:gd name="connsiteY9" fmla="*/ 0 h 739185"/>
                <a:gd name="connsiteX10" fmla="*/ 917774 w 1729057"/>
                <a:gd name="connsiteY10" fmla="*/ 10951 h 739185"/>
                <a:gd name="connsiteX11" fmla="*/ 1038234 w 1729057"/>
                <a:gd name="connsiteY11" fmla="*/ 16426 h 739185"/>
                <a:gd name="connsiteX12" fmla="*/ 1092988 w 1729057"/>
                <a:gd name="connsiteY12" fmla="*/ 21902 h 739185"/>
                <a:gd name="connsiteX13" fmla="*/ 1218924 w 1729057"/>
                <a:gd name="connsiteY13" fmla="*/ 32853 h 739185"/>
                <a:gd name="connsiteX14" fmla="*/ 1333908 w 1729057"/>
                <a:gd name="connsiteY14" fmla="*/ 43803 h 739185"/>
                <a:gd name="connsiteX15" fmla="*/ 1514598 w 1729057"/>
                <a:gd name="connsiteY15" fmla="*/ 49279 h 739185"/>
                <a:gd name="connsiteX16" fmla="*/ 1558402 w 1729057"/>
                <a:gd name="connsiteY16" fmla="*/ 54754 h 739185"/>
                <a:gd name="connsiteX17" fmla="*/ 1591254 w 1729057"/>
                <a:gd name="connsiteY17" fmla="*/ 65705 h 739185"/>
                <a:gd name="connsiteX18" fmla="*/ 1624107 w 1729057"/>
                <a:gd name="connsiteY18" fmla="*/ 87607 h 739185"/>
                <a:gd name="connsiteX19" fmla="*/ 1640533 w 1729057"/>
                <a:gd name="connsiteY19" fmla="*/ 104033 h 739185"/>
                <a:gd name="connsiteX20" fmla="*/ 1651484 w 1729057"/>
                <a:gd name="connsiteY20" fmla="*/ 120460 h 739185"/>
                <a:gd name="connsiteX21" fmla="*/ 1667911 w 1729057"/>
                <a:gd name="connsiteY21" fmla="*/ 131411 h 739185"/>
                <a:gd name="connsiteX22" fmla="*/ 1689812 w 1729057"/>
                <a:gd name="connsiteY22" fmla="*/ 164263 h 739185"/>
                <a:gd name="connsiteX23" fmla="*/ 1700763 w 1729057"/>
                <a:gd name="connsiteY23" fmla="*/ 180690 h 739185"/>
                <a:gd name="connsiteX24" fmla="*/ 1717190 w 1729057"/>
                <a:gd name="connsiteY24" fmla="*/ 197116 h 739185"/>
                <a:gd name="connsiteX25" fmla="*/ 1722665 w 1729057"/>
                <a:gd name="connsiteY25" fmla="*/ 290199 h 739185"/>
                <a:gd name="connsiteX26" fmla="*/ 1706239 w 1729057"/>
                <a:gd name="connsiteY26" fmla="*/ 361379 h 739185"/>
                <a:gd name="connsiteX27" fmla="*/ 1700763 w 1729057"/>
                <a:gd name="connsiteY27" fmla="*/ 377806 h 739185"/>
                <a:gd name="connsiteX28" fmla="*/ 1689812 w 1729057"/>
                <a:gd name="connsiteY28" fmla="*/ 394232 h 739185"/>
                <a:gd name="connsiteX29" fmla="*/ 1667911 w 1729057"/>
                <a:gd name="connsiteY29" fmla="*/ 427085 h 739185"/>
                <a:gd name="connsiteX30" fmla="*/ 1640533 w 1729057"/>
                <a:gd name="connsiteY30" fmla="*/ 454462 h 739185"/>
                <a:gd name="connsiteX31" fmla="*/ 1629583 w 1729057"/>
                <a:gd name="connsiteY31" fmla="*/ 470888 h 739185"/>
                <a:gd name="connsiteX32" fmla="*/ 1624107 w 1729057"/>
                <a:gd name="connsiteY32" fmla="*/ 487315 h 739185"/>
                <a:gd name="connsiteX33" fmla="*/ 1607681 w 1729057"/>
                <a:gd name="connsiteY33" fmla="*/ 498266 h 739185"/>
                <a:gd name="connsiteX34" fmla="*/ 1580303 w 1729057"/>
                <a:gd name="connsiteY34" fmla="*/ 525643 h 739185"/>
                <a:gd name="connsiteX35" fmla="*/ 1569353 w 1729057"/>
                <a:gd name="connsiteY35" fmla="*/ 542069 h 739185"/>
                <a:gd name="connsiteX36" fmla="*/ 1536500 w 1729057"/>
                <a:gd name="connsiteY36" fmla="*/ 563971 h 739185"/>
                <a:gd name="connsiteX37" fmla="*/ 1487221 w 1729057"/>
                <a:gd name="connsiteY37" fmla="*/ 607775 h 739185"/>
                <a:gd name="connsiteX38" fmla="*/ 1459844 w 1729057"/>
                <a:gd name="connsiteY38" fmla="*/ 635152 h 739185"/>
                <a:gd name="connsiteX39" fmla="*/ 1448893 w 1729057"/>
                <a:gd name="connsiteY39" fmla="*/ 651578 h 739185"/>
                <a:gd name="connsiteX40" fmla="*/ 1416040 w 1729057"/>
                <a:gd name="connsiteY40" fmla="*/ 673480 h 739185"/>
                <a:gd name="connsiteX41" fmla="*/ 1399614 w 1729057"/>
                <a:gd name="connsiteY41" fmla="*/ 684431 h 739185"/>
                <a:gd name="connsiteX42" fmla="*/ 1350335 w 1729057"/>
                <a:gd name="connsiteY42" fmla="*/ 722759 h 739185"/>
                <a:gd name="connsiteX43" fmla="*/ 1333908 w 1729057"/>
                <a:gd name="connsiteY43" fmla="*/ 733710 h 739185"/>
                <a:gd name="connsiteX44" fmla="*/ 1312006 w 1729057"/>
                <a:gd name="connsiteY44" fmla="*/ 739185 h 739185"/>
                <a:gd name="connsiteX45" fmla="*/ 1109415 w 1729057"/>
                <a:gd name="connsiteY45" fmla="*/ 733710 h 739185"/>
                <a:gd name="connsiteX46" fmla="*/ 846593 w 1729057"/>
                <a:gd name="connsiteY46" fmla="*/ 728235 h 739185"/>
                <a:gd name="connsiteX47" fmla="*/ 671379 w 1729057"/>
                <a:gd name="connsiteY47" fmla="*/ 711808 h 739185"/>
                <a:gd name="connsiteX48" fmla="*/ 622100 w 1729057"/>
                <a:gd name="connsiteY48" fmla="*/ 706333 h 739185"/>
                <a:gd name="connsiteX49" fmla="*/ 534493 w 1729057"/>
                <a:gd name="connsiteY49" fmla="*/ 689906 h 739185"/>
                <a:gd name="connsiteX50" fmla="*/ 501640 w 1729057"/>
                <a:gd name="connsiteY50" fmla="*/ 678956 h 739185"/>
                <a:gd name="connsiteX51" fmla="*/ 452361 w 1729057"/>
                <a:gd name="connsiteY51" fmla="*/ 668005 h 739185"/>
                <a:gd name="connsiteX52" fmla="*/ 419508 w 1729057"/>
                <a:gd name="connsiteY52" fmla="*/ 657054 h 739185"/>
                <a:gd name="connsiteX53" fmla="*/ 386656 w 1729057"/>
                <a:gd name="connsiteY53" fmla="*/ 646103 h 739185"/>
                <a:gd name="connsiteX54" fmla="*/ 370229 w 1729057"/>
                <a:gd name="connsiteY54" fmla="*/ 640627 h 739185"/>
                <a:gd name="connsiteX55" fmla="*/ 353803 w 1729057"/>
                <a:gd name="connsiteY55" fmla="*/ 629676 h 739185"/>
                <a:gd name="connsiteX56" fmla="*/ 320950 w 1729057"/>
                <a:gd name="connsiteY56" fmla="*/ 618726 h 739185"/>
                <a:gd name="connsiteX57" fmla="*/ 304524 w 1729057"/>
                <a:gd name="connsiteY57" fmla="*/ 607775 h 739185"/>
                <a:gd name="connsiteX58" fmla="*/ 288097 w 1729057"/>
                <a:gd name="connsiteY58" fmla="*/ 602299 h 739185"/>
                <a:gd name="connsiteX59" fmla="*/ 238818 w 1729057"/>
                <a:gd name="connsiteY59" fmla="*/ 574922 h 739185"/>
                <a:gd name="connsiteX60" fmla="*/ 189539 w 1729057"/>
                <a:gd name="connsiteY60" fmla="*/ 542069 h 739185"/>
                <a:gd name="connsiteX61" fmla="*/ 173113 w 1729057"/>
                <a:gd name="connsiteY61" fmla="*/ 531118 h 739185"/>
                <a:gd name="connsiteX62" fmla="*/ 151211 w 1729057"/>
                <a:gd name="connsiteY62" fmla="*/ 503741 h 739185"/>
                <a:gd name="connsiteX63" fmla="*/ 140260 w 1729057"/>
                <a:gd name="connsiteY63" fmla="*/ 487315 h 739185"/>
                <a:gd name="connsiteX64" fmla="*/ 123834 w 1729057"/>
                <a:gd name="connsiteY64" fmla="*/ 476364 h 739185"/>
                <a:gd name="connsiteX65" fmla="*/ 85506 w 1729057"/>
                <a:gd name="connsiteY65" fmla="*/ 427085 h 739185"/>
                <a:gd name="connsiteX66" fmla="*/ 69080 w 1729057"/>
                <a:gd name="connsiteY66" fmla="*/ 394232 h 739185"/>
                <a:gd name="connsiteX67" fmla="*/ 63604 w 1729057"/>
                <a:gd name="connsiteY67" fmla="*/ 377806 h 739185"/>
                <a:gd name="connsiteX68" fmla="*/ 41702 w 1729057"/>
                <a:gd name="connsiteY68" fmla="*/ 344953 h 739185"/>
                <a:gd name="connsiteX69" fmla="*/ 30751 w 1729057"/>
                <a:gd name="connsiteY69" fmla="*/ 328527 h 739185"/>
                <a:gd name="connsiteX70" fmla="*/ 8850 w 1729057"/>
                <a:gd name="connsiteY70" fmla="*/ 295674 h 739185"/>
                <a:gd name="connsiteX71" fmla="*/ 3374 w 1729057"/>
                <a:gd name="connsiteY71" fmla="*/ 279248 h 739185"/>
                <a:gd name="connsiteX72" fmla="*/ 62273 w 1729057"/>
                <a:gd name="connsiteY72" fmla="*/ 265996 h 739185"/>
                <a:gd name="connsiteX73" fmla="*/ 22747 w 1729057"/>
                <a:gd name="connsiteY73" fmla="*/ 229969 h 739185"/>
                <a:gd name="connsiteX74" fmla="*/ 14325 w 1729057"/>
                <a:gd name="connsiteY74" fmla="*/ 164263 h 739185"/>
                <a:gd name="connsiteX75" fmla="*/ 25276 w 1729057"/>
                <a:gd name="connsiteY75" fmla="*/ 147837 h 739185"/>
                <a:gd name="connsiteX76" fmla="*/ 41702 w 1729057"/>
                <a:gd name="connsiteY76" fmla="*/ 136886 h 739185"/>
                <a:gd name="connsiteX77" fmla="*/ 90981 w 1729057"/>
                <a:gd name="connsiteY77" fmla="*/ 98558 h 739185"/>
                <a:gd name="connsiteX78" fmla="*/ 107408 w 1729057"/>
                <a:gd name="connsiteY78" fmla="*/ 93082 h 739185"/>
                <a:gd name="connsiteX79" fmla="*/ 123834 w 1729057"/>
                <a:gd name="connsiteY79" fmla="*/ 82132 h 739185"/>
                <a:gd name="connsiteX80" fmla="*/ 167638 w 1729057"/>
                <a:gd name="connsiteY80" fmla="*/ 71181 h 739185"/>
                <a:gd name="connsiteX0" fmla="*/ 161101 w 1722520"/>
                <a:gd name="connsiteY0" fmla="*/ 71181 h 739185"/>
                <a:gd name="connsiteX1" fmla="*/ 199429 w 1722520"/>
                <a:gd name="connsiteY1" fmla="*/ 65705 h 739185"/>
                <a:gd name="connsiteX2" fmla="*/ 215855 w 1722520"/>
                <a:gd name="connsiteY2" fmla="*/ 60230 h 739185"/>
                <a:gd name="connsiteX3" fmla="*/ 237757 w 1722520"/>
                <a:gd name="connsiteY3" fmla="*/ 54754 h 739185"/>
                <a:gd name="connsiteX4" fmla="*/ 254183 w 1722520"/>
                <a:gd name="connsiteY4" fmla="*/ 49279 h 739185"/>
                <a:gd name="connsiteX5" fmla="*/ 297987 w 1722520"/>
                <a:gd name="connsiteY5" fmla="*/ 38328 h 739185"/>
                <a:gd name="connsiteX6" fmla="*/ 352741 w 1722520"/>
                <a:gd name="connsiteY6" fmla="*/ 21902 h 739185"/>
                <a:gd name="connsiteX7" fmla="*/ 440348 w 1722520"/>
                <a:gd name="connsiteY7" fmla="*/ 10951 h 739185"/>
                <a:gd name="connsiteX8" fmla="*/ 473201 w 1722520"/>
                <a:gd name="connsiteY8" fmla="*/ 5475 h 739185"/>
                <a:gd name="connsiteX9" fmla="*/ 560808 w 1722520"/>
                <a:gd name="connsiteY9" fmla="*/ 0 h 739185"/>
                <a:gd name="connsiteX10" fmla="*/ 911237 w 1722520"/>
                <a:gd name="connsiteY10" fmla="*/ 10951 h 739185"/>
                <a:gd name="connsiteX11" fmla="*/ 1031697 w 1722520"/>
                <a:gd name="connsiteY11" fmla="*/ 16426 h 739185"/>
                <a:gd name="connsiteX12" fmla="*/ 1086451 w 1722520"/>
                <a:gd name="connsiteY12" fmla="*/ 21902 h 739185"/>
                <a:gd name="connsiteX13" fmla="*/ 1212387 w 1722520"/>
                <a:gd name="connsiteY13" fmla="*/ 32853 h 739185"/>
                <a:gd name="connsiteX14" fmla="*/ 1327371 w 1722520"/>
                <a:gd name="connsiteY14" fmla="*/ 43803 h 739185"/>
                <a:gd name="connsiteX15" fmla="*/ 1508061 w 1722520"/>
                <a:gd name="connsiteY15" fmla="*/ 49279 h 739185"/>
                <a:gd name="connsiteX16" fmla="*/ 1551865 w 1722520"/>
                <a:gd name="connsiteY16" fmla="*/ 54754 h 739185"/>
                <a:gd name="connsiteX17" fmla="*/ 1584717 w 1722520"/>
                <a:gd name="connsiteY17" fmla="*/ 65705 h 739185"/>
                <a:gd name="connsiteX18" fmla="*/ 1617570 w 1722520"/>
                <a:gd name="connsiteY18" fmla="*/ 87607 h 739185"/>
                <a:gd name="connsiteX19" fmla="*/ 1633996 w 1722520"/>
                <a:gd name="connsiteY19" fmla="*/ 104033 h 739185"/>
                <a:gd name="connsiteX20" fmla="*/ 1644947 w 1722520"/>
                <a:gd name="connsiteY20" fmla="*/ 120460 h 739185"/>
                <a:gd name="connsiteX21" fmla="*/ 1661374 w 1722520"/>
                <a:gd name="connsiteY21" fmla="*/ 131411 h 739185"/>
                <a:gd name="connsiteX22" fmla="*/ 1683275 w 1722520"/>
                <a:gd name="connsiteY22" fmla="*/ 164263 h 739185"/>
                <a:gd name="connsiteX23" fmla="*/ 1694226 w 1722520"/>
                <a:gd name="connsiteY23" fmla="*/ 180690 h 739185"/>
                <a:gd name="connsiteX24" fmla="*/ 1710653 w 1722520"/>
                <a:gd name="connsiteY24" fmla="*/ 197116 h 739185"/>
                <a:gd name="connsiteX25" fmla="*/ 1716128 w 1722520"/>
                <a:gd name="connsiteY25" fmla="*/ 290199 h 739185"/>
                <a:gd name="connsiteX26" fmla="*/ 1699702 w 1722520"/>
                <a:gd name="connsiteY26" fmla="*/ 361379 h 739185"/>
                <a:gd name="connsiteX27" fmla="*/ 1694226 w 1722520"/>
                <a:gd name="connsiteY27" fmla="*/ 377806 h 739185"/>
                <a:gd name="connsiteX28" fmla="*/ 1683275 w 1722520"/>
                <a:gd name="connsiteY28" fmla="*/ 394232 h 739185"/>
                <a:gd name="connsiteX29" fmla="*/ 1661374 w 1722520"/>
                <a:gd name="connsiteY29" fmla="*/ 427085 h 739185"/>
                <a:gd name="connsiteX30" fmla="*/ 1633996 w 1722520"/>
                <a:gd name="connsiteY30" fmla="*/ 454462 h 739185"/>
                <a:gd name="connsiteX31" fmla="*/ 1623046 w 1722520"/>
                <a:gd name="connsiteY31" fmla="*/ 470888 h 739185"/>
                <a:gd name="connsiteX32" fmla="*/ 1617570 w 1722520"/>
                <a:gd name="connsiteY32" fmla="*/ 487315 h 739185"/>
                <a:gd name="connsiteX33" fmla="*/ 1601144 w 1722520"/>
                <a:gd name="connsiteY33" fmla="*/ 498266 h 739185"/>
                <a:gd name="connsiteX34" fmla="*/ 1573766 w 1722520"/>
                <a:gd name="connsiteY34" fmla="*/ 525643 h 739185"/>
                <a:gd name="connsiteX35" fmla="*/ 1562816 w 1722520"/>
                <a:gd name="connsiteY35" fmla="*/ 542069 h 739185"/>
                <a:gd name="connsiteX36" fmla="*/ 1529963 w 1722520"/>
                <a:gd name="connsiteY36" fmla="*/ 563971 h 739185"/>
                <a:gd name="connsiteX37" fmla="*/ 1480684 w 1722520"/>
                <a:gd name="connsiteY37" fmla="*/ 607775 h 739185"/>
                <a:gd name="connsiteX38" fmla="*/ 1453307 w 1722520"/>
                <a:gd name="connsiteY38" fmla="*/ 635152 h 739185"/>
                <a:gd name="connsiteX39" fmla="*/ 1442356 w 1722520"/>
                <a:gd name="connsiteY39" fmla="*/ 651578 h 739185"/>
                <a:gd name="connsiteX40" fmla="*/ 1409503 w 1722520"/>
                <a:gd name="connsiteY40" fmla="*/ 673480 h 739185"/>
                <a:gd name="connsiteX41" fmla="*/ 1393077 w 1722520"/>
                <a:gd name="connsiteY41" fmla="*/ 684431 h 739185"/>
                <a:gd name="connsiteX42" fmla="*/ 1343798 w 1722520"/>
                <a:gd name="connsiteY42" fmla="*/ 722759 h 739185"/>
                <a:gd name="connsiteX43" fmla="*/ 1327371 w 1722520"/>
                <a:gd name="connsiteY43" fmla="*/ 733710 h 739185"/>
                <a:gd name="connsiteX44" fmla="*/ 1305469 w 1722520"/>
                <a:gd name="connsiteY44" fmla="*/ 739185 h 739185"/>
                <a:gd name="connsiteX45" fmla="*/ 1102878 w 1722520"/>
                <a:gd name="connsiteY45" fmla="*/ 733710 h 739185"/>
                <a:gd name="connsiteX46" fmla="*/ 840056 w 1722520"/>
                <a:gd name="connsiteY46" fmla="*/ 728235 h 739185"/>
                <a:gd name="connsiteX47" fmla="*/ 664842 w 1722520"/>
                <a:gd name="connsiteY47" fmla="*/ 711808 h 739185"/>
                <a:gd name="connsiteX48" fmla="*/ 615563 w 1722520"/>
                <a:gd name="connsiteY48" fmla="*/ 706333 h 739185"/>
                <a:gd name="connsiteX49" fmla="*/ 527956 w 1722520"/>
                <a:gd name="connsiteY49" fmla="*/ 689906 h 739185"/>
                <a:gd name="connsiteX50" fmla="*/ 495103 w 1722520"/>
                <a:gd name="connsiteY50" fmla="*/ 678956 h 739185"/>
                <a:gd name="connsiteX51" fmla="*/ 445824 w 1722520"/>
                <a:gd name="connsiteY51" fmla="*/ 668005 h 739185"/>
                <a:gd name="connsiteX52" fmla="*/ 412971 w 1722520"/>
                <a:gd name="connsiteY52" fmla="*/ 657054 h 739185"/>
                <a:gd name="connsiteX53" fmla="*/ 380119 w 1722520"/>
                <a:gd name="connsiteY53" fmla="*/ 646103 h 739185"/>
                <a:gd name="connsiteX54" fmla="*/ 363692 w 1722520"/>
                <a:gd name="connsiteY54" fmla="*/ 640627 h 739185"/>
                <a:gd name="connsiteX55" fmla="*/ 347266 w 1722520"/>
                <a:gd name="connsiteY55" fmla="*/ 629676 h 739185"/>
                <a:gd name="connsiteX56" fmla="*/ 314413 w 1722520"/>
                <a:gd name="connsiteY56" fmla="*/ 618726 h 739185"/>
                <a:gd name="connsiteX57" fmla="*/ 297987 w 1722520"/>
                <a:gd name="connsiteY57" fmla="*/ 607775 h 739185"/>
                <a:gd name="connsiteX58" fmla="*/ 281560 w 1722520"/>
                <a:gd name="connsiteY58" fmla="*/ 602299 h 739185"/>
                <a:gd name="connsiteX59" fmla="*/ 232281 w 1722520"/>
                <a:gd name="connsiteY59" fmla="*/ 574922 h 739185"/>
                <a:gd name="connsiteX60" fmla="*/ 183002 w 1722520"/>
                <a:gd name="connsiteY60" fmla="*/ 542069 h 739185"/>
                <a:gd name="connsiteX61" fmla="*/ 166576 w 1722520"/>
                <a:gd name="connsiteY61" fmla="*/ 531118 h 739185"/>
                <a:gd name="connsiteX62" fmla="*/ 144674 w 1722520"/>
                <a:gd name="connsiteY62" fmla="*/ 503741 h 739185"/>
                <a:gd name="connsiteX63" fmla="*/ 133723 w 1722520"/>
                <a:gd name="connsiteY63" fmla="*/ 487315 h 739185"/>
                <a:gd name="connsiteX64" fmla="*/ 117297 w 1722520"/>
                <a:gd name="connsiteY64" fmla="*/ 476364 h 739185"/>
                <a:gd name="connsiteX65" fmla="*/ 78969 w 1722520"/>
                <a:gd name="connsiteY65" fmla="*/ 427085 h 739185"/>
                <a:gd name="connsiteX66" fmla="*/ 62543 w 1722520"/>
                <a:gd name="connsiteY66" fmla="*/ 394232 h 739185"/>
                <a:gd name="connsiteX67" fmla="*/ 57067 w 1722520"/>
                <a:gd name="connsiteY67" fmla="*/ 377806 h 739185"/>
                <a:gd name="connsiteX68" fmla="*/ 35165 w 1722520"/>
                <a:gd name="connsiteY68" fmla="*/ 344953 h 739185"/>
                <a:gd name="connsiteX69" fmla="*/ 24214 w 1722520"/>
                <a:gd name="connsiteY69" fmla="*/ 328527 h 739185"/>
                <a:gd name="connsiteX70" fmla="*/ 2313 w 1722520"/>
                <a:gd name="connsiteY70" fmla="*/ 295674 h 739185"/>
                <a:gd name="connsiteX71" fmla="*/ 76212 w 1722520"/>
                <a:gd name="connsiteY71" fmla="*/ 279248 h 739185"/>
                <a:gd name="connsiteX72" fmla="*/ 55736 w 1722520"/>
                <a:gd name="connsiteY72" fmla="*/ 265996 h 739185"/>
                <a:gd name="connsiteX73" fmla="*/ 16210 w 1722520"/>
                <a:gd name="connsiteY73" fmla="*/ 229969 h 739185"/>
                <a:gd name="connsiteX74" fmla="*/ 7788 w 1722520"/>
                <a:gd name="connsiteY74" fmla="*/ 164263 h 739185"/>
                <a:gd name="connsiteX75" fmla="*/ 18739 w 1722520"/>
                <a:gd name="connsiteY75" fmla="*/ 147837 h 739185"/>
                <a:gd name="connsiteX76" fmla="*/ 35165 w 1722520"/>
                <a:gd name="connsiteY76" fmla="*/ 136886 h 739185"/>
                <a:gd name="connsiteX77" fmla="*/ 84444 w 1722520"/>
                <a:gd name="connsiteY77" fmla="*/ 98558 h 739185"/>
                <a:gd name="connsiteX78" fmla="*/ 100871 w 1722520"/>
                <a:gd name="connsiteY78" fmla="*/ 93082 h 739185"/>
                <a:gd name="connsiteX79" fmla="*/ 117297 w 1722520"/>
                <a:gd name="connsiteY79" fmla="*/ 82132 h 739185"/>
                <a:gd name="connsiteX80" fmla="*/ 161101 w 1722520"/>
                <a:gd name="connsiteY80" fmla="*/ 71181 h 739185"/>
                <a:gd name="connsiteX0" fmla="*/ 159003 w 1720422"/>
                <a:gd name="connsiteY0" fmla="*/ 71181 h 739185"/>
                <a:gd name="connsiteX1" fmla="*/ 197331 w 1720422"/>
                <a:gd name="connsiteY1" fmla="*/ 65705 h 739185"/>
                <a:gd name="connsiteX2" fmla="*/ 213757 w 1720422"/>
                <a:gd name="connsiteY2" fmla="*/ 60230 h 739185"/>
                <a:gd name="connsiteX3" fmla="*/ 235659 w 1720422"/>
                <a:gd name="connsiteY3" fmla="*/ 54754 h 739185"/>
                <a:gd name="connsiteX4" fmla="*/ 252085 w 1720422"/>
                <a:gd name="connsiteY4" fmla="*/ 49279 h 739185"/>
                <a:gd name="connsiteX5" fmla="*/ 295889 w 1720422"/>
                <a:gd name="connsiteY5" fmla="*/ 38328 h 739185"/>
                <a:gd name="connsiteX6" fmla="*/ 350643 w 1720422"/>
                <a:gd name="connsiteY6" fmla="*/ 21902 h 739185"/>
                <a:gd name="connsiteX7" fmla="*/ 438250 w 1720422"/>
                <a:gd name="connsiteY7" fmla="*/ 10951 h 739185"/>
                <a:gd name="connsiteX8" fmla="*/ 471103 w 1720422"/>
                <a:gd name="connsiteY8" fmla="*/ 5475 h 739185"/>
                <a:gd name="connsiteX9" fmla="*/ 558710 w 1720422"/>
                <a:gd name="connsiteY9" fmla="*/ 0 h 739185"/>
                <a:gd name="connsiteX10" fmla="*/ 909139 w 1720422"/>
                <a:gd name="connsiteY10" fmla="*/ 10951 h 739185"/>
                <a:gd name="connsiteX11" fmla="*/ 1029599 w 1720422"/>
                <a:gd name="connsiteY11" fmla="*/ 16426 h 739185"/>
                <a:gd name="connsiteX12" fmla="*/ 1084353 w 1720422"/>
                <a:gd name="connsiteY12" fmla="*/ 21902 h 739185"/>
                <a:gd name="connsiteX13" fmla="*/ 1210289 w 1720422"/>
                <a:gd name="connsiteY13" fmla="*/ 32853 h 739185"/>
                <a:gd name="connsiteX14" fmla="*/ 1325273 w 1720422"/>
                <a:gd name="connsiteY14" fmla="*/ 43803 h 739185"/>
                <a:gd name="connsiteX15" fmla="*/ 1505963 w 1720422"/>
                <a:gd name="connsiteY15" fmla="*/ 49279 h 739185"/>
                <a:gd name="connsiteX16" fmla="*/ 1549767 w 1720422"/>
                <a:gd name="connsiteY16" fmla="*/ 54754 h 739185"/>
                <a:gd name="connsiteX17" fmla="*/ 1582619 w 1720422"/>
                <a:gd name="connsiteY17" fmla="*/ 65705 h 739185"/>
                <a:gd name="connsiteX18" fmla="*/ 1615472 w 1720422"/>
                <a:gd name="connsiteY18" fmla="*/ 87607 h 739185"/>
                <a:gd name="connsiteX19" fmla="*/ 1631898 w 1720422"/>
                <a:gd name="connsiteY19" fmla="*/ 104033 h 739185"/>
                <a:gd name="connsiteX20" fmla="*/ 1642849 w 1720422"/>
                <a:gd name="connsiteY20" fmla="*/ 120460 h 739185"/>
                <a:gd name="connsiteX21" fmla="*/ 1659276 w 1720422"/>
                <a:gd name="connsiteY21" fmla="*/ 131411 h 739185"/>
                <a:gd name="connsiteX22" fmla="*/ 1681177 w 1720422"/>
                <a:gd name="connsiteY22" fmla="*/ 164263 h 739185"/>
                <a:gd name="connsiteX23" fmla="*/ 1692128 w 1720422"/>
                <a:gd name="connsiteY23" fmla="*/ 180690 h 739185"/>
                <a:gd name="connsiteX24" fmla="*/ 1708555 w 1720422"/>
                <a:gd name="connsiteY24" fmla="*/ 197116 h 739185"/>
                <a:gd name="connsiteX25" fmla="*/ 1714030 w 1720422"/>
                <a:gd name="connsiteY25" fmla="*/ 290199 h 739185"/>
                <a:gd name="connsiteX26" fmla="*/ 1697604 w 1720422"/>
                <a:gd name="connsiteY26" fmla="*/ 361379 h 739185"/>
                <a:gd name="connsiteX27" fmla="*/ 1692128 w 1720422"/>
                <a:gd name="connsiteY27" fmla="*/ 377806 h 739185"/>
                <a:gd name="connsiteX28" fmla="*/ 1681177 w 1720422"/>
                <a:gd name="connsiteY28" fmla="*/ 394232 h 739185"/>
                <a:gd name="connsiteX29" fmla="*/ 1659276 w 1720422"/>
                <a:gd name="connsiteY29" fmla="*/ 427085 h 739185"/>
                <a:gd name="connsiteX30" fmla="*/ 1631898 w 1720422"/>
                <a:gd name="connsiteY30" fmla="*/ 454462 h 739185"/>
                <a:gd name="connsiteX31" fmla="*/ 1620948 w 1720422"/>
                <a:gd name="connsiteY31" fmla="*/ 470888 h 739185"/>
                <a:gd name="connsiteX32" fmla="*/ 1615472 w 1720422"/>
                <a:gd name="connsiteY32" fmla="*/ 487315 h 739185"/>
                <a:gd name="connsiteX33" fmla="*/ 1599046 w 1720422"/>
                <a:gd name="connsiteY33" fmla="*/ 498266 h 739185"/>
                <a:gd name="connsiteX34" fmla="*/ 1571668 w 1720422"/>
                <a:gd name="connsiteY34" fmla="*/ 525643 h 739185"/>
                <a:gd name="connsiteX35" fmla="*/ 1560718 w 1720422"/>
                <a:gd name="connsiteY35" fmla="*/ 542069 h 739185"/>
                <a:gd name="connsiteX36" fmla="*/ 1527865 w 1720422"/>
                <a:gd name="connsiteY36" fmla="*/ 563971 h 739185"/>
                <a:gd name="connsiteX37" fmla="*/ 1478586 w 1720422"/>
                <a:gd name="connsiteY37" fmla="*/ 607775 h 739185"/>
                <a:gd name="connsiteX38" fmla="*/ 1451209 w 1720422"/>
                <a:gd name="connsiteY38" fmla="*/ 635152 h 739185"/>
                <a:gd name="connsiteX39" fmla="*/ 1440258 w 1720422"/>
                <a:gd name="connsiteY39" fmla="*/ 651578 h 739185"/>
                <a:gd name="connsiteX40" fmla="*/ 1407405 w 1720422"/>
                <a:gd name="connsiteY40" fmla="*/ 673480 h 739185"/>
                <a:gd name="connsiteX41" fmla="*/ 1390979 w 1720422"/>
                <a:gd name="connsiteY41" fmla="*/ 684431 h 739185"/>
                <a:gd name="connsiteX42" fmla="*/ 1341700 w 1720422"/>
                <a:gd name="connsiteY42" fmla="*/ 722759 h 739185"/>
                <a:gd name="connsiteX43" fmla="*/ 1325273 w 1720422"/>
                <a:gd name="connsiteY43" fmla="*/ 733710 h 739185"/>
                <a:gd name="connsiteX44" fmla="*/ 1303371 w 1720422"/>
                <a:gd name="connsiteY44" fmla="*/ 739185 h 739185"/>
                <a:gd name="connsiteX45" fmla="*/ 1100780 w 1720422"/>
                <a:gd name="connsiteY45" fmla="*/ 733710 h 739185"/>
                <a:gd name="connsiteX46" fmla="*/ 837958 w 1720422"/>
                <a:gd name="connsiteY46" fmla="*/ 728235 h 739185"/>
                <a:gd name="connsiteX47" fmla="*/ 662744 w 1720422"/>
                <a:gd name="connsiteY47" fmla="*/ 711808 h 739185"/>
                <a:gd name="connsiteX48" fmla="*/ 613465 w 1720422"/>
                <a:gd name="connsiteY48" fmla="*/ 706333 h 739185"/>
                <a:gd name="connsiteX49" fmla="*/ 525858 w 1720422"/>
                <a:gd name="connsiteY49" fmla="*/ 689906 h 739185"/>
                <a:gd name="connsiteX50" fmla="*/ 493005 w 1720422"/>
                <a:gd name="connsiteY50" fmla="*/ 678956 h 739185"/>
                <a:gd name="connsiteX51" fmla="*/ 443726 w 1720422"/>
                <a:gd name="connsiteY51" fmla="*/ 668005 h 739185"/>
                <a:gd name="connsiteX52" fmla="*/ 410873 w 1720422"/>
                <a:gd name="connsiteY52" fmla="*/ 657054 h 739185"/>
                <a:gd name="connsiteX53" fmla="*/ 378021 w 1720422"/>
                <a:gd name="connsiteY53" fmla="*/ 646103 h 739185"/>
                <a:gd name="connsiteX54" fmla="*/ 361594 w 1720422"/>
                <a:gd name="connsiteY54" fmla="*/ 640627 h 739185"/>
                <a:gd name="connsiteX55" fmla="*/ 345168 w 1720422"/>
                <a:gd name="connsiteY55" fmla="*/ 629676 h 739185"/>
                <a:gd name="connsiteX56" fmla="*/ 312315 w 1720422"/>
                <a:gd name="connsiteY56" fmla="*/ 618726 h 739185"/>
                <a:gd name="connsiteX57" fmla="*/ 295889 w 1720422"/>
                <a:gd name="connsiteY57" fmla="*/ 607775 h 739185"/>
                <a:gd name="connsiteX58" fmla="*/ 279462 w 1720422"/>
                <a:gd name="connsiteY58" fmla="*/ 602299 h 739185"/>
                <a:gd name="connsiteX59" fmla="*/ 230183 w 1720422"/>
                <a:gd name="connsiteY59" fmla="*/ 574922 h 739185"/>
                <a:gd name="connsiteX60" fmla="*/ 180904 w 1720422"/>
                <a:gd name="connsiteY60" fmla="*/ 542069 h 739185"/>
                <a:gd name="connsiteX61" fmla="*/ 164478 w 1720422"/>
                <a:gd name="connsiteY61" fmla="*/ 531118 h 739185"/>
                <a:gd name="connsiteX62" fmla="*/ 142576 w 1720422"/>
                <a:gd name="connsiteY62" fmla="*/ 503741 h 739185"/>
                <a:gd name="connsiteX63" fmla="*/ 131625 w 1720422"/>
                <a:gd name="connsiteY63" fmla="*/ 487315 h 739185"/>
                <a:gd name="connsiteX64" fmla="*/ 115199 w 1720422"/>
                <a:gd name="connsiteY64" fmla="*/ 476364 h 739185"/>
                <a:gd name="connsiteX65" fmla="*/ 76871 w 1720422"/>
                <a:gd name="connsiteY65" fmla="*/ 427085 h 739185"/>
                <a:gd name="connsiteX66" fmla="*/ 60445 w 1720422"/>
                <a:gd name="connsiteY66" fmla="*/ 394232 h 739185"/>
                <a:gd name="connsiteX67" fmla="*/ 54969 w 1720422"/>
                <a:gd name="connsiteY67" fmla="*/ 377806 h 739185"/>
                <a:gd name="connsiteX68" fmla="*/ 33067 w 1720422"/>
                <a:gd name="connsiteY68" fmla="*/ 344953 h 739185"/>
                <a:gd name="connsiteX69" fmla="*/ 101491 w 1720422"/>
                <a:gd name="connsiteY69" fmla="*/ 347577 h 739185"/>
                <a:gd name="connsiteX70" fmla="*/ 215 w 1720422"/>
                <a:gd name="connsiteY70" fmla="*/ 295674 h 739185"/>
                <a:gd name="connsiteX71" fmla="*/ 74114 w 1720422"/>
                <a:gd name="connsiteY71" fmla="*/ 279248 h 739185"/>
                <a:gd name="connsiteX72" fmla="*/ 53638 w 1720422"/>
                <a:gd name="connsiteY72" fmla="*/ 265996 h 739185"/>
                <a:gd name="connsiteX73" fmla="*/ 14112 w 1720422"/>
                <a:gd name="connsiteY73" fmla="*/ 229969 h 739185"/>
                <a:gd name="connsiteX74" fmla="*/ 5690 w 1720422"/>
                <a:gd name="connsiteY74" fmla="*/ 164263 h 739185"/>
                <a:gd name="connsiteX75" fmla="*/ 16641 w 1720422"/>
                <a:gd name="connsiteY75" fmla="*/ 147837 h 739185"/>
                <a:gd name="connsiteX76" fmla="*/ 33067 w 1720422"/>
                <a:gd name="connsiteY76" fmla="*/ 136886 h 739185"/>
                <a:gd name="connsiteX77" fmla="*/ 82346 w 1720422"/>
                <a:gd name="connsiteY77" fmla="*/ 98558 h 739185"/>
                <a:gd name="connsiteX78" fmla="*/ 98773 w 1720422"/>
                <a:gd name="connsiteY78" fmla="*/ 93082 h 739185"/>
                <a:gd name="connsiteX79" fmla="*/ 115199 w 1720422"/>
                <a:gd name="connsiteY79" fmla="*/ 82132 h 739185"/>
                <a:gd name="connsiteX80" fmla="*/ 159003 w 1720422"/>
                <a:gd name="connsiteY80" fmla="*/ 71181 h 739185"/>
                <a:gd name="connsiteX0" fmla="*/ 153400 w 1714819"/>
                <a:gd name="connsiteY0" fmla="*/ 71181 h 739185"/>
                <a:gd name="connsiteX1" fmla="*/ 191728 w 1714819"/>
                <a:gd name="connsiteY1" fmla="*/ 65705 h 739185"/>
                <a:gd name="connsiteX2" fmla="*/ 208154 w 1714819"/>
                <a:gd name="connsiteY2" fmla="*/ 60230 h 739185"/>
                <a:gd name="connsiteX3" fmla="*/ 230056 w 1714819"/>
                <a:gd name="connsiteY3" fmla="*/ 54754 h 739185"/>
                <a:gd name="connsiteX4" fmla="*/ 246482 w 1714819"/>
                <a:gd name="connsiteY4" fmla="*/ 49279 h 739185"/>
                <a:gd name="connsiteX5" fmla="*/ 290286 w 1714819"/>
                <a:gd name="connsiteY5" fmla="*/ 38328 h 739185"/>
                <a:gd name="connsiteX6" fmla="*/ 345040 w 1714819"/>
                <a:gd name="connsiteY6" fmla="*/ 21902 h 739185"/>
                <a:gd name="connsiteX7" fmla="*/ 432647 w 1714819"/>
                <a:gd name="connsiteY7" fmla="*/ 10951 h 739185"/>
                <a:gd name="connsiteX8" fmla="*/ 465500 w 1714819"/>
                <a:gd name="connsiteY8" fmla="*/ 5475 h 739185"/>
                <a:gd name="connsiteX9" fmla="*/ 553107 w 1714819"/>
                <a:gd name="connsiteY9" fmla="*/ 0 h 739185"/>
                <a:gd name="connsiteX10" fmla="*/ 903536 w 1714819"/>
                <a:gd name="connsiteY10" fmla="*/ 10951 h 739185"/>
                <a:gd name="connsiteX11" fmla="*/ 1023996 w 1714819"/>
                <a:gd name="connsiteY11" fmla="*/ 16426 h 739185"/>
                <a:gd name="connsiteX12" fmla="*/ 1078750 w 1714819"/>
                <a:gd name="connsiteY12" fmla="*/ 21902 h 739185"/>
                <a:gd name="connsiteX13" fmla="*/ 1204686 w 1714819"/>
                <a:gd name="connsiteY13" fmla="*/ 32853 h 739185"/>
                <a:gd name="connsiteX14" fmla="*/ 1319670 w 1714819"/>
                <a:gd name="connsiteY14" fmla="*/ 43803 h 739185"/>
                <a:gd name="connsiteX15" fmla="*/ 1500360 w 1714819"/>
                <a:gd name="connsiteY15" fmla="*/ 49279 h 739185"/>
                <a:gd name="connsiteX16" fmla="*/ 1544164 w 1714819"/>
                <a:gd name="connsiteY16" fmla="*/ 54754 h 739185"/>
                <a:gd name="connsiteX17" fmla="*/ 1577016 w 1714819"/>
                <a:gd name="connsiteY17" fmla="*/ 65705 h 739185"/>
                <a:gd name="connsiteX18" fmla="*/ 1609869 w 1714819"/>
                <a:gd name="connsiteY18" fmla="*/ 87607 h 739185"/>
                <a:gd name="connsiteX19" fmla="*/ 1626295 w 1714819"/>
                <a:gd name="connsiteY19" fmla="*/ 104033 h 739185"/>
                <a:gd name="connsiteX20" fmla="*/ 1637246 w 1714819"/>
                <a:gd name="connsiteY20" fmla="*/ 120460 h 739185"/>
                <a:gd name="connsiteX21" fmla="*/ 1653673 w 1714819"/>
                <a:gd name="connsiteY21" fmla="*/ 131411 h 739185"/>
                <a:gd name="connsiteX22" fmla="*/ 1675574 w 1714819"/>
                <a:gd name="connsiteY22" fmla="*/ 164263 h 739185"/>
                <a:gd name="connsiteX23" fmla="*/ 1686525 w 1714819"/>
                <a:gd name="connsiteY23" fmla="*/ 180690 h 739185"/>
                <a:gd name="connsiteX24" fmla="*/ 1702952 w 1714819"/>
                <a:gd name="connsiteY24" fmla="*/ 197116 h 739185"/>
                <a:gd name="connsiteX25" fmla="*/ 1708427 w 1714819"/>
                <a:gd name="connsiteY25" fmla="*/ 290199 h 739185"/>
                <a:gd name="connsiteX26" fmla="*/ 1692001 w 1714819"/>
                <a:gd name="connsiteY26" fmla="*/ 361379 h 739185"/>
                <a:gd name="connsiteX27" fmla="*/ 1686525 w 1714819"/>
                <a:gd name="connsiteY27" fmla="*/ 377806 h 739185"/>
                <a:gd name="connsiteX28" fmla="*/ 1675574 w 1714819"/>
                <a:gd name="connsiteY28" fmla="*/ 394232 h 739185"/>
                <a:gd name="connsiteX29" fmla="*/ 1653673 w 1714819"/>
                <a:gd name="connsiteY29" fmla="*/ 427085 h 739185"/>
                <a:gd name="connsiteX30" fmla="*/ 1626295 w 1714819"/>
                <a:gd name="connsiteY30" fmla="*/ 454462 h 739185"/>
                <a:gd name="connsiteX31" fmla="*/ 1615345 w 1714819"/>
                <a:gd name="connsiteY31" fmla="*/ 470888 h 739185"/>
                <a:gd name="connsiteX32" fmla="*/ 1609869 w 1714819"/>
                <a:gd name="connsiteY32" fmla="*/ 487315 h 739185"/>
                <a:gd name="connsiteX33" fmla="*/ 1593443 w 1714819"/>
                <a:gd name="connsiteY33" fmla="*/ 498266 h 739185"/>
                <a:gd name="connsiteX34" fmla="*/ 1566065 w 1714819"/>
                <a:gd name="connsiteY34" fmla="*/ 525643 h 739185"/>
                <a:gd name="connsiteX35" fmla="*/ 1555115 w 1714819"/>
                <a:gd name="connsiteY35" fmla="*/ 542069 h 739185"/>
                <a:gd name="connsiteX36" fmla="*/ 1522262 w 1714819"/>
                <a:gd name="connsiteY36" fmla="*/ 563971 h 739185"/>
                <a:gd name="connsiteX37" fmla="*/ 1472983 w 1714819"/>
                <a:gd name="connsiteY37" fmla="*/ 607775 h 739185"/>
                <a:gd name="connsiteX38" fmla="*/ 1445606 w 1714819"/>
                <a:gd name="connsiteY38" fmla="*/ 635152 h 739185"/>
                <a:gd name="connsiteX39" fmla="*/ 1434655 w 1714819"/>
                <a:gd name="connsiteY39" fmla="*/ 651578 h 739185"/>
                <a:gd name="connsiteX40" fmla="*/ 1401802 w 1714819"/>
                <a:gd name="connsiteY40" fmla="*/ 673480 h 739185"/>
                <a:gd name="connsiteX41" fmla="*/ 1385376 w 1714819"/>
                <a:gd name="connsiteY41" fmla="*/ 684431 h 739185"/>
                <a:gd name="connsiteX42" fmla="*/ 1336097 w 1714819"/>
                <a:gd name="connsiteY42" fmla="*/ 722759 h 739185"/>
                <a:gd name="connsiteX43" fmla="*/ 1319670 w 1714819"/>
                <a:gd name="connsiteY43" fmla="*/ 733710 h 739185"/>
                <a:gd name="connsiteX44" fmla="*/ 1297768 w 1714819"/>
                <a:gd name="connsiteY44" fmla="*/ 739185 h 739185"/>
                <a:gd name="connsiteX45" fmla="*/ 1095177 w 1714819"/>
                <a:gd name="connsiteY45" fmla="*/ 733710 h 739185"/>
                <a:gd name="connsiteX46" fmla="*/ 832355 w 1714819"/>
                <a:gd name="connsiteY46" fmla="*/ 728235 h 739185"/>
                <a:gd name="connsiteX47" fmla="*/ 657141 w 1714819"/>
                <a:gd name="connsiteY47" fmla="*/ 711808 h 739185"/>
                <a:gd name="connsiteX48" fmla="*/ 607862 w 1714819"/>
                <a:gd name="connsiteY48" fmla="*/ 706333 h 739185"/>
                <a:gd name="connsiteX49" fmla="*/ 520255 w 1714819"/>
                <a:gd name="connsiteY49" fmla="*/ 689906 h 739185"/>
                <a:gd name="connsiteX50" fmla="*/ 487402 w 1714819"/>
                <a:gd name="connsiteY50" fmla="*/ 678956 h 739185"/>
                <a:gd name="connsiteX51" fmla="*/ 438123 w 1714819"/>
                <a:gd name="connsiteY51" fmla="*/ 668005 h 739185"/>
                <a:gd name="connsiteX52" fmla="*/ 405270 w 1714819"/>
                <a:gd name="connsiteY52" fmla="*/ 657054 h 739185"/>
                <a:gd name="connsiteX53" fmla="*/ 372418 w 1714819"/>
                <a:gd name="connsiteY53" fmla="*/ 646103 h 739185"/>
                <a:gd name="connsiteX54" fmla="*/ 355991 w 1714819"/>
                <a:gd name="connsiteY54" fmla="*/ 640627 h 739185"/>
                <a:gd name="connsiteX55" fmla="*/ 339565 w 1714819"/>
                <a:gd name="connsiteY55" fmla="*/ 629676 h 739185"/>
                <a:gd name="connsiteX56" fmla="*/ 306712 w 1714819"/>
                <a:gd name="connsiteY56" fmla="*/ 618726 h 739185"/>
                <a:gd name="connsiteX57" fmla="*/ 290286 w 1714819"/>
                <a:gd name="connsiteY57" fmla="*/ 607775 h 739185"/>
                <a:gd name="connsiteX58" fmla="*/ 273859 w 1714819"/>
                <a:gd name="connsiteY58" fmla="*/ 602299 h 739185"/>
                <a:gd name="connsiteX59" fmla="*/ 224580 w 1714819"/>
                <a:gd name="connsiteY59" fmla="*/ 574922 h 739185"/>
                <a:gd name="connsiteX60" fmla="*/ 175301 w 1714819"/>
                <a:gd name="connsiteY60" fmla="*/ 542069 h 739185"/>
                <a:gd name="connsiteX61" fmla="*/ 158875 w 1714819"/>
                <a:gd name="connsiteY61" fmla="*/ 531118 h 739185"/>
                <a:gd name="connsiteX62" fmla="*/ 136973 w 1714819"/>
                <a:gd name="connsiteY62" fmla="*/ 503741 h 739185"/>
                <a:gd name="connsiteX63" fmla="*/ 126022 w 1714819"/>
                <a:gd name="connsiteY63" fmla="*/ 487315 h 739185"/>
                <a:gd name="connsiteX64" fmla="*/ 109596 w 1714819"/>
                <a:gd name="connsiteY64" fmla="*/ 476364 h 739185"/>
                <a:gd name="connsiteX65" fmla="*/ 71268 w 1714819"/>
                <a:gd name="connsiteY65" fmla="*/ 427085 h 739185"/>
                <a:gd name="connsiteX66" fmla="*/ 54842 w 1714819"/>
                <a:gd name="connsiteY66" fmla="*/ 394232 h 739185"/>
                <a:gd name="connsiteX67" fmla="*/ 49366 w 1714819"/>
                <a:gd name="connsiteY67" fmla="*/ 377806 h 739185"/>
                <a:gd name="connsiteX68" fmla="*/ 27464 w 1714819"/>
                <a:gd name="connsiteY68" fmla="*/ 344953 h 739185"/>
                <a:gd name="connsiteX69" fmla="*/ 95888 w 1714819"/>
                <a:gd name="connsiteY69" fmla="*/ 347577 h 739185"/>
                <a:gd name="connsiteX70" fmla="*/ 77162 w 1714819"/>
                <a:gd name="connsiteY70" fmla="*/ 321074 h 739185"/>
                <a:gd name="connsiteX71" fmla="*/ 68511 w 1714819"/>
                <a:gd name="connsiteY71" fmla="*/ 279248 h 739185"/>
                <a:gd name="connsiteX72" fmla="*/ 48035 w 1714819"/>
                <a:gd name="connsiteY72" fmla="*/ 265996 h 739185"/>
                <a:gd name="connsiteX73" fmla="*/ 8509 w 1714819"/>
                <a:gd name="connsiteY73" fmla="*/ 229969 h 739185"/>
                <a:gd name="connsiteX74" fmla="*/ 87 w 1714819"/>
                <a:gd name="connsiteY74" fmla="*/ 164263 h 739185"/>
                <a:gd name="connsiteX75" fmla="*/ 11038 w 1714819"/>
                <a:gd name="connsiteY75" fmla="*/ 147837 h 739185"/>
                <a:gd name="connsiteX76" fmla="*/ 27464 w 1714819"/>
                <a:gd name="connsiteY76" fmla="*/ 136886 h 739185"/>
                <a:gd name="connsiteX77" fmla="*/ 76743 w 1714819"/>
                <a:gd name="connsiteY77" fmla="*/ 98558 h 739185"/>
                <a:gd name="connsiteX78" fmla="*/ 93170 w 1714819"/>
                <a:gd name="connsiteY78" fmla="*/ 93082 h 739185"/>
                <a:gd name="connsiteX79" fmla="*/ 109596 w 1714819"/>
                <a:gd name="connsiteY79" fmla="*/ 82132 h 739185"/>
                <a:gd name="connsiteX80" fmla="*/ 153400 w 1714819"/>
                <a:gd name="connsiteY80" fmla="*/ 71181 h 739185"/>
                <a:gd name="connsiteX0" fmla="*/ 153400 w 1714819"/>
                <a:gd name="connsiteY0" fmla="*/ 71181 h 739185"/>
                <a:gd name="connsiteX1" fmla="*/ 191728 w 1714819"/>
                <a:gd name="connsiteY1" fmla="*/ 65705 h 739185"/>
                <a:gd name="connsiteX2" fmla="*/ 208154 w 1714819"/>
                <a:gd name="connsiteY2" fmla="*/ 60230 h 739185"/>
                <a:gd name="connsiteX3" fmla="*/ 230056 w 1714819"/>
                <a:gd name="connsiteY3" fmla="*/ 54754 h 739185"/>
                <a:gd name="connsiteX4" fmla="*/ 246482 w 1714819"/>
                <a:gd name="connsiteY4" fmla="*/ 49279 h 739185"/>
                <a:gd name="connsiteX5" fmla="*/ 290286 w 1714819"/>
                <a:gd name="connsiteY5" fmla="*/ 38328 h 739185"/>
                <a:gd name="connsiteX6" fmla="*/ 345040 w 1714819"/>
                <a:gd name="connsiteY6" fmla="*/ 21902 h 739185"/>
                <a:gd name="connsiteX7" fmla="*/ 432647 w 1714819"/>
                <a:gd name="connsiteY7" fmla="*/ 10951 h 739185"/>
                <a:gd name="connsiteX8" fmla="*/ 465500 w 1714819"/>
                <a:gd name="connsiteY8" fmla="*/ 5475 h 739185"/>
                <a:gd name="connsiteX9" fmla="*/ 553107 w 1714819"/>
                <a:gd name="connsiteY9" fmla="*/ 0 h 739185"/>
                <a:gd name="connsiteX10" fmla="*/ 903536 w 1714819"/>
                <a:gd name="connsiteY10" fmla="*/ 10951 h 739185"/>
                <a:gd name="connsiteX11" fmla="*/ 1023996 w 1714819"/>
                <a:gd name="connsiteY11" fmla="*/ 16426 h 739185"/>
                <a:gd name="connsiteX12" fmla="*/ 1078750 w 1714819"/>
                <a:gd name="connsiteY12" fmla="*/ 21902 h 739185"/>
                <a:gd name="connsiteX13" fmla="*/ 1204686 w 1714819"/>
                <a:gd name="connsiteY13" fmla="*/ 32853 h 739185"/>
                <a:gd name="connsiteX14" fmla="*/ 1319670 w 1714819"/>
                <a:gd name="connsiteY14" fmla="*/ 43803 h 739185"/>
                <a:gd name="connsiteX15" fmla="*/ 1500360 w 1714819"/>
                <a:gd name="connsiteY15" fmla="*/ 49279 h 739185"/>
                <a:gd name="connsiteX16" fmla="*/ 1544164 w 1714819"/>
                <a:gd name="connsiteY16" fmla="*/ 54754 h 739185"/>
                <a:gd name="connsiteX17" fmla="*/ 1577016 w 1714819"/>
                <a:gd name="connsiteY17" fmla="*/ 65705 h 739185"/>
                <a:gd name="connsiteX18" fmla="*/ 1609869 w 1714819"/>
                <a:gd name="connsiteY18" fmla="*/ 87607 h 739185"/>
                <a:gd name="connsiteX19" fmla="*/ 1626295 w 1714819"/>
                <a:gd name="connsiteY19" fmla="*/ 104033 h 739185"/>
                <a:gd name="connsiteX20" fmla="*/ 1637246 w 1714819"/>
                <a:gd name="connsiteY20" fmla="*/ 120460 h 739185"/>
                <a:gd name="connsiteX21" fmla="*/ 1653673 w 1714819"/>
                <a:gd name="connsiteY21" fmla="*/ 131411 h 739185"/>
                <a:gd name="connsiteX22" fmla="*/ 1675574 w 1714819"/>
                <a:gd name="connsiteY22" fmla="*/ 164263 h 739185"/>
                <a:gd name="connsiteX23" fmla="*/ 1686525 w 1714819"/>
                <a:gd name="connsiteY23" fmla="*/ 180690 h 739185"/>
                <a:gd name="connsiteX24" fmla="*/ 1702952 w 1714819"/>
                <a:gd name="connsiteY24" fmla="*/ 197116 h 739185"/>
                <a:gd name="connsiteX25" fmla="*/ 1708427 w 1714819"/>
                <a:gd name="connsiteY25" fmla="*/ 290199 h 739185"/>
                <a:gd name="connsiteX26" fmla="*/ 1692001 w 1714819"/>
                <a:gd name="connsiteY26" fmla="*/ 361379 h 739185"/>
                <a:gd name="connsiteX27" fmla="*/ 1686525 w 1714819"/>
                <a:gd name="connsiteY27" fmla="*/ 377806 h 739185"/>
                <a:gd name="connsiteX28" fmla="*/ 1675574 w 1714819"/>
                <a:gd name="connsiteY28" fmla="*/ 394232 h 739185"/>
                <a:gd name="connsiteX29" fmla="*/ 1653673 w 1714819"/>
                <a:gd name="connsiteY29" fmla="*/ 427085 h 739185"/>
                <a:gd name="connsiteX30" fmla="*/ 1626295 w 1714819"/>
                <a:gd name="connsiteY30" fmla="*/ 454462 h 739185"/>
                <a:gd name="connsiteX31" fmla="*/ 1615345 w 1714819"/>
                <a:gd name="connsiteY31" fmla="*/ 470888 h 739185"/>
                <a:gd name="connsiteX32" fmla="*/ 1609869 w 1714819"/>
                <a:gd name="connsiteY32" fmla="*/ 487315 h 739185"/>
                <a:gd name="connsiteX33" fmla="*/ 1593443 w 1714819"/>
                <a:gd name="connsiteY33" fmla="*/ 498266 h 739185"/>
                <a:gd name="connsiteX34" fmla="*/ 1566065 w 1714819"/>
                <a:gd name="connsiteY34" fmla="*/ 525643 h 739185"/>
                <a:gd name="connsiteX35" fmla="*/ 1555115 w 1714819"/>
                <a:gd name="connsiteY35" fmla="*/ 542069 h 739185"/>
                <a:gd name="connsiteX36" fmla="*/ 1522262 w 1714819"/>
                <a:gd name="connsiteY36" fmla="*/ 563971 h 739185"/>
                <a:gd name="connsiteX37" fmla="*/ 1472983 w 1714819"/>
                <a:gd name="connsiteY37" fmla="*/ 607775 h 739185"/>
                <a:gd name="connsiteX38" fmla="*/ 1445606 w 1714819"/>
                <a:gd name="connsiteY38" fmla="*/ 635152 h 739185"/>
                <a:gd name="connsiteX39" fmla="*/ 1434655 w 1714819"/>
                <a:gd name="connsiteY39" fmla="*/ 651578 h 739185"/>
                <a:gd name="connsiteX40" fmla="*/ 1401802 w 1714819"/>
                <a:gd name="connsiteY40" fmla="*/ 673480 h 739185"/>
                <a:gd name="connsiteX41" fmla="*/ 1385376 w 1714819"/>
                <a:gd name="connsiteY41" fmla="*/ 684431 h 739185"/>
                <a:gd name="connsiteX42" fmla="*/ 1336097 w 1714819"/>
                <a:gd name="connsiteY42" fmla="*/ 722759 h 739185"/>
                <a:gd name="connsiteX43" fmla="*/ 1319670 w 1714819"/>
                <a:gd name="connsiteY43" fmla="*/ 733710 h 739185"/>
                <a:gd name="connsiteX44" fmla="*/ 1297768 w 1714819"/>
                <a:gd name="connsiteY44" fmla="*/ 739185 h 739185"/>
                <a:gd name="connsiteX45" fmla="*/ 1095177 w 1714819"/>
                <a:gd name="connsiteY45" fmla="*/ 733710 h 739185"/>
                <a:gd name="connsiteX46" fmla="*/ 832355 w 1714819"/>
                <a:gd name="connsiteY46" fmla="*/ 728235 h 739185"/>
                <a:gd name="connsiteX47" fmla="*/ 657141 w 1714819"/>
                <a:gd name="connsiteY47" fmla="*/ 711808 h 739185"/>
                <a:gd name="connsiteX48" fmla="*/ 607862 w 1714819"/>
                <a:gd name="connsiteY48" fmla="*/ 706333 h 739185"/>
                <a:gd name="connsiteX49" fmla="*/ 520255 w 1714819"/>
                <a:gd name="connsiteY49" fmla="*/ 689906 h 739185"/>
                <a:gd name="connsiteX50" fmla="*/ 487402 w 1714819"/>
                <a:gd name="connsiteY50" fmla="*/ 678956 h 739185"/>
                <a:gd name="connsiteX51" fmla="*/ 438123 w 1714819"/>
                <a:gd name="connsiteY51" fmla="*/ 668005 h 739185"/>
                <a:gd name="connsiteX52" fmla="*/ 405270 w 1714819"/>
                <a:gd name="connsiteY52" fmla="*/ 657054 h 739185"/>
                <a:gd name="connsiteX53" fmla="*/ 372418 w 1714819"/>
                <a:gd name="connsiteY53" fmla="*/ 646103 h 739185"/>
                <a:gd name="connsiteX54" fmla="*/ 355991 w 1714819"/>
                <a:gd name="connsiteY54" fmla="*/ 640627 h 739185"/>
                <a:gd name="connsiteX55" fmla="*/ 339565 w 1714819"/>
                <a:gd name="connsiteY55" fmla="*/ 629676 h 739185"/>
                <a:gd name="connsiteX56" fmla="*/ 306712 w 1714819"/>
                <a:gd name="connsiteY56" fmla="*/ 618726 h 739185"/>
                <a:gd name="connsiteX57" fmla="*/ 290286 w 1714819"/>
                <a:gd name="connsiteY57" fmla="*/ 607775 h 739185"/>
                <a:gd name="connsiteX58" fmla="*/ 273859 w 1714819"/>
                <a:gd name="connsiteY58" fmla="*/ 602299 h 739185"/>
                <a:gd name="connsiteX59" fmla="*/ 224580 w 1714819"/>
                <a:gd name="connsiteY59" fmla="*/ 574922 h 739185"/>
                <a:gd name="connsiteX60" fmla="*/ 175301 w 1714819"/>
                <a:gd name="connsiteY60" fmla="*/ 542069 h 739185"/>
                <a:gd name="connsiteX61" fmla="*/ 158875 w 1714819"/>
                <a:gd name="connsiteY61" fmla="*/ 531118 h 739185"/>
                <a:gd name="connsiteX62" fmla="*/ 136973 w 1714819"/>
                <a:gd name="connsiteY62" fmla="*/ 503741 h 739185"/>
                <a:gd name="connsiteX63" fmla="*/ 126022 w 1714819"/>
                <a:gd name="connsiteY63" fmla="*/ 487315 h 739185"/>
                <a:gd name="connsiteX64" fmla="*/ 109596 w 1714819"/>
                <a:gd name="connsiteY64" fmla="*/ 476364 h 739185"/>
                <a:gd name="connsiteX65" fmla="*/ 71268 w 1714819"/>
                <a:gd name="connsiteY65" fmla="*/ 427085 h 739185"/>
                <a:gd name="connsiteX66" fmla="*/ 54842 w 1714819"/>
                <a:gd name="connsiteY66" fmla="*/ 394232 h 739185"/>
                <a:gd name="connsiteX67" fmla="*/ 49366 w 1714819"/>
                <a:gd name="connsiteY67" fmla="*/ 377806 h 739185"/>
                <a:gd name="connsiteX68" fmla="*/ 129064 w 1714819"/>
                <a:gd name="connsiteY68" fmla="*/ 389403 h 739185"/>
                <a:gd name="connsiteX69" fmla="*/ 95888 w 1714819"/>
                <a:gd name="connsiteY69" fmla="*/ 347577 h 739185"/>
                <a:gd name="connsiteX70" fmla="*/ 77162 w 1714819"/>
                <a:gd name="connsiteY70" fmla="*/ 321074 h 739185"/>
                <a:gd name="connsiteX71" fmla="*/ 68511 w 1714819"/>
                <a:gd name="connsiteY71" fmla="*/ 279248 h 739185"/>
                <a:gd name="connsiteX72" fmla="*/ 48035 w 1714819"/>
                <a:gd name="connsiteY72" fmla="*/ 265996 h 739185"/>
                <a:gd name="connsiteX73" fmla="*/ 8509 w 1714819"/>
                <a:gd name="connsiteY73" fmla="*/ 229969 h 739185"/>
                <a:gd name="connsiteX74" fmla="*/ 87 w 1714819"/>
                <a:gd name="connsiteY74" fmla="*/ 164263 h 739185"/>
                <a:gd name="connsiteX75" fmla="*/ 11038 w 1714819"/>
                <a:gd name="connsiteY75" fmla="*/ 147837 h 739185"/>
                <a:gd name="connsiteX76" fmla="*/ 27464 w 1714819"/>
                <a:gd name="connsiteY76" fmla="*/ 136886 h 739185"/>
                <a:gd name="connsiteX77" fmla="*/ 76743 w 1714819"/>
                <a:gd name="connsiteY77" fmla="*/ 98558 h 739185"/>
                <a:gd name="connsiteX78" fmla="*/ 93170 w 1714819"/>
                <a:gd name="connsiteY78" fmla="*/ 93082 h 739185"/>
                <a:gd name="connsiteX79" fmla="*/ 109596 w 1714819"/>
                <a:gd name="connsiteY79" fmla="*/ 82132 h 739185"/>
                <a:gd name="connsiteX80" fmla="*/ 153400 w 1714819"/>
                <a:gd name="connsiteY80" fmla="*/ 71181 h 739185"/>
                <a:gd name="connsiteX0" fmla="*/ 153400 w 1714819"/>
                <a:gd name="connsiteY0" fmla="*/ 71181 h 739185"/>
                <a:gd name="connsiteX1" fmla="*/ 191728 w 1714819"/>
                <a:gd name="connsiteY1" fmla="*/ 65705 h 739185"/>
                <a:gd name="connsiteX2" fmla="*/ 208154 w 1714819"/>
                <a:gd name="connsiteY2" fmla="*/ 60230 h 739185"/>
                <a:gd name="connsiteX3" fmla="*/ 230056 w 1714819"/>
                <a:gd name="connsiteY3" fmla="*/ 54754 h 739185"/>
                <a:gd name="connsiteX4" fmla="*/ 246482 w 1714819"/>
                <a:gd name="connsiteY4" fmla="*/ 49279 h 739185"/>
                <a:gd name="connsiteX5" fmla="*/ 290286 w 1714819"/>
                <a:gd name="connsiteY5" fmla="*/ 38328 h 739185"/>
                <a:gd name="connsiteX6" fmla="*/ 345040 w 1714819"/>
                <a:gd name="connsiteY6" fmla="*/ 21902 h 739185"/>
                <a:gd name="connsiteX7" fmla="*/ 432647 w 1714819"/>
                <a:gd name="connsiteY7" fmla="*/ 10951 h 739185"/>
                <a:gd name="connsiteX8" fmla="*/ 465500 w 1714819"/>
                <a:gd name="connsiteY8" fmla="*/ 5475 h 739185"/>
                <a:gd name="connsiteX9" fmla="*/ 553107 w 1714819"/>
                <a:gd name="connsiteY9" fmla="*/ 0 h 739185"/>
                <a:gd name="connsiteX10" fmla="*/ 903536 w 1714819"/>
                <a:gd name="connsiteY10" fmla="*/ 10951 h 739185"/>
                <a:gd name="connsiteX11" fmla="*/ 1023996 w 1714819"/>
                <a:gd name="connsiteY11" fmla="*/ 16426 h 739185"/>
                <a:gd name="connsiteX12" fmla="*/ 1078750 w 1714819"/>
                <a:gd name="connsiteY12" fmla="*/ 21902 h 739185"/>
                <a:gd name="connsiteX13" fmla="*/ 1204686 w 1714819"/>
                <a:gd name="connsiteY13" fmla="*/ 32853 h 739185"/>
                <a:gd name="connsiteX14" fmla="*/ 1319670 w 1714819"/>
                <a:gd name="connsiteY14" fmla="*/ 43803 h 739185"/>
                <a:gd name="connsiteX15" fmla="*/ 1500360 w 1714819"/>
                <a:gd name="connsiteY15" fmla="*/ 49279 h 739185"/>
                <a:gd name="connsiteX16" fmla="*/ 1544164 w 1714819"/>
                <a:gd name="connsiteY16" fmla="*/ 54754 h 739185"/>
                <a:gd name="connsiteX17" fmla="*/ 1577016 w 1714819"/>
                <a:gd name="connsiteY17" fmla="*/ 65705 h 739185"/>
                <a:gd name="connsiteX18" fmla="*/ 1609869 w 1714819"/>
                <a:gd name="connsiteY18" fmla="*/ 87607 h 739185"/>
                <a:gd name="connsiteX19" fmla="*/ 1626295 w 1714819"/>
                <a:gd name="connsiteY19" fmla="*/ 104033 h 739185"/>
                <a:gd name="connsiteX20" fmla="*/ 1637246 w 1714819"/>
                <a:gd name="connsiteY20" fmla="*/ 120460 h 739185"/>
                <a:gd name="connsiteX21" fmla="*/ 1653673 w 1714819"/>
                <a:gd name="connsiteY21" fmla="*/ 131411 h 739185"/>
                <a:gd name="connsiteX22" fmla="*/ 1675574 w 1714819"/>
                <a:gd name="connsiteY22" fmla="*/ 164263 h 739185"/>
                <a:gd name="connsiteX23" fmla="*/ 1686525 w 1714819"/>
                <a:gd name="connsiteY23" fmla="*/ 180690 h 739185"/>
                <a:gd name="connsiteX24" fmla="*/ 1702952 w 1714819"/>
                <a:gd name="connsiteY24" fmla="*/ 197116 h 739185"/>
                <a:gd name="connsiteX25" fmla="*/ 1708427 w 1714819"/>
                <a:gd name="connsiteY25" fmla="*/ 290199 h 739185"/>
                <a:gd name="connsiteX26" fmla="*/ 1692001 w 1714819"/>
                <a:gd name="connsiteY26" fmla="*/ 361379 h 739185"/>
                <a:gd name="connsiteX27" fmla="*/ 1686525 w 1714819"/>
                <a:gd name="connsiteY27" fmla="*/ 377806 h 739185"/>
                <a:gd name="connsiteX28" fmla="*/ 1675574 w 1714819"/>
                <a:gd name="connsiteY28" fmla="*/ 394232 h 739185"/>
                <a:gd name="connsiteX29" fmla="*/ 1653673 w 1714819"/>
                <a:gd name="connsiteY29" fmla="*/ 427085 h 739185"/>
                <a:gd name="connsiteX30" fmla="*/ 1626295 w 1714819"/>
                <a:gd name="connsiteY30" fmla="*/ 454462 h 739185"/>
                <a:gd name="connsiteX31" fmla="*/ 1615345 w 1714819"/>
                <a:gd name="connsiteY31" fmla="*/ 470888 h 739185"/>
                <a:gd name="connsiteX32" fmla="*/ 1609869 w 1714819"/>
                <a:gd name="connsiteY32" fmla="*/ 487315 h 739185"/>
                <a:gd name="connsiteX33" fmla="*/ 1593443 w 1714819"/>
                <a:gd name="connsiteY33" fmla="*/ 498266 h 739185"/>
                <a:gd name="connsiteX34" fmla="*/ 1566065 w 1714819"/>
                <a:gd name="connsiteY34" fmla="*/ 525643 h 739185"/>
                <a:gd name="connsiteX35" fmla="*/ 1555115 w 1714819"/>
                <a:gd name="connsiteY35" fmla="*/ 542069 h 739185"/>
                <a:gd name="connsiteX36" fmla="*/ 1522262 w 1714819"/>
                <a:gd name="connsiteY36" fmla="*/ 563971 h 739185"/>
                <a:gd name="connsiteX37" fmla="*/ 1472983 w 1714819"/>
                <a:gd name="connsiteY37" fmla="*/ 607775 h 739185"/>
                <a:gd name="connsiteX38" fmla="*/ 1445606 w 1714819"/>
                <a:gd name="connsiteY38" fmla="*/ 635152 h 739185"/>
                <a:gd name="connsiteX39" fmla="*/ 1434655 w 1714819"/>
                <a:gd name="connsiteY39" fmla="*/ 651578 h 739185"/>
                <a:gd name="connsiteX40" fmla="*/ 1401802 w 1714819"/>
                <a:gd name="connsiteY40" fmla="*/ 673480 h 739185"/>
                <a:gd name="connsiteX41" fmla="*/ 1385376 w 1714819"/>
                <a:gd name="connsiteY41" fmla="*/ 684431 h 739185"/>
                <a:gd name="connsiteX42" fmla="*/ 1336097 w 1714819"/>
                <a:gd name="connsiteY42" fmla="*/ 722759 h 739185"/>
                <a:gd name="connsiteX43" fmla="*/ 1319670 w 1714819"/>
                <a:gd name="connsiteY43" fmla="*/ 733710 h 739185"/>
                <a:gd name="connsiteX44" fmla="*/ 1297768 w 1714819"/>
                <a:gd name="connsiteY44" fmla="*/ 739185 h 739185"/>
                <a:gd name="connsiteX45" fmla="*/ 1095177 w 1714819"/>
                <a:gd name="connsiteY45" fmla="*/ 733710 h 739185"/>
                <a:gd name="connsiteX46" fmla="*/ 832355 w 1714819"/>
                <a:gd name="connsiteY46" fmla="*/ 728235 h 739185"/>
                <a:gd name="connsiteX47" fmla="*/ 657141 w 1714819"/>
                <a:gd name="connsiteY47" fmla="*/ 711808 h 739185"/>
                <a:gd name="connsiteX48" fmla="*/ 607862 w 1714819"/>
                <a:gd name="connsiteY48" fmla="*/ 706333 h 739185"/>
                <a:gd name="connsiteX49" fmla="*/ 520255 w 1714819"/>
                <a:gd name="connsiteY49" fmla="*/ 689906 h 739185"/>
                <a:gd name="connsiteX50" fmla="*/ 487402 w 1714819"/>
                <a:gd name="connsiteY50" fmla="*/ 678956 h 739185"/>
                <a:gd name="connsiteX51" fmla="*/ 438123 w 1714819"/>
                <a:gd name="connsiteY51" fmla="*/ 668005 h 739185"/>
                <a:gd name="connsiteX52" fmla="*/ 405270 w 1714819"/>
                <a:gd name="connsiteY52" fmla="*/ 657054 h 739185"/>
                <a:gd name="connsiteX53" fmla="*/ 372418 w 1714819"/>
                <a:gd name="connsiteY53" fmla="*/ 646103 h 739185"/>
                <a:gd name="connsiteX54" fmla="*/ 355991 w 1714819"/>
                <a:gd name="connsiteY54" fmla="*/ 640627 h 739185"/>
                <a:gd name="connsiteX55" fmla="*/ 339565 w 1714819"/>
                <a:gd name="connsiteY55" fmla="*/ 629676 h 739185"/>
                <a:gd name="connsiteX56" fmla="*/ 306712 w 1714819"/>
                <a:gd name="connsiteY56" fmla="*/ 618726 h 739185"/>
                <a:gd name="connsiteX57" fmla="*/ 290286 w 1714819"/>
                <a:gd name="connsiteY57" fmla="*/ 607775 h 739185"/>
                <a:gd name="connsiteX58" fmla="*/ 273859 w 1714819"/>
                <a:gd name="connsiteY58" fmla="*/ 602299 h 739185"/>
                <a:gd name="connsiteX59" fmla="*/ 224580 w 1714819"/>
                <a:gd name="connsiteY59" fmla="*/ 574922 h 739185"/>
                <a:gd name="connsiteX60" fmla="*/ 175301 w 1714819"/>
                <a:gd name="connsiteY60" fmla="*/ 542069 h 739185"/>
                <a:gd name="connsiteX61" fmla="*/ 158875 w 1714819"/>
                <a:gd name="connsiteY61" fmla="*/ 531118 h 739185"/>
                <a:gd name="connsiteX62" fmla="*/ 136973 w 1714819"/>
                <a:gd name="connsiteY62" fmla="*/ 503741 h 739185"/>
                <a:gd name="connsiteX63" fmla="*/ 126022 w 1714819"/>
                <a:gd name="connsiteY63" fmla="*/ 487315 h 739185"/>
                <a:gd name="connsiteX64" fmla="*/ 109596 w 1714819"/>
                <a:gd name="connsiteY64" fmla="*/ 476364 h 739185"/>
                <a:gd name="connsiteX65" fmla="*/ 71268 w 1714819"/>
                <a:gd name="connsiteY65" fmla="*/ 427085 h 739185"/>
                <a:gd name="connsiteX66" fmla="*/ 54842 w 1714819"/>
                <a:gd name="connsiteY66" fmla="*/ 394232 h 739185"/>
                <a:gd name="connsiteX67" fmla="*/ 147791 w 1714819"/>
                <a:gd name="connsiteY67" fmla="*/ 434956 h 739185"/>
                <a:gd name="connsiteX68" fmla="*/ 129064 w 1714819"/>
                <a:gd name="connsiteY68" fmla="*/ 389403 h 739185"/>
                <a:gd name="connsiteX69" fmla="*/ 95888 w 1714819"/>
                <a:gd name="connsiteY69" fmla="*/ 347577 h 739185"/>
                <a:gd name="connsiteX70" fmla="*/ 77162 w 1714819"/>
                <a:gd name="connsiteY70" fmla="*/ 321074 h 739185"/>
                <a:gd name="connsiteX71" fmla="*/ 68511 w 1714819"/>
                <a:gd name="connsiteY71" fmla="*/ 279248 h 739185"/>
                <a:gd name="connsiteX72" fmla="*/ 48035 w 1714819"/>
                <a:gd name="connsiteY72" fmla="*/ 265996 h 739185"/>
                <a:gd name="connsiteX73" fmla="*/ 8509 w 1714819"/>
                <a:gd name="connsiteY73" fmla="*/ 229969 h 739185"/>
                <a:gd name="connsiteX74" fmla="*/ 87 w 1714819"/>
                <a:gd name="connsiteY74" fmla="*/ 164263 h 739185"/>
                <a:gd name="connsiteX75" fmla="*/ 11038 w 1714819"/>
                <a:gd name="connsiteY75" fmla="*/ 147837 h 739185"/>
                <a:gd name="connsiteX76" fmla="*/ 27464 w 1714819"/>
                <a:gd name="connsiteY76" fmla="*/ 136886 h 739185"/>
                <a:gd name="connsiteX77" fmla="*/ 76743 w 1714819"/>
                <a:gd name="connsiteY77" fmla="*/ 98558 h 739185"/>
                <a:gd name="connsiteX78" fmla="*/ 93170 w 1714819"/>
                <a:gd name="connsiteY78" fmla="*/ 93082 h 739185"/>
                <a:gd name="connsiteX79" fmla="*/ 109596 w 1714819"/>
                <a:gd name="connsiteY79" fmla="*/ 82132 h 739185"/>
                <a:gd name="connsiteX80" fmla="*/ 153400 w 1714819"/>
                <a:gd name="connsiteY80" fmla="*/ 71181 h 739185"/>
                <a:gd name="connsiteX0" fmla="*/ 153400 w 1714819"/>
                <a:gd name="connsiteY0" fmla="*/ 71181 h 739185"/>
                <a:gd name="connsiteX1" fmla="*/ 191728 w 1714819"/>
                <a:gd name="connsiteY1" fmla="*/ 65705 h 739185"/>
                <a:gd name="connsiteX2" fmla="*/ 208154 w 1714819"/>
                <a:gd name="connsiteY2" fmla="*/ 60230 h 739185"/>
                <a:gd name="connsiteX3" fmla="*/ 230056 w 1714819"/>
                <a:gd name="connsiteY3" fmla="*/ 54754 h 739185"/>
                <a:gd name="connsiteX4" fmla="*/ 246482 w 1714819"/>
                <a:gd name="connsiteY4" fmla="*/ 49279 h 739185"/>
                <a:gd name="connsiteX5" fmla="*/ 290286 w 1714819"/>
                <a:gd name="connsiteY5" fmla="*/ 38328 h 739185"/>
                <a:gd name="connsiteX6" fmla="*/ 345040 w 1714819"/>
                <a:gd name="connsiteY6" fmla="*/ 21902 h 739185"/>
                <a:gd name="connsiteX7" fmla="*/ 432647 w 1714819"/>
                <a:gd name="connsiteY7" fmla="*/ 10951 h 739185"/>
                <a:gd name="connsiteX8" fmla="*/ 465500 w 1714819"/>
                <a:gd name="connsiteY8" fmla="*/ 5475 h 739185"/>
                <a:gd name="connsiteX9" fmla="*/ 553107 w 1714819"/>
                <a:gd name="connsiteY9" fmla="*/ 0 h 739185"/>
                <a:gd name="connsiteX10" fmla="*/ 903536 w 1714819"/>
                <a:gd name="connsiteY10" fmla="*/ 10951 h 739185"/>
                <a:gd name="connsiteX11" fmla="*/ 1023996 w 1714819"/>
                <a:gd name="connsiteY11" fmla="*/ 16426 h 739185"/>
                <a:gd name="connsiteX12" fmla="*/ 1078750 w 1714819"/>
                <a:gd name="connsiteY12" fmla="*/ 21902 h 739185"/>
                <a:gd name="connsiteX13" fmla="*/ 1204686 w 1714819"/>
                <a:gd name="connsiteY13" fmla="*/ 32853 h 739185"/>
                <a:gd name="connsiteX14" fmla="*/ 1319670 w 1714819"/>
                <a:gd name="connsiteY14" fmla="*/ 43803 h 739185"/>
                <a:gd name="connsiteX15" fmla="*/ 1500360 w 1714819"/>
                <a:gd name="connsiteY15" fmla="*/ 49279 h 739185"/>
                <a:gd name="connsiteX16" fmla="*/ 1544164 w 1714819"/>
                <a:gd name="connsiteY16" fmla="*/ 54754 h 739185"/>
                <a:gd name="connsiteX17" fmla="*/ 1577016 w 1714819"/>
                <a:gd name="connsiteY17" fmla="*/ 65705 h 739185"/>
                <a:gd name="connsiteX18" fmla="*/ 1609869 w 1714819"/>
                <a:gd name="connsiteY18" fmla="*/ 87607 h 739185"/>
                <a:gd name="connsiteX19" fmla="*/ 1626295 w 1714819"/>
                <a:gd name="connsiteY19" fmla="*/ 104033 h 739185"/>
                <a:gd name="connsiteX20" fmla="*/ 1637246 w 1714819"/>
                <a:gd name="connsiteY20" fmla="*/ 120460 h 739185"/>
                <a:gd name="connsiteX21" fmla="*/ 1653673 w 1714819"/>
                <a:gd name="connsiteY21" fmla="*/ 131411 h 739185"/>
                <a:gd name="connsiteX22" fmla="*/ 1675574 w 1714819"/>
                <a:gd name="connsiteY22" fmla="*/ 164263 h 739185"/>
                <a:gd name="connsiteX23" fmla="*/ 1686525 w 1714819"/>
                <a:gd name="connsiteY23" fmla="*/ 180690 h 739185"/>
                <a:gd name="connsiteX24" fmla="*/ 1702952 w 1714819"/>
                <a:gd name="connsiteY24" fmla="*/ 197116 h 739185"/>
                <a:gd name="connsiteX25" fmla="*/ 1708427 w 1714819"/>
                <a:gd name="connsiteY25" fmla="*/ 290199 h 739185"/>
                <a:gd name="connsiteX26" fmla="*/ 1692001 w 1714819"/>
                <a:gd name="connsiteY26" fmla="*/ 361379 h 739185"/>
                <a:gd name="connsiteX27" fmla="*/ 1686525 w 1714819"/>
                <a:gd name="connsiteY27" fmla="*/ 377806 h 739185"/>
                <a:gd name="connsiteX28" fmla="*/ 1675574 w 1714819"/>
                <a:gd name="connsiteY28" fmla="*/ 394232 h 739185"/>
                <a:gd name="connsiteX29" fmla="*/ 1653673 w 1714819"/>
                <a:gd name="connsiteY29" fmla="*/ 427085 h 739185"/>
                <a:gd name="connsiteX30" fmla="*/ 1626295 w 1714819"/>
                <a:gd name="connsiteY30" fmla="*/ 454462 h 739185"/>
                <a:gd name="connsiteX31" fmla="*/ 1615345 w 1714819"/>
                <a:gd name="connsiteY31" fmla="*/ 470888 h 739185"/>
                <a:gd name="connsiteX32" fmla="*/ 1609869 w 1714819"/>
                <a:gd name="connsiteY32" fmla="*/ 487315 h 739185"/>
                <a:gd name="connsiteX33" fmla="*/ 1593443 w 1714819"/>
                <a:gd name="connsiteY33" fmla="*/ 498266 h 739185"/>
                <a:gd name="connsiteX34" fmla="*/ 1566065 w 1714819"/>
                <a:gd name="connsiteY34" fmla="*/ 525643 h 739185"/>
                <a:gd name="connsiteX35" fmla="*/ 1555115 w 1714819"/>
                <a:gd name="connsiteY35" fmla="*/ 542069 h 739185"/>
                <a:gd name="connsiteX36" fmla="*/ 1522262 w 1714819"/>
                <a:gd name="connsiteY36" fmla="*/ 563971 h 739185"/>
                <a:gd name="connsiteX37" fmla="*/ 1472983 w 1714819"/>
                <a:gd name="connsiteY37" fmla="*/ 607775 h 739185"/>
                <a:gd name="connsiteX38" fmla="*/ 1445606 w 1714819"/>
                <a:gd name="connsiteY38" fmla="*/ 635152 h 739185"/>
                <a:gd name="connsiteX39" fmla="*/ 1434655 w 1714819"/>
                <a:gd name="connsiteY39" fmla="*/ 651578 h 739185"/>
                <a:gd name="connsiteX40" fmla="*/ 1401802 w 1714819"/>
                <a:gd name="connsiteY40" fmla="*/ 673480 h 739185"/>
                <a:gd name="connsiteX41" fmla="*/ 1385376 w 1714819"/>
                <a:gd name="connsiteY41" fmla="*/ 684431 h 739185"/>
                <a:gd name="connsiteX42" fmla="*/ 1336097 w 1714819"/>
                <a:gd name="connsiteY42" fmla="*/ 722759 h 739185"/>
                <a:gd name="connsiteX43" fmla="*/ 1319670 w 1714819"/>
                <a:gd name="connsiteY43" fmla="*/ 733710 h 739185"/>
                <a:gd name="connsiteX44" fmla="*/ 1297768 w 1714819"/>
                <a:gd name="connsiteY44" fmla="*/ 739185 h 739185"/>
                <a:gd name="connsiteX45" fmla="*/ 1095177 w 1714819"/>
                <a:gd name="connsiteY45" fmla="*/ 733710 h 739185"/>
                <a:gd name="connsiteX46" fmla="*/ 832355 w 1714819"/>
                <a:gd name="connsiteY46" fmla="*/ 728235 h 739185"/>
                <a:gd name="connsiteX47" fmla="*/ 657141 w 1714819"/>
                <a:gd name="connsiteY47" fmla="*/ 711808 h 739185"/>
                <a:gd name="connsiteX48" fmla="*/ 607862 w 1714819"/>
                <a:gd name="connsiteY48" fmla="*/ 706333 h 739185"/>
                <a:gd name="connsiteX49" fmla="*/ 520255 w 1714819"/>
                <a:gd name="connsiteY49" fmla="*/ 689906 h 739185"/>
                <a:gd name="connsiteX50" fmla="*/ 487402 w 1714819"/>
                <a:gd name="connsiteY50" fmla="*/ 678956 h 739185"/>
                <a:gd name="connsiteX51" fmla="*/ 438123 w 1714819"/>
                <a:gd name="connsiteY51" fmla="*/ 668005 h 739185"/>
                <a:gd name="connsiteX52" fmla="*/ 405270 w 1714819"/>
                <a:gd name="connsiteY52" fmla="*/ 657054 h 739185"/>
                <a:gd name="connsiteX53" fmla="*/ 372418 w 1714819"/>
                <a:gd name="connsiteY53" fmla="*/ 646103 h 739185"/>
                <a:gd name="connsiteX54" fmla="*/ 355991 w 1714819"/>
                <a:gd name="connsiteY54" fmla="*/ 640627 h 739185"/>
                <a:gd name="connsiteX55" fmla="*/ 339565 w 1714819"/>
                <a:gd name="connsiteY55" fmla="*/ 629676 h 739185"/>
                <a:gd name="connsiteX56" fmla="*/ 306712 w 1714819"/>
                <a:gd name="connsiteY56" fmla="*/ 618726 h 739185"/>
                <a:gd name="connsiteX57" fmla="*/ 290286 w 1714819"/>
                <a:gd name="connsiteY57" fmla="*/ 607775 h 739185"/>
                <a:gd name="connsiteX58" fmla="*/ 273859 w 1714819"/>
                <a:gd name="connsiteY58" fmla="*/ 602299 h 739185"/>
                <a:gd name="connsiteX59" fmla="*/ 224580 w 1714819"/>
                <a:gd name="connsiteY59" fmla="*/ 574922 h 739185"/>
                <a:gd name="connsiteX60" fmla="*/ 175301 w 1714819"/>
                <a:gd name="connsiteY60" fmla="*/ 542069 h 739185"/>
                <a:gd name="connsiteX61" fmla="*/ 158875 w 1714819"/>
                <a:gd name="connsiteY61" fmla="*/ 531118 h 739185"/>
                <a:gd name="connsiteX62" fmla="*/ 136973 w 1714819"/>
                <a:gd name="connsiteY62" fmla="*/ 503741 h 739185"/>
                <a:gd name="connsiteX63" fmla="*/ 126022 w 1714819"/>
                <a:gd name="connsiteY63" fmla="*/ 487315 h 739185"/>
                <a:gd name="connsiteX64" fmla="*/ 109596 w 1714819"/>
                <a:gd name="connsiteY64" fmla="*/ 476364 h 739185"/>
                <a:gd name="connsiteX65" fmla="*/ 71268 w 1714819"/>
                <a:gd name="connsiteY65" fmla="*/ 427085 h 739185"/>
                <a:gd name="connsiteX66" fmla="*/ 188192 w 1714819"/>
                <a:gd name="connsiteY66" fmla="*/ 483132 h 739185"/>
                <a:gd name="connsiteX67" fmla="*/ 147791 w 1714819"/>
                <a:gd name="connsiteY67" fmla="*/ 434956 h 739185"/>
                <a:gd name="connsiteX68" fmla="*/ 129064 w 1714819"/>
                <a:gd name="connsiteY68" fmla="*/ 389403 h 739185"/>
                <a:gd name="connsiteX69" fmla="*/ 95888 w 1714819"/>
                <a:gd name="connsiteY69" fmla="*/ 347577 h 739185"/>
                <a:gd name="connsiteX70" fmla="*/ 77162 w 1714819"/>
                <a:gd name="connsiteY70" fmla="*/ 321074 h 739185"/>
                <a:gd name="connsiteX71" fmla="*/ 68511 w 1714819"/>
                <a:gd name="connsiteY71" fmla="*/ 279248 h 739185"/>
                <a:gd name="connsiteX72" fmla="*/ 48035 w 1714819"/>
                <a:gd name="connsiteY72" fmla="*/ 265996 h 739185"/>
                <a:gd name="connsiteX73" fmla="*/ 8509 w 1714819"/>
                <a:gd name="connsiteY73" fmla="*/ 229969 h 739185"/>
                <a:gd name="connsiteX74" fmla="*/ 87 w 1714819"/>
                <a:gd name="connsiteY74" fmla="*/ 164263 h 739185"/>
                <a:gd name="connsiteX75" fmla="*/ 11038 w 1714819"/>
                <a:gd name="connsiteY75" fmla="*/ 147837 h 739185"/>
                <a:gd name="connsiteX76" fmla="*/ 27464 w 1714819"/>
                <a:gd name="connsiteY76" fmla="*/ 136886 h 739185"/>
                <a:gd name="connsiteX77" fmla="*/ 76743 w 1714819"/>
                <a:gd name="connsiteY77" fmla="*/ 98558 h 739185"/>
                <a:gd name="connsiteX78" fmla="*/ 93170 w 1714819"/>
                <a:gd name="connsiteY78" fmla="*/ 93082 h 739185"/>
                <a:gd name="connsiteX79" fmla="*/ 109596 w 1714819"/>
                <a:gd name="connsiteY79" fmla="*/ 82132 h 739185"/>
                <a:gd name="connsiteX80" fmla="*/ 153400 w 1714819"/>
                <a:gd name="connsiteY80" fmla="*/ 71181 h 739185"/>
                <a:gd name="connsiteX0" fmla="*/ 153400 w 1714819"/>
                <a:gd name="connsiteY0" fmla="*/ 71181 h 739185"/>
                <a:gd name="connsiteX1" fmla="*/ 191728 w 1714819"/>
                <a:gd name="connsiteY1" fmla="*/ 65705 h 739185"/>
                <a:gd name="connsiteX2" fmla="*/ 208154 w 1714819"/>
                <a:gd name="connsiteY2" fmla="*/ 60230 h 739185"/>
                <a:gd name="connsiteX3" fmla="*/ 230056 w 1714819"/>
                <a:gd name="connsiteY3" fmla="*/ 54754 h 739185"/>
                <a:gd name="connsiteX4" fmla="*/ 246482 w 1714819"/>
                <a:gd name="connsiteY4" fmla="*/ 49279 h 739185"/>
                <a:gd name="connsiteX5" fmla="*/ 290286 w 1714819"/>
                <a:gd name="connsiteY5" fmla="*/ 38328 h 739185"/>
                <a:gd name="connsiteX6" fmla="*/ 345040 w 1714819"/>
                <a:gd name="connsiteY6" fmla="*/ 21902 h 739185"/>
                <a:gd name="connsiteX7" fmla="*/ 432647 w 1714819"/>
                <a:gd name="connsiteY7" fmla="*/ 10951 h 739185"/>
                <a:gd name="connsiteX8" fmla="*/ 465500 w 1714819"/>
                <a:gd name="connsiteY8" fmla="*/ 5475 h 739185"/>
                <a:gd name="connsiteX9" fmla="*/ 553107 w 1714819"/>
                <a:gd name="connsiteY9" fmla="*/ 0 h 739185"/>
                <a:gd name="connsiteX10" fmla="*/ 903536 w 1714819"/>
                <a:gd name="connsiteY10" fmla="*/ 10951 h 739185"/>
                <a:gd name="connsiteX11" fmla="*/ 1023996 w 1714819"/>
                <a:gd name="connsiteY11" fmla="*/ 16426 h 739185"/>
                <a:gd name="connsiteX12" fmla="*/ 1078750 w 1714819"/>
                <a:gd name="connsiteY12" fmla="*/ 21902 h 739185"/>
                <a:gd name="connsiteX13" fmla="*/ 1204686 w 1714819"/>
                <a:gd name="connsiteY13" fmla="*/ 32853 h 739185"/>
                <a:gd name="connsiteX14" fmla="*/ 1319670 w 1714819"/>
                <a:gd name="connsiteY14" fmla="*/ 43803 h 739185"/>
                <a:gd name="connsiteX15" fmla="*/ 1500360 w 1714819"/>
                <a:gd name="connsiteY15" fmla="*/ 49279 h 739185"/>
                <a:gd name="connsiteX16" fmla="*/ 1544164 w 1714819"/>
                <a:gd name="connsiteY16" fmla="*/ 54754 h 739185"/>
                <a:gd name="connsiteX17" fmla="*/ 1577016 w 1714819"/>
                <a:gd name="connsiteY17" fmla="*/ 65705 h 739185"/>
                <a:gd name="connsiteX18" fmla="*/ 1609869 w 1714819"/>
                <a:gd name="connsiteY18" fmla="*/ 87607 h 739185"/>
                <a:gd name="connsiteX19" fmla="*/ 1626295 w 1714819"/>
                <a:gd name="connsiteY19" fmla="*/ 104033 h 739185"/>
                <a:gd name="connsiteX20" fmla="*/ 1637246 w 1714819"/>
                <a:gd name="connsiteY20" fmla="*/ 120460 h 739185"/>
                <a:gd name="connsiteX21" fmla="*/ 1653673 w 1714819"/>
                <a:gd name="connsiteY21" fmla="*/ 131411 h 739185"/>
                <a:gd name="connsiteX22" fmla="*/ 1675574 w 1714819"/>
                <a:gd name="connsiteY22" fmla="*/ 164263 h 739185"/>
                <a:gd name="connsiteX23" fmla="*/ 1686525 w 1714819"/>
                <a:gd name="connsiteY23" fmla="*/ 180690 h 739185"/>
                <a:gd name="connsiteX24" fmla="*/ 1702952 w 1714819"/>
                <a:gd name="connsiteY24" fmla="*/ 197116 h 739185"/>
                <a:gd name="connsiteX25" fmla="*/ 1708427 w 1714819"/>
                <a:gd name="connsiteY25" fmla="*/ 290199 h 739185"/>
                <a:gd name="connsiteX26" fmla="*/ 1692001 w 1714819"/>
                <a:gd name="connsiteY26" fmla="*/ 361379 h 739185"/>
                <a:gd name="connsiteX27" fmla="*/ 1686525 w 1714819"/>
                <a:gd name="connsiteY27" fmla="*/ 377806 h 739185"/>
                <a:gd name="connsiteX28" fmla="*/ 1675574 w 1714819"/>
                <a:gd name="connsiteY28" fmla="*/ 394232 h 739185"/>
                <a:gd name="connsiteX29" fmla="*/ 1653673 w 1714819"/>
                <a:gd name="connsiteY29" fmla="*/ 427085 h 739185"/>
                <a:gd name="connsiteX30" fmla="*/ 1626295 w 1714819"/>
                <a:gd name="connsiteY30" fmla="*/ 454462 h 739185"/>
                <a:gd name="connsiteX31" fmla="*/ 1615345 w 1714819"/>
                <a:gd name="connsiteY31" fmla="*/ 470888 h 739185"/>
                <a:gd name="connsiteX32" fmla="*/ 1609869 w 1714819"/>
                <a:gd name="connsiteY32" fmla="*/ 487315 h 739185"/>
                <a:gd name="connsiteX33" fmla="*/ 1593443 w 1714819"/>
                <a:gd name="connsiteY33" fmla="*/ 498266 h 739185"/>
                <a:gd name="connsiteX34" fmla="*/ 1566065 w 1714819"/>
                <a:gd name="connsiteY34" fmla="*/ 525643 h 739185"/>
                <a:gd name="connsiteX35" fmla="*/ 1555115 w 1714819"/>
                <a:gd name="connsiteY35" fmla="*/ 542069 h 739185"/>
                <a:gd name="connsiteX36" fmla="*/ 1522262 w 1714819"/>
                <a:gd name="connsiteY36" fmla="*/ 563971 h 739185"/>
                <a:gd name="connsiteX37" fmla="*/ 1472983 w 1714819"/>
                <a:gd name="connsiteY37" fmla="*/ 607775 h 739185"/>
                <a:gd name="connsiteX38" fmla="*/ 1445606 w 1714819"/>
                <a:gd name="connsiteY38" fmla="*/ 635152 h 739185"/>
                <a:gd name="connsiteX39" fmla="*/ 1434655 w 1714819"/>
                <a:gd name="connsiteY39" fmla="*/ 651578 h 739185"/>
                <a:gd name="connsiteX40" fmla="*/ 1401802 w 1714819"/>
                <a:gd name="connsiteY40" fmla="*/ 673480 h 739185"/>
                <a:gd name="connsiteX41" fmla="*/ 1385376 w 1714819"/>
                <a:gd name="connsiteY41" fmla="*/ 684431 h 739185"/>
                <a:gd name="connsiteX42" fmla="*/ 1336097 w 1714819"/>
                <a:gd name="connsiteY42" fmla="*/ 722759 h 739185"/>
                <a:gd name="connsiteX43" fmla="*/ 1319670 w 1714819"/>
                <a:gd name="connsiteY43" fmla="*/ 733710 h 739185"/>
                <a:gd name="connsiteX44" fmla="*/ 1297768 w 1714819"/>
                <a:gd name="connsiteY44" fmla="*/ 739185 h 739185"/>
                <a:gd name="connsiteX45" fmla="*/ 1095177 w 1714819"/>
                <a:gd name="connsiteY45" fmla="*/ 733710 h 739185"/>
                <a:gd name="connsiteX46" fmla="*/ 832355 w 1714819"/>
                <a:gd name="connsiteY46" fmla="*/ 728235 h 739185"/>
                <a:gd name="connsiteX47" fmla="*/ 657141 w 1714819"/>
                <a:gd name="connsiteY47" fmla="*/ 711808 h 739185"/>
                <a:gd name="connsiteX48" fmla="*/ 607862 w 1714819"/>
                <a:gd name="connsiteY48" fmla="*/ 706333 h 739185"/>
                <a:gd name="connsiteX49" fmla="*/ 520255 w 1714819"/>
                <a:gd name="connsiteY49" fmla="*/ 689906 h 739185"/>
                <a:gd name="connsiteX50" fmla="*/ 487402 w 1714819"/>
                <a:gd name="connsiteY50" fmla="*/ 678956 h 739185"/>
                <a:gd name="connsiteX51" fmla="*/ 438123 w 1714819"/>
                <a:gd name="connsiteY51" fmla="*/ 668005 h 739185"/>
                <a:gd name="connsiteX52" fmla="*/ 405270 w 1714819"/>
                <a:gd name="connsiteY52" fmla="*/ 657054 h 739185"/>
                <a:gd name="connsiteX53" fmla="*/ 372418 w 1714819"/>
                <a:gd name="connsiteY53" fmla="*/ 646103 h 739185"/>
                <a:gd name="connsiteX54" fmla="*/ 355991 w 1714819"/>
                <a:gd name="connsiteY54" fmla="*/ 640627 h 739185"/>
                <a:gd name="connsiteX55" fmla="*/ 339565 w 1714819"/>
                <a:gd name="connsiteY55" fmla="*/ 629676 h 739185"/>
                <a:gd name="connsiteX56" fmla="*/ 306712 w 1714819"/>
                <a:gd name="connsiteY56" fmla="*/ 618726 h 739185"/>
                <a:gd name="connsiteX57" fmla="*/ 290286 w 1714819"/>
                <a:gd name="connsiteY57" fmla="*/ 607775 h 739185"/>
                <a:gd name="connsiteX58" fmla="*/ 273859 w 1714819"/>
                <a:gd name="connsiteY58" fmla="*/ 602299 h 739185"/>
                <a:gd name="connsiteX59" fmla="*/ 224580 w 1714819"/>
                <a:gd name="connsiteY59" fmla="*/ 574922 h 739185"/>
                <a:gd name="connsiteX60" fmla="*/ 175301 w 1714819"/>
                <a:gd name="connsiteY60" fmla="*/ 542069 h 739185"/>
                <a:gd name="connsiteX61" fmla="*/ 158875 w 1714819"/>
                <a:gd name="connsiteY61" fmla="*/ 531118 h 739185"/>
                <a:gd name="connsiteX62" fmla="*/ 136973 w 1714819"/>
                <a:gd name="connsiteY62" fmla="*/ 503741 h 739185"/>
                <a:gd name="connsiteX63" fmla="*/ 126022 w 1714819"/>
                <a:gd name="connsiteY63" fmla="*/ 487315 h 739185"/>
                <a:gd name="connsiteX64" fmla="*/ 109596 w 1714819"/>
                <a:gd name="connsiteY64" fmla="*/ 476364 h 739185"/>
                <a:gd name="connsiteX65" fmla="*/ 201443 w 1714819"/>
                <a:gd name="connsiteY65" fmla="*/ 509635 h 739185"/>
                <a:gd name="connsiteX66" fmla="*/ 188192 w 1714819"/>
                <a:gd name="connsiteY66" fmla="*/ 483132 h 739185"/>
                <a:gd name="connsiteX67" fmla="*/ 147791 w 1714819"/>
                <a:gd name="connsiteY67" fmla="*/ 434956 h 739185"/>
                <a:gd name="connsiteX68" fmla="*/ 129064 w 1714819"/>
                <a:gd name="connsiteY68" fmla="*/ 389403 h 739185"/>
                <a:gd name="connsiteX69" fmla="*/ 95888 w 1714819"/>
                <a:gd name="connsiteY69" fmla="*/ 347577 h 739185"/>
                <a:gd name="connsiteX70" fmla="*/ 77162 w 1714819"/>
                <a:gd name="connsiteY70" fmla="*/ 321074 h 739185"/>
                <a:gd name="connsiteX71" fmla="*/ 68511 w 1714819"/>
                <a:gd name="connsiteY71" fmla="*/ 279248 h 739185"/>
                <a:gd name="connsiteX72" fmla="*/ 48035 w 1714819"/>
                <a:gd name="connsiteY72" fmla="*/ 265996 h 739185"/>
                <a:gd name="connsiteX73" fmla="*/ 8509 w 1714819"/>
                <a:gd name="connsiteY73" fmla="*/ 229969 h 739185"/>
                <a:gd name="connsiteX74" fmla="*/ 87 w 1714819"/>
                <a:gd name="connsiteY74" fmla="*/ 164263 h 739185"/>
                <a:gd name="connsiteX75" fmla="*/ 11038 w 1714819"/>
                <a:gd name="connsiteY75" fmla="*/ 147837 h 739185"/>
                <a:gd name="connsiteX76" fmla="*/ 27464 w 1714819"/>
                <a:gd name="connsiteY76" fmla="*/ 136886 h 739185"/>
                <a:gd name="connsiteX77" fmla="*/ 76743 w 1714819"/>
                <a:gd name="connsiteY77" fmla="*/ 98558 h 739185"/>
                <a:gd name="connsiteX78" fmla="*/ 93170 w 1714819"/>
                <a:gd name="connsiteY78" fmla="*/ 93082 h 739185"/>
                <a:gd name="connsiteX79" fmla="*/ 109596 w 1714819"/>
                <a:gd name="connsiteY79" fmla="*/ 82132 h 739185"/>
                <a:gd name="connsiteX80" fmla="*/ 153400 w 1714819"/>
                <a:gd name="connsiteY80" fmla="*/ 71181 h 739185"/>
                <a:gd name="connsiteX0" fmla="*/ 153400 w 1714819"/>
                <a:gd name="connsiteY0" fmla="*/ 71181 h 739185"/>
                <a:gd name="connsiteX1" fmla="*/ 191728 w 1714819"/>
                <a:gd name="connsiteY1" fmla="*/ 65705 h 739185"/>
                <a:gd name="connsiteX2" fmla="*/ 208154 w 1714819"/>
                <a:gd name="connsiteY2" fmla="*/ 60230 h 739185"/>
                <a:gd name="connsiteX3" fmla="*/ 230056 w 1714819"/>
                <a:gd name="connsiteY3" fmla="*/ 54754 h 739185"/>
                <a:gd name="connsiteX4" fmla="*/ 246482 w 1714819"/>
                <a:gd name="connsiteY4" fmla="*/ 49279 h 739185"/>
                <a:gd name="connsiteX5" fmla="*/ 290286 w 1714819"/>
                <a:gd name="connsiteY5" fmla="*/ 38328 h 739185"/>
                <a:gd name="connsiteX6" fmla="*/ 345040 w 1714819"/>
                <a:gd name="connsiteY6" fmla="*/ 21902 h 739185"/>
                <a:gd name="connsiteX7" fmla="*/ 432647 w 1714819"/>
                <a:gd name="connsiteY7" fmla="*/ 10951 h 739185"/>
                <a:gd name="connsiteX8" fmla="*/ 465500 w 1714819"/>
                <a:gd name="connsiteY8" fmla="*/ 5475 h 739185"/>
                <a:gd name="connsiteX9" fmla="*/ 553107 w 1714819"/>
                <a:gd name="connsiteY9" fmla="*/ 0 h 739185"/>
                <a:gd name="connsiteX10" fmla="*/ 903536 w 1714819"/>
                <a:gd name="connsiteY10" fmla="*/ 10951 h 739185"/>
                <a:gd name="connsiteX11" fmla="*/ 1023996 w 1714819"/>
                <a:gd name="connsiteY11" fmla="*/ 16426 h 739185"/>
                <a:gd name="connsiteX12" fmla="*/ 1078750 w 1714819"/>
                <a:gd name="connsiteY12" fmla="*/ 21902 h 739185"/>
                <a:gd name="connsiteX13" fmla="*/ 1204686 w 1714819"/>
                <a:gd name="connsiteY13" fmla="*/ 32853 h 739185"/>
                <a:gd name="connsiteX14" fmla="*/ 1319670 w 1714819"/>
                <a:gd name="connsiteY14" fmla="*/ 43803 h 739185"/>
                <a:gd name="connsiteX15" fmla="*/ 1500360 w 1714819"/>
                <a:gd name="connsiteY15" fmla="*/ 49279 h 739185"/>
                <a:gd name="connsiteX16" fmla="*/ 1544164 w 1714819"/>
                <a:gd name="connsiteY16" fmla="*/ 54754 h 739185"/>
                <a:gd name="connsiteX17" fmla="*/ 1577016 w 1714819"/>
                <a:gd name="connsiteY17" fmla="*/ 65705 h 739185"/>
                <a:gd name="connsiteX18" fmla="*/ 1609869 w 1714819"/>
                <a:gd name="connsiteY18" fmla="*/ 87607 h 739185"/>
                <a:gd name="connsiteX19" fmla="*/ 1626295 w 1714819"/>
                <a:gd name="connsiteY19" fmla="*/ 104033 h 739185"/>
                <a:gd name="connsiteX20" fmla="*/ 1637246 w 1714819"/>
                <a:gd name="connsiteY20" fmla="*/ 120460 h 739185"/>
                <a:gd name="connsiteX21" fmla="*/ 1653673 w 1714819"/>
                <a:gd name="connsiteY21" fmla="*/ 131411 h 739185"/>
                <a:gd name="connsiteX22" fmla="*/ 1675574 w 1714819"/>
                <a:gd name="connsiteY22" fmla="*/ 164263 h 739185"/>
                <a:gd name="connsiteX23" fmla="*/ 1686525 w 1714819"/>
                <a:gd name="connsiteY23" fmla="*/ 180690 h 739185"/>
                <a:gd name="connsiteX24" fmla="*/ 1702952 w 1714819"/>
                <a:gd name="connsiteY24" fmla="*/ 197116 h 739185"/>
                <a:gd name="connsiteX25" fmla="*/ 1708427 w 1714819"/>
                <a:gd name="connsiteY25" fmla="*/ 290199 h 739185"/>
                <a:gd name="connsiteX26" fmla="*/ 1692001 w 1714819"/>
                <a:gd name="connsiteY26" fmla="*/ 361379 h 739185"/>
                <a:gd name="connsiteX27" fmla="*/ 1686525 w 1714819"/>
                <a:gd name="connsiteY27" fmla="*/ 377806 h 739185"/>
                <a:gd name="connsiteX28" fmla="*/ 1675574 w 1714819"/>
                <a:gd name="connsiteY28" fmla="*/ 394232 h 739185"/>
                <a:gd name="connsiteX29" fmla="*/ 1653673 w 1714819"/>
                <a:gd name="connsiteY29" fmla="*/ 427085 h 739185"/>
                <a:gd name="connsiteX30" fmla="*/ 1626295 w 1714819"/>
                <a:gd name="connsiteY30" fmla="*/ 454462 h 739185"/>
                <a:gd name="connsiteX31" fmla="*/ 1615345 w 1714819"/>
                <a:gd name="connsiteY31" fmla="*/ 470888 h 739185"/>
                <a:gd name="connsiteX32" fmla="*/ 1609869 w 1714819"/>
                <a:gd name="connsiteY32" fmla="*/ 487315 h 739185"/>
                <a:gd name="connsiteX33" fmla="*/ 1593443 w 1714819"/>
                <a:gd name="connsiteY33" fmla="*/ 498266 h 739185"/>
                <a:gd name="connsiteX34" fmla="*/ 1566065 w 1714819"/>
                <a:gd name="connsiteY34" fmla="*/ 525643 h 739185"/>
                <a:gd name="connsiteX35" fmla="*/ 1555115 w 1714819"/>
                <a:gd name="connsiteY35" fmla="*/ 542069 h 739185"/>
                <a:gd name="connsiteX36" fmla="*/ 1522262 w 1714819"/>
                <a:gd name="connsiteY36" fmla="*/ 563971 h 739185"/>
                <a:gd name="connsiteX37" fmla="*/ 1472983 w 1714819"/>
                <a:gd name="connsiteY37" fmla="*/ 607775 h 739185"/>
                <a:gd name="connsiteX38" fmla="*/ 1445606 w 1714819"/>
                <a:gd name="connsiteY38" fmla="*/ 635152 h 739185"/>
                <a:gd name="connsiteX39" fmla="*/ 1434655 w 1714819"/>
                <a:gd name="connsiteY39" fmla="*/ 651578 h 739185"/>
                <a:gd name="connsiteX40" fmla="*/ 1401802 w 1714819"/>
                <a:gd name="connsiteY40" fmla="*/ 673480 h 739185"/>
                <a:gd name="connsiteX41" fmla="*/ 1385376 w 1714819"/>
                <a:gd name="connsiteY41" fmla="*/ 684431 h 739185"/>
                <a:gd name="connsiteX42" fmla="*/ 1336097 w 1714819"/>
                <a:gd name="connsiteY42" fmla="*/ 722759 h 739185"/>
                <a:gd name="connsiteX43" fmla="*/ 1319670 w 1714819"/>
                <a:gd name="connsiteY43" fmla="*/ 733710 h 739185"/>
                <a:gd name="connsiteX44" fmla="*/ 1297768 w 1714819"/>
                <a:gd name="connsiteY44" fmla="*/ 739185 h 739185"/>
                <a:gd name="connsiteX45" fmla="*/ 1095177 w 1714819"/>
                <a:gd name="connsiteY45" fmla="*/ 733710 h 739185"/>
                <a:gd name="connsiteX46" fmla="*/ 832355 w 1714819"/>
                <a:gd name="connsiteY46" fmla="*/ 728235 h 739185"/>
                <a:gd name="connsiteX47" fmla="*/ 657141 w 1714819"/>
                <a:gd name="connsiteY47" fmla="*/ 711808 h 739185"/>
                <a:gd name="connsiteX48" fmla="*/ 607862 w 1714819"/>
                <a:gd name="connsiteY48" fmla="*/ 706333 h 739185"/>
                <a:gd name="connsiteX49" fmla="*/ 520255 w 1714819"/>
                <a:gd name="connsiteY49" fmla="*/ 689906 h 739185"/>
                <a:gd name="connsiteX50" fmla="*/ 487402 w 1714819"/>
                <a:gd name="connsiteY50" fmla="*/ 678956 h 739185"/>
                <a:gd name="connsiteX51" fmla="*/ 438123 w 1714819"/>
                <a:gd name="connsiteY51" fmla="*/ 668005 h 739185"/>
                <a:gd name="connsiteX52" fmla="*/ 405270 w 1714819"/>
                <a:gd name="connsiteY52" fmla="*/ 657054 h 739185"/>
                <a:gd name="connsiteX53" fmla="*/ 372418 w 1714819"/>
                <a:gd name="connsiteY53" fmla="*/ 646103 h 739185"/>
                <a:gd name="connsiteX54" fmla="*/ 355991 w 1714819"/>
                <a:gd name="connsiteY54" fmla="*/ 640627 h 739185"/>
                <a:gd name="connsiteX55" fmla="*/ 339565 w 1714819"/>
                <a:gd name="connsiteY55" fmla="*/ 629676 h 739185"/>
                <a:gd name="connsiteX56" fmla="*/ 306712 w 1714819"/>
                <a:gd name="connsiteY56" fmla="*/ 618726 h 739185"/>
                <a:gd name="connsiteX57" fmla="*/ 290286 w 1714819"/>
                <a:gd name="connsiteY57" fmla="*/ 607775 h 739185"/>
                <a:gd name="connsiteX58" fmla="*/ 273859 w 1714819"/>
                <a:gd name="connsiteY58" fmla="*/ 602299 h 739185"/>
                <a:gd name="connsiteX59" fmla="*/ 224580 w 1714819"/>
                <a:gd name="connsiteY59" fmla="*/ 574922 h 739185"/>
                <a:gd name="connsiteX60" fmla="*/ 175301 w 1714819"/>
                <a:gd name="connsiteY60" fmla="*/ 542069 h 739185"/>
                <a:gd name="connsiteX61" fmla="*/ 158875 w 1714819"/>
                <a:gd name="connsiteY61" fmla="*/ 531118 h 739185"/>
                <a:gd name="connsiteX62" fmla="*/ 136973 w 1714819"/>
                <a:gd name="connsiteY62" fmla="*/ 503741 h 739185"/>
                <a:gd name="connsiteX63" fmla="*/ 126022 w 1714819"/>
                <a:gd name="connsiteY63" fmla="*/ 487315 h 739185"/>
                <a:gd name="connsiteX64" fmla="*/ 220721 w 1714819"/>
                <a:gd name="connsiteY64" fmla="*/ 543039 h 739185"/>
                <a:gd name="connsiteX65" fmla="*/ 201443 w 1714819"/>
                <a:gd name="connsiteY65" fmla="*/ 509635 h 739185"/>
                <a:gd name="connsiteX66" fmla="*/ 188192 w 1714819"/>
                <a:gd name="connsiteY66" fmla="*/ 483132 h 739185"/>
                <a:gd name="connsiteX67" fmla="*/ 147791 w 1714819"/>
                <a:gd name="connsiteY67" fmla="*/ 434956 h 739185"/>
                <a:gd name="connsiteX68" fmla="*/ 129064 w 1714819"/>
                <a:gd name="connsiteY68" fmla="*/ 389403 h 739185"/>
                <a:gd name="connsiteX69" fmla="*/ 95888 w 1714819"/>
                <a:gd name="connsiteY69" fmla="*/ 347577 h 739185"/>
                <a:gd name="connsiteX70" fmla="*/ 77162 w 1714819"/>
                <a:gd name="connsiteY70" fmla="*/ 321074 h 739185"/>
                <a:gd name="connsiteX71" fmla="*/ 68511 w 1714819"/>
                <a:gd name="connsiteY71" fmla="*/ 279248 h 739185"/>
                <a:gd name="connsiteX72" fmla="*/ 48035 w 1714819"/>
                <a:gd name="connsiteY72" fmla="*/ 265996 h 739185"/>
                <a:gd name="connsiteX73" fmla="*/ 8509 w 1714819"/>
                <a:gd name="connsiteY73" fmla="*/ 229969 h 739185"/>
                <a:gd name="connsiteX74" fmla="*/ 87 w 1714819"/>
                <a:gd name="connsiteY74" fmla="*/ 164263 h 739185"/>
                <a:gd name="connsiteX75" fmla="*/ 11038 w 1714819"/>
                <a:gd name="connsiteY75" fmla="*/ 147837 h 739185"/>
                <a:gd name="connsiteX76" fmla="*/ 27464 w 1714819"/>
                <a:gd name="connsiteY76" fmla="*/ 136886 h 739185"/>
                <a:gd name="connsiteX77" fmla="*/ 76743 w 1714819"/>
                <a:gd name="connsiteY77" fmla="*/ 98558 h 739185"/>
                <a:gd name="connsiteX78" fmla="*/ 93170 w 1714819"/>
                <a:gd name="connsiteY78" fmla="*/ 93082 h 739185"/>
                <a:gd name="connsiteX79" fmla="*/ 109596 w 1714819"/>
                <a:gd name="connsiteY79" fmla="*/ 82132 h 739185"/>
                <a:gd name="connsiteX80" fmla="*/ 153400 w 1714819"/>
                <a:gd name="connsiteY80" fmla="*/ 71181 h 739185"/>
                <a:gd name="connsiteX0" fmla="*/ 153400 w 1714819"/>
                <a:gd name="connsiteY0" fmla="*/ 71181 h 739185"/>
                <a:gd name="connsiteX1" fmla="*/ 191728 w 1714819"/>
                <a:gd name="connsiteY1" fmla="*/ 65705 h 739185"/>
                <a:gd name="connsiteX2" fmla="*/ 208154 w 1714819"/>
                <a:gd name="connsiteY2" fmla="*/ 60230 h 739185"/>
                <a:gd name="connsiteX3" fmla="*/ 230056 w 1714819"/>
                <a:gd name="connsiteY3" fmla="*/ 54754 h 739185"/>
                <a:gd name="connsiteX4" fmla="*/ 246482 w 1714819"/>
                <a:gd name="connsiteY4" fmla="*/ 49279 h 739185"/>
                <a:gd name="connsiteX5" fmla="*/ 290286 w 1714819"/>
                <a:gd name="connsiteY5" fmla="*/ 38328 h 739185"/>
                <a:gd name="connsiteX6" fmla="*/ 345040 w 1714819"/>
                <a:gd name="connsiteY6" fmla="*/ 21902 h 739185"/>
                <a:gd name="connsiteX7" fmla="*/ 432647 w 1714819"/>
                <a:gd name="connsiteY7" fmla="*/ 10951 h 739185"/>
                <a:gd name="connsiteX8" fmla="*/ 465500 w 1714819"/>
                <a:gd name="connsiteY8" fmla="*/ 5475 h 739185"/>
                <a:gd name="connsiteX9" fmla="*/ 553107 w 1714819"/>
                <a:gd name="connsiteY9" fmla="*/ 0 h 739185"/>
                <a:gd name="connsiteX10" fmla="*/ 903536 w 1714819"/>
                <a:gd name="connsiteY10" fmla="*/ 10951 h 739185"/>
                <a:gd name="connsiteX11" fmla="*/ 1023996 w 1714819"/>
                <a:gd name="connsiteY11" fmla="*/ 16426 h 739185"/>
                <a:gd name="connsiteX12" fmla="*/ 1078750 w 1714819"/>
                <a:gd name="connsiteY12" fmla="*/ 21902 h 739185"/>
                <a:gd name="connsiteX13" fmla="*/ 1204686 w 1714819"/>
                <a:gd name="connsiteY13" fmla="*/ 32853 h 739185"/>
                <a:gd name="connsiteX14" fmla="*/ 1319670 w 1714819"/>
                <a:gd name="connsiteY14" fmla="*/ 43803 h 739185"/>
                <a:gd name="connsiteX15" fmla="*/ 1500360 w 1714819"/>
                <a:gd name="connsiteY15" fmla="*/ 49279 h 739185"/>
                <a:gd name="connsiteX16" fmla="*/ 1544164 w 1714819"/>
                <a:gd name="connsiteY16" fmla="*/ 54754 h 739185"/>
                <a:gd name="connsiteX17" fmla="*/ 1577016 w 1714819"/>
                <a:gd name="connsiteY17" fmla="*/ 65705 h 739185"/>
                <a:gd name="connsiteX18" fmla="*/ 1609869 w 1714819"/>
                <a:gd name="connsiteY18" fmla="*/ 87607 h 739185"/>
                <a:gd name="connsiteX19" fmla="*/ 1626295 w 1714819"/>
                <a:gd name="connsiteY19" fmla="*/ 104033 h 739185"/>
                <a:gd name="connsiteX20" fmla="*/ 1637246 w 1714819"/>
                <a:gd name="connsiteY20" fmla="*/ 120460 h 739185"/>
                <a:gd name="connsiteX21" fmla="*/ 1653673 w 1714819"/>
                <a:gd name="connsiteY21" fmla="*/ 131411 h 739185"/>
                <a:gd name="connsiteX22" fmla="*/ 1675574 w 1714819"/>
                <a:gd name="connsiteY22" fmla="*/ 164263 h 739185"/>
                <a:gd name="connsiteX23" fmla="*/ 1686525 w 1714819"/>
                <a:gd name="connsiteY23" fmla="*/ 180690 h 739185"/>
                <a:gd name="connsiteX24" fmla="*/ 1702952 w 1714819"/>
                <a:gd name="connsiteY24" fmla="*/ 197116 h 739185"/>
                <a:gd name="connsiteX25" fmla="*/ 1708427 w 1714819"/>
                <a:gd name="connsiteY25" fmla="*/ 290199 h 739185"/>
                <a:gd name="connsiteX26" fmla="*/ 1692001 w 1714819"/>
                <a:gd name="connsiteY26" fmla="*/ 361379 h 739185"/>
                <a:gd name="connsiteX27" fmla="*/ 1686525 w 1714819"/>
                <a:gd name="connsiteY27" fmla="*/ 377806 h 739185"/>
                <a:gd name="connsiteX28" fmla="*/ 1675574 w 1714819"/>
                <a:gd name="connsiteY28" fmla="*/ 394232 h 739185"/>
                <a:gd name="connsiteX29" fmla="*/ 1653673 w 1714819"/>
                <a:gd name="connsiteY29" fmla="*/ 427085 h 739185"/>
                <a:gd name="connsiteX30" fmla="*/ 1626295 w 1714819"/>
                <a:gd name="connsiteY30" fmla="*/ 454462 h 739185"/>
                <a:gd name="connsiteX31" fmla="*/ 1615345 w 1714819"/>
                <a:gd name="connsiteY31" fmla="*/ 470888 h 739185"/>
                <a:gd name="connsiteX32" fmla="*/ 1609869 w 1714819"/>
                <a:gd name="connsiteY32" fmla="*/ 487315 h 739185"/>
                <a:gd name="connsiteX33" fmla="*/ 1593443 w 1714819"/>
                <a:gd name="connsiteY33" fmla="*/ 498266 h 739185"/>
                <a:gd name="connsiteX34" fmla="*/ 1566065 w 1714819"/>
                <a:gd name="connsiteY34" fmla="*/ 525643 h 739185"/>
                <a:gd name="connsiteX35" fmla="*/ 1555115 w 1714819"/>
                <a:gd name="connsiteY35" fmla="*/ 542069 h 739185"/>
                <a:gd name="connsiteX36" fmla="*/ 1522262 w 1714819"/>
                <a:gd name="connsiteY36" fmla="*/ 563971 h 739185"/>
                <a:gd name="connsiteX37" fmla="*/ 1472983 w 1714819"/>
                <a:gd name="connsiteY37" fmla="*/ 607775 h 739185"/>
                <a:gd name="connsiteX38" fmla="*/ 1445606 w 1714819"/>
                <a:gd name="connsiteY38" fmla="*/ 635152 h 739185"/>
                <a:gd name="connsiteX39" fmla="*/ 1434655 w 1714819"/>
                <a:gd name="connsiteY39" fmla="*/ 651578 h 739185"/>
                <a:gd name="connsiteX40" fmla="*/ 1401802 w 1714819"/>
                <a:gd name="connsiteY40" fmla="*/ 673480 h 739185"/>
                <a:gd name="connsiteX41" fmla="*/ 1385376 w 1714819"/>
                <a:gd name="connsiteY41" fmla="*/ 684431 h 739185"/>
                <a:gd name="connsiteX42" fmla="*/ 1336097 w 1714819"/>
                <a:gd name="connsiteY42" fmla="*/ 722759 h 739185"/>
                <a:gd name="connsiteX43" fmla="*/ 1319670 w 1714819"/>
                <a:gd name="connsiteY43" fmla="*/ 733710 h 739185"/>
                <a:gd name="connsiteX44" fmla="*/ 1297768 w 1714819"/>
                <a:gd name="connsiteY44" fmla="*/ 739185 h 739185"/>
                <a:gd name="connsiteX45" fmla="*/ 1095177 w 1714819"/>
                <a:gd name="connsiteY45" fmla="*/ 733710 h 739185"/>
                <a:gd name="connsiteX46" fmla="*/ 832355 w 1714819"/>
                <a:gd name="connsiteY46" fmla="*/ 728235 h 739185"/>
                <a:gd name="connsiteX47" fmla="*/ 657141 w 1714819"/>
                <a:gd name="connsiteY47" fmla="*/ 711808 h 739185"/>
                <a:gd name="connsiteX48" fmla="*/ 607862 w 1714819"/>
                <a:gd name="connsiteY48" fmla="*/ 706333 h 739185"/>
                <a:gd name="connsiteX49" fmla="*/ 520255 w 1714819"/>
                <a:gd name="connsiteY49" fmla="*/ 689906 h 739185"/>
                <a:gd name="connsiteX50" fmla="*/ 487402 w 1714819"/>
                <a:gd name="connsiteY50" fmla="*/ 678956 h 739185"/>
                <a:gd name="connsiteX51" fmla="*/ 438123 w 1714819"/>
                <a:gd name="connsiteY51" fmla="*/ 668005 h 739185"/>
                <a:gd name="connsiteX52" fmla="*/ 405270 w 1714819"/>
                <a:gd name="connsiteY52" fmla="*/ 657054 h 739185"/>
                <a:gd name="connsiteX53" fmla="*/ 372418 w 1714819"/>
                <a:gd name="connsiteY53" fmla="*/ 646103 h 739185"/>
                <a:gd name="connsiteX54" fmla="*/ 355991 w 1714819"/>
                <a:gd name="connsiteY54" fmla="*/ 640627 h 739185"/>
                <a:gd name="connsiteX55" fmla="*/ 339565 w 1714819"/>
                <a:gd name="connsiteY55" fmla="*/ 629676 h 739185"/>
                <a:gd name="connsiteX56" fmla="*/ 306712 w 1714819"/>
                <a:gd name="connsiteY56" fmla="*/ 618726 h 739185"/>
                <a:gd name="connsiteX57" fmla="*/ 290286 w 1714819"/>
                <a:gd name="connsiteY57" fmla="*/ 607775 h 739185"/>
                <a:gd name="connsiteX58" fmla="*/ 273859 w 1714819"/>
                <a:gd name="connsiteY58" fmla="*/ 602299 h 739185"/>
                <a:gd name="connsiteX59" fmla="*/ 224580 w 1714819"/>
                <a:gd name="connsiteY59" fmla="*/ 574922 h 739185"/>
                <a:gd name="connsiteX60" fmla="*/ 175301 w 1714819"/>
                <a:gd name="connsiteY60" fmla="*/ 542069 h 739185"/>
                <a:gd name="connsiteX61" fmla="*/ 158875 w 1714819"/>
                <a:gd name="connsiteY61" fmla="*/ 531118 h 739185"/>
                <a:gd name="connsiteX62" fmla="*/ 136973 w 1714819"/>
                <a:gd name="connsiteY62" fmla="*/ 503741 h 739185"/>
                <a:gd name="connsiteX63" fmla="*/ 237147 w 1714819"/>
                <a:gd name="connsiteY63" fmla="*/ 550815 h 739185"/>
                <a:gd name="connsiteX64" fmla="*/ 220721 w 1714819"/>
                <a:gd name="connsiteY64" fmla="*/ 543039 h 739185"/>
                <a:gd name="connsiteX65" fmla="*/ 201443 w 1714819"/>
                <a:gd name="connsiteY65" fmla="*/ 509635 h 739185"/>
                <a:gd name="connsiteX66" fmla="*/ 188192 w 1714819"/>
                <a:gd name="connsiteY66" fmla="*/ 483132 h 739185"/>
                <a:gd name="connsiteX67" fmla="*/ 147791 w 1714819"/>
                <a:gd name="connsiteY67" fmla="*/ 434956 h 739185"/>
                <a:gd name="connsiteX68" fmla="*/ 129064 w 1714819"/>
                <a:gd name="connsiteY68" fmla="*/ 389403 h 739185"/>
                <a:gd name="connsiteX69" fmla="*/ 95888 w 1714819"/>
                <a:gd name="connsiteY69" fmla="*/ 347577 h 739185"/>
                <a:gd name="connsiteX70" fmla="*/ 77162 w 1714819"/>
                <a:gd name="connsiteY70" fmla="*/ 321074 h 739185"/>
                <a:gd name="connsiteX71" fmla="*/ 68511 w 1714819"/>
                <a:gd name="connsiteY71" fmla="*/ 279248 h 739185"/>
                <a:gd name="connsiteX72" fmla="*/ 48035 w 1714819"/>
                <a:gd name="connsiteY72" fmla="*/ 265996 h 739185"/>
                <a:gd name="connsiteX73" fmla="*/ 8509 w 1714819"/>
                <a:gd name="connsiteY73" fmla="*/ 229969 h 739185"/>
                <a:gd name="connsiteX74" fmla="*/ 87 w 1714819"/>
                <a:gd name="connsiteY74" fmla="*/ 164263 h 739185"/>
                <a:gd name="connsiteX75" fmla="*/ 11038 w 1714819"/>
                <a:gd name="connsiteY75" fmla="*/ 147837 h 739185"/>
                <a:gd name="connsiteX76" fmla="*/ 27464 w 1714819"/>
                <a:gd name="connsiteY76" fmla="*/ 136886 h 739185"/>
                <a:gd name="connsiteX77" fmla="*/ 76743 w 1714819"/>
                <a:gd name="connsiteY77" fmla="*/ 98558 h 739185"/>
                <a:gd name="connsiteX78" fmla="*/ 93170 w 1714819"/>
                <a:gd name="connsiteY78" fmla="*/ 93082 h 739185"/>
                <a:gd name="connsiteX79" fmla="*/ 109596 w 1714819"/>
                <a:gd name="connsiteY79" fmla="*/ 82132 h 739185"/>
                <a:gd name="connsiteX80" fmla="*/ 153400 w 1714819"/>
                <a:gd name="connsiteY80" fmla="*/ 71181 h 739185"/>
                <a:gd name="connsiteX0" fmla="*/ 153400 w 1714819"/>
                <a:gd name="connsiteY0" fmla="*/ 71181 h 739185"/>
                <a:gd name="connsiteX1" fmla="*/ 191728 w 1714819"/>
                <a:gd name="connsiteY1" fmla="*/ 65705 h 739185"/>
                <a:gd name="connsiteX2" fmla="*/ 208154 w 1714819"/>
                <a:gd name="connsiteY2" fmla="*/ 60230 h 739185"/>
                <a:gd name="connsiteX3" fmla="*/ 230056 w 1714819"/>
                <a:gd name="connsiteY3" fmla="*/ 54754 h 739185"/>
                <a:gd name="connsiteX4" fmla="*/ 246482 w 1714819"/>
                <a:gd name="connsiteY4" fmla="*/ 49279 h 739185"/>
                <a:gd name="connsiteX5" fmla="*/ 290286 w 1714819"/>
                <a:gd name="connsiteY5" fmla="*/ 38328 h 739185"/>
                <a:gd name="connsiteX6" fmla="*/ 345040 w 1714819"/>
                <a:gd name="connsiteY6" fmla="*/ 21902 h 739185"/>
                <a:gd name="connsiteX7" fmla="*/ 432647 w 1714819"/>
                <a:gd name="connsiteY7" fmla="*/ 10951 h 739185"/>
                <a:gd name="connsiteX8" fmla="*/ 465500 w 1714819"/>
                <a:gd name="connsiteY8" fmla="*/ 5475 h 739185"/>
                <a:gd name="connsiteX9" fmla="*/ 553107 w 1714819"/>
                <a:gd name="connsiteY9" fmla="*/ 0 h 739185"/>
                <a:gd name="connsiteX10" fmla="*/ 903536 w 1714819"/>
                <a:gd name="connsiteY10" fmla="*/ 10951 h 739185"/>
                <a:gd name="connsiteX11" fmla="*/ 1023996 w 1714819"/>
                <a:gd name="connsiteY11" fmla="*/ 16426 h 739185"/>
                <a:gd name="connsiteX12" fmla="*/ 1078750 w 1714819"/>
                <a:gd name="connsiteY12" fmla="*/ 21902 h 739185"/>
                <a:gd name="connsiteX13" fmla="*/ 1204686 w 1714819"/>
                <a:gd name="connsiteY13" fmla="*/ 32853 h 739185"/>
                <a:gd name="connsiteX14" fmla="*/ 1319670 w 1714819"/>
                <a:gd name="connsiteY14" fmla="*/ 43803 h 739185"/>
                <a:gd name="connsiteX15" fmla="*/ 1500360 w 1714819"/>
                <a:gd name="connsiteY15" fmla="*/ 49279 h 739185"/>
                <a:gd name="connsiteX16" fmla="*/ 1544164 w 1714819"/>
                <a:gd name="connsiteY16" fmla="*/ 54754 h 739185"/>
                <a:gd name="connsiteX17" fmla="*/ 1577016 w 1714819"/>
                <a:gd name="connsiteY17" fmla="*/ 65705 h 739185"/>
                <a:gd name="connsiteX18" fmla="*/ 1609869 w 1714819"/>
                <a:gd name="connsiteY18" fmla="*/ 87607 h 739185"/>
                <a:gd name="connsiteX19" fmla="*/ 1626295 w 1714819"/>
                <a:gd name="connsiteY19" fmla="*/ 104033 h 739185"/>
                <a:gd name="connsiteX20" fmla="*/ 1637246 w 1714819"/>
                <a:gd name="connsiteY20" fmla="*/ 120460 h 739185"/>
                <a:gd name="connsiteX21" fmla="*/ 1653673 w 1714819"/>
                <a:gd name="connsiteY21" fmla="*/ 131411 h 739185"/>
                <a:gd name="connsiteX22" fmla="*/ 1675574 w 1714819"/>
                <a:gd name="connsiteY22" fmla="*/ 164263 h 739185"/>
                <a:gd name="connsiteX23" fmla="*/ 1686525 w 1714819"/>
                <a:gd name="connsiteY23" fmla="*/ 180690 h 739185"/>
                <a:gd name="connsiteX24" fmla="*/ 1702952 w 1714819"/>
                <a:gd name="connsiteY24" fmla="*/ 197116 h 739185"/>
                <a:gd name="connsiteX25" fmla="*/ 1708427 w 1714819"/>
                <a:gd name="connsiteY25" fmla="*/ 290199 h 739185"/>
                <a:gd name="connsiteX26" fmla="*/ 1692001 w 1714819"/>
                <a:gd name="connsiteY26" fmla="*/ 361379 h 739185"/>
                <a:gd name="connsiteX27" fmla="*/ 1686525 w 1714819"/>
                <a:gd name="connsiteY27" fmla="*/ 377806 h 739185"/>
                <a:gd name="connsiteX28" fmla="*/ 1675574 w 1714819"/>
                <a:gd name="connsiteY28" fmla="*/ 394232 h 739185"/>
                <a:gd name="connsiteX29" fmla="*/ 1653673 w 1714819"/>
                <a:gd name="connsiteY29" fmla="*/ 427085 h 739185"/>
                <a:gd name="connsiteX30" fmla="*/ 1626295 w 1714819"/>
                <a:gd name="connsiteY30" fmla="*/ 454462 h 739185"/>
                <a:gd name="connsiteX31" fmla="*/ 1615345 w 1714819"/>
                <a:gd name="connsiteY31" fmla="*/ 470888 h 739185"/>
                <a:gd name="connsiteX32" fmla="*/ 1609869 w 1714819"/>
                <a:gd name="connsiteY32" fmla="*/ 487315 h 739185"/>
                <a:gd name="connsiteX33" fmla="*/ 1593443 w 1714819"/>
                <a:gd name="connsiteY33" fmla="*/ 498266 h 739185"/>
                <a:gd name="connsiteX34" fmla="*/ 1566065 w 1714819"/>
                <a:gd name="connsiteY34" fmla="*/ 525643 h 739185"/>
                <a:gd name="connsiteX35" fmla="*/ 1555115 w 1714819"/>
                <a:gd name="connsiteY35" fmla="*/ 542069 h 739185"/>
                <a:gd name="connsiteX36" fmla="*/ 1522262 w 1714819"/>
                <a:gd name="connsiteY36" fmla="*/ 563971 h 739185"/>
                <a:gd name="connsiteX37" fmla="*/ 1472983 w 1714819"/>
                <a:gd name="connsiteY37" fmla="*/ 607775 h 739185"/>
                <a:gd name="connsiteX38" fmla="*/ 1445606 w 1714819"/>
                <a:gd name="connsiteY38" fmla="*/ 635152 h 739185"/>
                <a:gd name="connsiteX39" fmla="*/ 1434655 w 1714819"/>
                <a:gd name="connsiteY39" fmla="*/ 651578 h 739185"/>
                <a:gd name="connsiteX40" fmla="*/ 1401802 w 1714819"/>
                <a:gd name="connsiteY40" fmla="*/ 673480 h 739185"/>
                <a:gd name="connsiteX41" fmla="*/ 1385376 w 1714819"/>
                <a:gd name="connsiteY41" fmla="*/ 684431 h 739185"/>
                <a:gd name="connsiteX42" fmla="*/ 1336097 w 1714819"/>
                <a:gd name="connsiteY42" fmla="*/ 722759 h 739185"/>
                <a:gd name="connsiteX43" fmla="*/ 1319670 w 1714819"/>
                <a:gd name="connsiteY43" fmla="*/ 733710 h 739185"/>
                <a:gd name="connsiteX44" fmla="*/ 1297768 w 1714819"/>
                <a:gd name="connsiteY44" fmla="*/ 739185 h 739185"/>
                <a:gd name="connsiteX45" fmla="*/ 1095177 w 1714819"/>
                <a:gd name="connsiteY45" fmla="*/ 733710 h 739185"/>
                <a:gd name="connsiteX46" fmla="*/ 832355 w 1714819"/>
                <a:gd name="connsiteY46" fmla="*/ 728235 h 739185"/>
                <a:gd name="connsiteX47" fmla="*/ 657141 w 1714819"/>
                <a:gd name="connsiteY47" fmla="*/ 711808 h 739185"/>
                <a:gd name="connsiteX48" fmla="*/ 607862 w 1714819"/>
                <a:gd name="connsiteY48" fmla="*/ 706333 h 739185"/>
                <a:gd name="connsiteX49" fmla="*/ 520255 w 1714819"/>
                <a:gd name="connsiteY49" fmla="*/ 689906 h 739185"/>
                <a:gd name="connsiteX50" fmla="*/ 487402 w 1714819"/>
                <a:gd name="connsiteY50" fmla="*/ 678956 h 739185"/>
                <a:gd name="connsiteX51" fmla="*/ 438123 w 1714819"/>
                <a:gd name="connsiteY51" fmla="*/ 668005 h 739185"/>
                <a:gd name="connsiteX52" fmla="*/ 405270 w 1714819"/>
                <a:gd name="connsiteY52" fmla="*/ 657054 h 739185"/>
                <a:gd name="connsiteX53" fmla="*/ 372418 w 1714819"/>
                <a:gd name="connsiteY53" fmla="*/ 646103 h 739185"/>
                <a:gd name="connsiteX54" fmla="*/ 355991 w 1714819"/>
                <a:gd name="connsiteY54" fmla="*/ 640627 h 739185"/>
                <a:gd name="connsiteX55" fmla="*/ 339565 w 1714819"/>
                <a:gd name="connsiteY55" fmla="*/ 629676 h 739185"/>
                <a:gd name="connsiteX56" fmla="*/ 306712 w 1714819"/>
                <a:gd name="connsiteY56" fmla="*/ 618726 h 739185"/>
                <a:gd name="connsiteX57" fmla="*/ 290286 w 1714819"/>
                <a:gd name="connsiteY57" fmla="*/ 607775 h 739185"/>
                <a:gd name="connsiteX58" fmla="*/ 273859 w 1714819"/>
                <a:gd name="connsiteY58" fmla="*/ 602299 h 739185"/>
                <a:gd name="connsiteX59" fmla="*/ 224580 w 1714819"/>
                <a:gd name="connsiteY59" fmla="*/ 574922 h 739185"/>
                <a:gd name="connsiteX60" fmla="*/ 175301 w 1714819"/>
                <a:gd name="connsiteY60" fmla="*/ 542069 h 739185"/>
                <a:gd name="connsiteX61" fmla="*/ 158875 w 1714819"/>
                <a:gd name="connsiteY61" fmla="*/ 531118 h 739185"/>
                <a:gd name="connsiteX62" fmla="*/ 257623 w 1714819"/>
                <a:gd name="connsiteY62" fmla="*/ 579941 h 739185"/>
                <a:gd name="connsiteX63" fmla="*/ 237147 w 1714819"/>
                <a:gd name="connsiteY63" fmla="*/ 550815 h 739185"/>
                <a:gd name="connsiteX64" fmla="*/ 220721 w 1714819"/>
                <a:gd name="connsiteY64" fmla="*/ 543039 h 739185"/>
                <a:gd name="connsiteX65" fmla="*/ 201443 w 1714819"/>
                <a:gd name="connsiteY65" fmla="*/ 509635 h 739185"/>
                <a:gd name="connsiteX66" fmla="*/ 188192 w 1714819"/>
                <a:gd name="connsiteY66" fmla="*/ 483132 h 739185"/>
                <a:gd name="connsiteX67" fmla="*/ 147791 w 1714819"/>
                <a:gd name="connsiteY67" fmla="*/ 434956 h 739185"/>
                <a:gd name="connsiteX68" fmla="*/ 129064 w 1714819"/>
                <a:gd name="connsiteY68" fmla="*/ 389403 h 739185"/>
                <a:gd name="connsiteX69" fmla="*/ 95888 w 1714819"/>
                <a:gd name="connsiteY69" fmla="*/ 347577 h 739185"/>
                <a:gd name="connsiteX70" fmla="*/ 77162 w 1714819"/>
                <a:gd name="connsiteY70" fmla="*/ 321074 h 739185"/>
                <a:gd name="connsiteX71" fmla="*/ 68511 w 1714819"/>
                <a:gd name="connsiteY71" fmla="*/ 279248 h 739185"/>
                <a:gd name="connsiteX72" fmla="*/ 48035 w 1714819"/>
                <a:gd name="connsiteY72" fmla="*/ 265996 h 739185"/>
                <a:gd name="connsiteX73" fmla="*/ 8509 w 1714819"/>
                <a:gd name="connsiteY73" fmla="*/ 229969 h 739185"/>
                <a:gd name="connsiteX74" fmla="*/ 87 w 1714819"/>
                <a:gd name="connsiteY74" fmla="*/ 164263 h 739185"/>
                <a:gd name="connsiteX75" fmla="*/ 11038 w 1714819"/>
                <a:gd name="connsiteY75" fmla="*/ 147837 h 739185"/>
                <a:gd name="connsiteX76" fmla="*/ 27464 w 1714819"/>
                <a:gd name="connsiteY76" fmla="*/ 136886 h 739185"/>
                <a:gd name="connsiteX77" fmla="*/ 76743 w 1714819"/>
                <a:gd name="connsiteY77" fmla="*/ 98558 h 739185"/>
                <a:gd name="connsiteX78" fmla="*/ 93170 w 1714819"/>
                <a:gd name="connsiteY78" fmla="*/ 93082 h 739185"/>
                <a:gd name="connsiteX79" fmla="*/ 109596 w 1714819"/>
                <a:gd name="connsiteY79" fmla="*/ 82132 h 739185"/>
                <a:gd name="connsiteX80" fmla="*/ 153400 w 1714819"/>
                <a:gd name="connsiteY80" fmla="*/ 71181 h 739185"/>
                <a:gd name="connsiteX0" fmla="*/ 153400 w 1714819"/>
                <a:gd name="connsiteY0" fmla="*/ 71181 h 739185"/>
                <a:gd name="connsiteX1" fmla="*/ 191728 w 1714819"/>
                <a:gd name="connsiteY1" fmla="*/ 65705 h 739185"/>
                <a:gd name="connsiteX2" fmla="*/ 208154 w 1714819"/>
                <a:gd name="connsiteY2" fmla="*/ 60230 h 739185"/>
                <a:gd name="connsiteX3" fmla="*/ 230056 w 1714819"/>
                <a:gd name="connsiteY3" fmla="*/ 54754 h 739185"/>
                <a:gd name="connsiteX4" fmla="*/ 246482 w 1714819"/>
                <a:gd name="connsiteY4" fmla="*/ 49279 h 739185"/>
                <a:gd name="connsiteX5" fmla="*/ 290286 w 1714819"/>
                <a:gd name="connsiteY5" fmla="*/ 38328 h 739185"/>
                <a:gd name="connsiteX6" fmla="*/ 345040 w 1714819"/>
                <a:gd name="connsiteY6" fmla="*/ 21902 h 739185"/>
                <a:gd name="connsiteX7" fmla="*/ 432647 w 1714819"/>
                <a:gd name="connsiteY7" fmla="*/ 10951 h 739185"/>
                <a:gd name="connsiteX8" fmla="*/ 465500 w 1714819"/>
                <a:gd name="connsiteY8" fmla="*/ 5475 h 739185"/>
                <a:gd name="connsiteX9" fmla="*/ 553107 w 1714819"/>
                <a:gd name="connsiteY9" fmla="*/ 0 h 739185"/>
                <a:gd name="connsiteX10" fmla="*/ 903536 w 1714819"/>
                <a:gd name="connsiteY10" fmla="*/ 10951 h 739185"/>
                <a:gd name="connsiteX11" fmla="*/ 1023996 w 1714819"/>
                <a:gd name="connsiteY11" fmla="*/ 16426 h 739185"/>
                <a:gd name="connsiteX12" fmla="*/ 1078750 w 1714819"/>
                <a:gd name="connsiteY12" fmla="*/ 21902 h 739185"/>
                <a:gd name="connsiteX13" fmla="*/ 1204686 w 1714819"/>
                <a:gd name="connsiteY13" fmla="*/ 32853 h 739185"/>
                <a:gd name="connsiteX14" fmla="*/ 1319670 w 1714819"/>
                <a:gd name="connsiteY14" fmla="*/ 43803 h 739185"/>
                <a:gd name="connsiteX15" fmla="*/ 1500360 w 1714819"/>
                <a:gd name="connsiteY15" fmla="*/ 49279 h 739185"/>
                <a:gd name="connsiteX16" fmla="*/ 1544164 w 1714819"/>
                <a:gd name="connsiteY16" fmla="*/ 54754 h 739185"/>
                <a:gd name="connsiteX17" fmla="*/ 1577016 w 1714819"/>
                <a:gd name="connsiteY17" fmla="*/ 65705 h 739185"/>
                <a:gd name="connsiteX18" fmla="*/ 1609869 w 1714819"/>
                <a:gd name="connsiteY18" fmla="*/ 87607 h 739185"/>
                <a:gd name="connsiteX19" fmla="*/ 1626295 w 1714819"/>
                <a:gd name="connsiteY19" fmla="*/ 104033 h 739185"/>
                <a:gd name="connsiteX20" fmla="*/ 1637246 w 1714819"/>
                <a:gd name="connsiteY20" fmla="*/ 120460 h 739185"/>
                <a:gd name="connsiteX21" fmla="*/ 1653673 w 1714819"/>
                <a:gd name="connsiteY21" fmla="*/ 131411 h 739185"/>
                <a:gd name="connsiteX22" fmla="*/ 1675574 w 1714819"/>
                <a:gd name="connsiteY22" fmla="*/ 164263 h 739185"/>
                <a:gd name="connsiteX23" fmla="*/ 1686525 w 1714819"/>
                <a:gd name="connsiteY23" fmla="*/ 180690 h 739185"/>
                <a:gd name="connsiteX24" fmla="*/ 1702952 w 1714819"/>
                <a:gd name="connsiteY24" fmla="*/ 197116 h 739185"/>
                <a:gd name="connsiteX25" fmla="*/ 1708427 w 1714819"/>
                <a:gd name="connsiteY25" fmla="*/ 290199 h 739185"/>
                <a:gd name="connsiteX26" fmla="*/ 1692001 w 1714819"/>
                <a:gd name="connsiteY26" fmla="*/ 361379 h 739185"/>
                <a:gd name="connsiteX27" fmla="*/ 1686525 w 1714819"/>
                <a:gd name="connsiteY27" fmla="*/ 377806 h 739185"/>
                <a:gd name="connsiteX28" fmla="*/ 1675574 w 1714819"/>
                <a:gd name="connsiteY28" fmla="*/ 394232 h 739185"/>
                <a:gd name="connsiteX29" fmla="*/ 1653673 w 1714819"/>
                <a:gd name="connsiteY29" fmla="*/ 427085 h 739185"/>
                <a:gd name="connsiteX30" fmla="*/ 1626295 w 1714819"/>
                <a:gd name="connsiteY30" fmla="*/ 454462 h 739185"/>
                <a:gd name="connsiteX31" fmla="*/ 1615345 w 1714819"/>
                <a:gd name="connsiteY31" fmla="*/ 470888 h 739185"/>
                <a:gd name="connsiteX32" fmla="*/ 1609869 w 1714819"/>
                <a:gd name="connsiteY32" fmla="*/ 487315 h 739185"/>
                <a:gd name="connsiteX33" fmla="*/ 1593443 w 1714819"/>
                <a:gd name="connsiteY33" fmla="*/ 498266 h 739185"/>
                <a:gd name="connsiteX34" fmla="*/ 1566065 w 1714819"/>
                <a:gd name="connsiteY34" fmla="*/ 525643 h 739185"/>
                <a:gd name="connsiteX35" fmla="*/ 1555115 w 1714819"/>
                <a:gd name="connsiteY35" fmla="*/ 542069 h 739185"/>
                <a:gd name="connsiteX36" fmla="*/ 1522262 w 1714819"/>
                <a:gd name="connsiteY36" fmla="*/ 563971 h 739185"/>
                <a:gd name="connsiteX37" fmla="*/ 1472983 w 1714819"/>
                <a:gd name="connsiteY37" fmla="*/ 607775 h 739185"/>
                <a:gd name="connsiteX38" fmla="*/ 1445606 w 1714819"/>
                <a:gd name="connsiteY38" fmla="*/ 635152 h 739185"/>
                <a:gd name="connsiteX39" fmla="*/ 1434655 w 1714819"/>
                <a:gd name="connsiteY39" fmla="*/ 651578 h 739185"/>
                <a:gd name="connsiteX40" fmla="*/ 1401802 w 1714819"/>
                <a:gd name="connsiteY40" fmla="*/ 673480 h 739185"/>
                <a:gd name="connsiteX41" fmla="*/ 1385376 w 1714819"/>
                <a:gd name="connsiteY41" fmla="*/ 684431 h 739185"/>
                <a:gd name="connsiteX42" fmla="*/ 1336097 w 1714819"/>
                <a:gd name="connsiteY42" fmla="*/ 722759 h 739185"/>
                <a:gd name="connsiteX43" fmla="*/ 1319670 w 1714819"/>
                <a:gd name="connsiteY43" fmla="*/ 733710 h 739185"/>
                <a:gd name="connsiteX44" fmla="*/ 1297768 w 1714819"/>
                <a:gd name="connsiteY44" fmla="*/ 739185 h 739185"/>
                <a:gd name="connsiteX45" fmla="*/ 1095177 w 1714819"/>
                <a:gd name="connsiteY45" fmla="*/ 733710 h 739185"/>
                <a:gd name="connsiteX46" fmla="*/ 832355 w 1714819"/>
                <a:gd name="connsiteY46" fmla="*/ 728235 h 739185"/>
                <a:gd name="connsiteX47" fmla="*/ 657141 w 1714819"/>
                <a:gd name="connsiteY47" fmla="*/ 711808 h 739185"/>
                <a:gd name="connsiteX48" fmla="*/ 607862 w 1714819"/>
                <a:gd name="connsiteY48" fmla="*/ 706333 h 739185"/>
                <a:gd name="connsiteX49" fmla="*/ 520255 w 1714819"/>
                <a:gd name="connsiteY49" fmla="*/ 689906 h 739185"/>
                <a:gd name="connsiteX50" fmla="*/ 487402 w 1714819"/>
                <a:gd name="connsiteY50" fmla="*/ 678956 h 739185"/>
                <a:gd name="connsiteX51" fmla="*/ 438123 w 1714819"/>
                <a:gd name="connsiteY51" fmla="*/ 668005 h 739185"/>
                <a:gd name="connsiteX52" fmla="*/ 405270 w 1714819"/>
                <a:gd name="connsiteY52" fmla="*/ 657054 h 739185"/>
                <a:gd name="connsiteX53" fmla="*/ 372418 w 1714819"/>
                <a:gd name="connsiteY53" fmla="*/ 646103 h 739185"/>
                <a:gd name="connsiteX54" fmla="*/ 355991 w 1714819"/>
                <a:gd name="connsiteY54" fmla="*/ 640627 h 739185"/>
                <a:gd name="connsiteX55" fmla="*/ 339565 w 1714819"/>
                <a:gd name="connsiteY55" fmla="*/ 629676 h 739185"/>
                <a:gd name="connsiteX56" fmla="*/ 306712 w 1714819"/>
                <a:gd name="connsiteY56" fmla="*/ 618726 h 739185"/>
                <a:gd name="connsiteX57" fmla="*/ 290286 w 1714819"/>
                <a:gd name="connsiteY57" fmla="*/ 607775 h 739185"/>
                <a:gd name="connsiteX58" fmla="*/ 273859 w 1714819"/>
                <a:gd name="connsiteY58" fmla="*/ 602299 h 739185"/>
                <a:gd name="connsiteX59" fmla="*/ 224580 w 1714819"/>
                <a:gd name="connsiteY59" fmla="*/ 574922 h 739185"/>
                <a:gd name="connsiteX60" fmla="*/ 175301 w 1714819"/>
                <a:gd name="connsiteY60" fmla="*/ 542069 h 739185"/>
                <a:gd name="connsiteX61" fmla="*/ 276350 w 1714819"/>
                <a:gd name="connsiteY61" fmla="*/ 594618 h 739185"/>
                <a:gd name="connsiteX62" fmla="*/ 257623 w 1714819"/>
                <a:gd name="connsiteY62" fmla="*/ 579941 h 739185"/>
                <a:gd name="connsiteX63" fmla="*/ 237147 w 1714819"/>
                <a:gd name="connsiteY63" fmla="*/ 550815 h 739185"/>
                <a:gd name="connsiteX64" fmla="*/ 220721 w 1714819"/>
                <a:gd name="connsiteY64" fmla="*/ 543039 h 739185"/>
                <a:gd name="connsiteX65" fmla="*/ 201443 w 1714819"/>
                <a:gd name="connsiteY65" fmla="*/ 509635 h 739185"/>
                <a:gd name="connsiteX66" fmla="*/ 188192 w 1714819"/>
                <a:gd name="connsiteY66" fmla="*/ 483132 h 739185"/>
                <a:gd name="connsiteX67" fmla="*/ 147791 w 1714819"/>
                <a:gd name="connsiteY67" fmla="*/ 434956 h 739185"/>
                <a:gd name="connsiteX68" fmla="*/ 129064 w 1714819"/>
                <a:gd name="connsiteY68" fmla="*/ 389403 h 739185"/>
                <a:gd name="connsiteX69" fmla="*/ 95888 w 1714819"/>
                <a:gd name="connsiteY69" fmla="*/ 347577 h 739185"/>
                <a:gd name="connsiteX70" fmla="*/ 77162 w 1714819"/>
                <a:gd name="connsiteY70" fmla="*/ 321074 h 739185"/>
                <a:gd name="connsiteX71" fmla="*/ 68511 w 1714819"/>
                <a:gd name="connsiteY71" fmla="*/ 279248 h 739185"/>
                <a:gd name="connsiteX72" fmla="*/ 48035 w 1714819"/>
                <a:gd name="connsiteY72" fmla="*/ 265996 h 739185"/>
                <a:gd name="connsiteX73" fmla="*/ 8509 w 1714819"/>
                <a:gd name="connsiteY73" fmla="*/ 229969 h 739185"/>
                <a:gd name="connsiteX74" fmla="*/ 87 w 1714819"/>
                <a:gd name="connsiteY74" fmla="*/ 164263 h 739185"/>
                <a:gd name="connsiteX75" fmla="*/ 11038 w 1714819"/>
                <a:gd name="connsiteY75" fmla="*/ 147837 h 739185"/>
                <a:gd name="connsiteX76" fmla="*/ 27464 w 1714819"/>
                <a:gd name="connsiteY76" fmla="*/ 136886 h 739185"/>
                <a:gd name="connsiteX77" fmla="*/ 76743 w 1714819"/>
                <a:gd name="connsiteY77" fmla="*/ 98558 h 739185"/>
                <a:gd name="connsiteX78" fmla="*/ 93170 w 1714819"/>
                <a:gd name="connsiteY78" fmla="*/ 93082 h 739185"/>
                <a:gd name="connsiteX79" fmla="*/ 109596 w 1714819"/>
                <a:gd name="connsiteY79" fmla="*/ 82132 h 739185"/>
                <a:gd name="connsiteX80" fmla="*/ 153400 w 1714819"/>
                <a:gd name="connsiteY80" fmla="*/ 71181 h 739185"/>
                <a:gd name="connsiteX0" fmla="*/ 153400 w 1714819"/>
                <a:gd name="connsiteY0" fmla="*/ 71181 h 739185"/>
                <a:gd name="connsiteX1" fmla="*/ 191728 w 1714819"/>
                <a:gd name="connsiteY1" fmla="*/ 65705 h 739185"/>
                <a:gd name="connsiteX2" fmla="*/ 208154 w 1714819"/>
                <a:gd name="connsiteY2" fmla="*/ 60230 h 739185"/>
                <a:gd name="connsiteX3" fmla="*/ 230056 w 1714819"/>
                <a:gd name="connsiteY3" fmla="*/ 54754 h 739185"/>
                <a:gd name="connsiteX4" fmla="*/ 246482 w 1714819"/>
                <a:gd name="connsiteY4" fmla="*/ 49279 h 739185"/>
                <a:gd name="connsiteX5" fmla="*/ 290286 w 1714819"/>
                <a:gd name="connsiteY5" fmla="*/ 38328 h 739185"/>
                <a:gd name="connsiteX6" fmla="*/ 345040 w 1714819"/>
                <a:gd name="connsiteY6" fmla="*/ 21902 h 739185"/>
                <a:gd name="connsiteX7" fmla="*/ 432647 w 1714819"/>
                <a:gd name="connsiteY7" fmla="*/ 10951 h 739185"/>
                <a:gd name="connsiteX8" fmla="*/ 465500 w 1714819"/>
                <a:gd name="connsiteY8" fmla="*/ 5475 h 739185"/>
                <a:gd name="connsiteX9" fmla="*/ 553107 w 1714819"/>
                <a:gd name="connsiteY9" fmla="*/ 0 h 739185"/>
                <a:gd name="connsiteX10" fmla="*/ 903536 w 1714819"/>
                <a:gd name="connsiteY10" fmla="*/ 10951 h 739185"/>
                <a:gd name="connsiteX11" fmla="*/ 1023996 w 1714819"/>
                <a:gd name="connsiteY11" fmla="*/ 16426 h 739185"/>
                <a:gd name="connsiteX12" fmla="*/ 1078750 w 1714819"/>
                <a:gd name="connsiteY12" fmla="*/ 21902 h 739185"/>
                <a:gd name="connsiteX13" fmla="*/ 1204686 w 1714819"/>
                <a:gd name="connsiteY13" fmla="*/ 32853 h 739185"/>
                <a:gd name="connsiteX14" fmla="*/ 1319670 w 1714819"/>
                <a:gd name="connsiteY14" fmla="*/ 43803 h 739185"/>
                <a:gd name="connsiteX15" fmla="*/ 1500360 w 1714819"/>
                <a:gd name="connsiteY15" fmla="*/ 49279 h 739185"/>
                <a:gd name="connsiteX16" fmla="*/ 1544164 w 1714819"/>
                <a:gd name="connsiteY16" fmla="*/ 54754 h 739185"/>
                <a:gd name="connsiteX17" fmla="*/ 1577016 w 1714819"/>
                <a:gd name="connsiteY17" fmla="*/ 65705 h 739185"/>
                <a:gd name="connsiteX18" fmla="*/ 1609869 w 1714819"/>
                <a:gd name="connsiteY18" fmla="*/ 87607 h 739185"/>
                <a:gd name="connsiteX19" fmla="*/ 1626295 w 1714819"/>
                <a:gd name="connsiteY19" fmla="*/ 104033 h 739185"/>
                <a:gd name="connsiteX20" fmla="*/ 1637246 w 1714819"/>
                <a:gd name="connsiteY20" fmla="*/ 120460 h 739185"/>
                <a:gd name="connsiteX21" fmla="*/ 1653673 w 1714819"/>
                <a:gd name="connsiteY21" fmla="*/ 131411 h 739185"/>
                <a:gd name="connsiteX22" fmla="*/ 1675574 w 1714819"/>
                <a:gd name="connsiteY22" fmla="*/ 164263 h 739185"/>
                <a:gd name="connsiteX23" fmla="*/ 1686525 w 1714819"/>
                <a:gd name="connsiteY23" fmla="*/ 180690 h 739185"/>
                <a:gd name="connsiteX24" fmla="*/ 1702952 w 1714819"/>
                <a:gd name="connsiteY24" fmla="*/ 197116 h 739185"/>
                <a:gd name="connsiteX25" fmla="*/ 1708427 w 1714819"/>
                <a:gd name="connsiteY25" fmla="*/ 290199 h 739185"/>
                <a:gd name="connsiteX26" fmla="*/ 1692001 w 1714819"/>
                <a:gd name="connsiteY26" fmla="*/ 361379 h 739185"/>
                <a:gd name="connsiteX27" fmla="*/ 1686525 w 1714819"/>
                <a:gd name="connsiteY27" fmla="*/ 377806 h 739185"/>
                <a:gd name="connsiteX28" fmla="*/ 1675574 w 1714819"/>
                <a:gd name="connsiteY28" fmla="*/ 394232 h 739185"/>
                <a:gd name="connsiteX29" fmla="*/ 1653673 w 1714819"/>
                <a:gd name="connsiteY29" fmla="*/ 427085 h 739185"/>
                <a:gd name="connsiteX30" fmla="*/ 1626295 w 1714819"/>
                <a:gd name="connsiteY30" fmla="*/ 454462 h 739185"/>
                <a:gd name="connsiteX31" fmla="*/ 1615345 w 1714819"/>
                <a:gd name="connsiteY31" fmla="*/ 470888 h 739185"/>
                <a:gd name="connsiteX32" fmla="*/ 1609869 w 1714819"/>
                <a:gd name="connsiteY32" fmla="*/ 487315 h 739185"/>
                <a:gd name="connsiteX33" fmla="*/ 1593443 w 1714819"/>
                <a:gd name="connsiteY33" fmla="*/ 498266 h 739185"/>
                <a:gd name="connsiteX34" fmla="*/ 1566065 w 1714819"/>
                <a:gd name="connsiteY34" fmla="*/ 525643 h 739185"/>
                <a:gd name="connsiteX35" fmla="*/ 1555115 w 1714819"/>
                <a:gd name="connsiteY35" fmla="*/ 542069 h 739185"/>
                <a:gd name="connsiteX36" fmla="*/ 1522262 w 1714819"/>
                <a:gd name="connsiteY36" fmla="*/ 563971 h 739185"/>
                <a:gd name="connsiteX37" fmla="*/ 1472983 w 1714819"/>
                <a:gd name="connsiteY37" fmla="*/ 607775 h 739185"/>
                <a:gd name="connsiteX38" fmla="*/ 1445606 w 1714819"/>
                <a:gd name="connsiteY38" fmla="*/ 635152 h 739185"/>
                <a:gd name="connsiteX39" fmla="*/ 1434655 w 1714819"/>
                <a:gd name="connsiteY39" fmla="*/ 651578 h 739185"/>
                <a:gd name="connsiteX40" fmla="*/ 1401802 w 1714819"/>
                <a:gd name="connsiteY40" fmla="*/ 673480 h 739185"/>
                <a:gd name="connsiteX41" fmla="*/ 1385376 w 1714819"/>
                <a:gd name="connsiteY41" fmla="*/ 684431 h 739185"/>
                <a:gd name="connsiteX42" fmla="*/ 1336097 w 1714819"/>
                <a:gd name="connsiteY42" fmla="*/ 722759 h 739185"/>
                <a:gd name="connsiteX43" fmla="*/ 1319670 w 1714819"/>
                <a:gd name="connsiteY43" fmla="*/ 733710 h 739185"/>
                <a:gd name="connsiteX44" fmla="*/ 1297768 w 1714819"/>
                <a:gd name="connsiteY44" fmla="*/ 739185 h 739185"/>
                <a:gd name="connsiteX45" fmla="*/ 1095177 w 1714819"/>
                <a:gd name="connsiteY45" fmla="*/ 733710 h 739185"/>
                <a:gd name="connsiteX46" fmla="*/ 832355 w 1714819"/>
                <a:gd name="connsiteY46" fmla="*/ 728235 h 739185"/>
                <a:gd name="connsiteX47" fmla="*/ 657141 w 1714819"/>
                <a:gd name="connsiteY47" fmla="*/ 711808 h 739185"/>
                <a:gd name="connsiteX48" fmla="*/ 607862 w 1714819"/>
                <a:gd name="connsiteY48" fmla="*/ 706333 h 739185"/>
                <a:gd name="connsiteX49" fmla="*/ 520255 w 1714819"/>
                <a:gd name="connsiteY49" fmla="*/ 689906 h 739185"/>
                <a:gd name="connsiteX50" fmla="*/ 487402 w 1714819"/>
                <a:gd name="connsiteY50" fmla="*/ 678956 h 739185"/>
                <a:gd name="connsiteX51" fmla="*/ 438123 w 1714819"/>
                <a:gd name="connsiteY51" fmla="*/ 668005 h 739185"/>
                <a:gd name="connsiteX52" fmla="*/ 405270 w 1714819"/>
                <a:gd name="connsiteY52" fmla="*/ 657054 h 739185"/>
                <a:gd name="connsiteX53" fmla="*/ 372418 w 1714819"/>
                <a:gd name="connsiteY53" fmla="*/ 646103 h 739185"/>
                <a:gd name="connsiteX54" fmla="*/ 355991 w 1714819"/>
                <a:gd name="connsiteY54" fmla="*/ 640627 h 739185"/>
                <a:gd name="connsiteX55" fmla="*/ 339565 w 1714819"/>
                <a:gd name="connsiteY55" fmla="*/ 629676 h 739185"/>
                <a:gd name="connsiteX56" fmla="*/ 306712 w 1714819"/>
                <a:gd name="connsiteY56" fmla="*/ 618726 h 739185"/>
                <a:gd name="connsiteX57" fmla="*/ 290286 w 1714819"/>
                <a:gd name="connsiteY57" fmla="*/ 607775 h 739185"/>
                <a:gd name="connsiteX58" fmla="*/ 273859 w 1714819"/>
                <a:gd name="connsiteY58" fmla="*/ 602299 h 739185"/>
                <a:gd name="connsiteX59" fmla="*/ 224580 w 1714819"/>
                <a:gd name="connsiteY59" fmla="*/ 574922 h 739185"/>
                <a:gd name="connsiteX60" fmla="*/ 315001 w 1714819"/>
                <a:gd name="connsiteY60" fmla="*/ 611919 h 739185"/>
                <a:gd name="connsiteX61" fmla="*/ 276350 w 1714819"/>
                <a:gd name="connsiteY61" fmla="*/ 594618 h 739185"/>
                <a:gd name="connsiteX62" fmla="*/ 257623 w 1714819"/>
                <a:gd name="connsiteY62" fmla="*/ 579941 h 739185"/>
                <a:gd name="connsiteX63" fmla="*/ 237147 w 1714819"/>
                <a:gd name="connsiteY63" fmla="*/ 550815 h 739185"/>
                <a:gd name="connsiteX64" fmla="*/ 220721 w 1714819"/>
                <a:gd name="connsiteY64" fmla="*/ 543039 h 739185"/>
                <a:gd name="connsiteX65" fmla="*/ 201443 w 1714819"/>
                <a:gd name="connsiteY65" fmla="*/ 509635 h 739185"/>
                <a:gd name="connsiteX66" fmla="*/ 188192 w 1714819"/>
                <a:gd name="connsiteY66" fmla="*/ 483132 h 739185"/>
                <a:gd name="connsiteX67" fmla="*/ 147791 w 1714819"/>
                <a:gd name="connsiteY67" fmla="*/ 434956 h 739185"/>
                <a:gd name="connsiteX68" fmla="*/ 129064 w 1714819"/>
                <a:gd name="connsiteY68" fmla="*/ 389403 h 739185"/>
                <a:gd name="connsiteX69" fmla="*/ 95888 w 1714819"/>
                <a:gd name="connsiteY69" fmla="*/ 347577 h 739185"/>
                <a:gd name="connsiteX70" fmla="*/ 77162 w 1714819"/>
                <a:gd name="connsiteY70" fmla="*/ 321074 h 739185"/>
                <a:gd name="connsiteX71" fmla="*/ 68511 w 1714819"/>
                <a:gd name="connsiteY71" fmla="*/ 279248 h 739185"/>
                <a:gd name="connsiteX72" fmla="*/ 48035 w 1714819"/>
                <a:gd name="connsiteY72" fmla="*/ 265996 h 739185"/>
                <a:gd name="connsiteX73" fmla="*/ 8509 w 1714819"/>
                <a:gd name="connsiteY73" fmla="*/ 229969 h 739185"/>
                <a:gd name="connsiteX74" fmla="*/ 87 w 1714819"/>
                <a:gd name="connsiteY74" fmla="*/ 164263 h 739185"/>
                <a:gd name="connsiteX75" fmla="*/ 11038 w 1714819"/>
                <a:gd name="connsiteY75" fmla="*/ 147837 h 739185"/>
                <a:gd name="connsiteX76" fmla="*/ 27464 w 1714819"/>
                <a:gd name="connsiteY76" fmla="*/ 136886 h 739185"/>
                <a:gd name="connsiteX77" fmla="*/ 76743 w 1714819"/>
                <a:gd name="connsiteY77" fmla="*/ 98558 h 739185"/>
                <a:gd name="connsiteX78" fmla="*/ 93170 w 1714819"/>
                <a:gd name="connsiteY78" fmla="*/ 93082 h 739185"/>
                <a:gd name="connsiteX79" fmla="*/ 109596 w 1714819"/>
                <a:gd name="connsiteY79" fmla="*/ 82132 h 739185"/>
                <a:gd name="connsiteX80" fmla="*/ 153400 w 1714819"/>
                <a:gd name="connsiteY80" fmla="*/ 71181 h 739185"/>
                <a:gd name="connsiteX0" fmla="*/ 153400 w 1714819"/>
                <a:gd name="connsiteY0" fmla="*/ 71181 h 739185"/>
                <a:gd name="connsiteX1" fmla="*/ 191728 w 1714819"/>
                <a:gd name="connsiteY1" fmla="*/ 65705 h 739185"/>
                <a:gd name="connsiteX2" fmla="*/ 208154 w 1714819"/>
                <a:gd name="connsiteY2" fmla="*/ 60230 h 739185"/>
                <a:gd name="connsiteX3" fmla="*/ 230056 w 1714819"/>
                <a:gd name="connsiteY3" fmla="*/ 54754 h 739185"/>
                <a:gd name="connsiteX4" fmla="*/ 246482 w 1714819"/>
                <a:gd name="connsiteY4" fmla="*/ 49279 h 739185"/>
                <a:gd name="connsiteX5" fmla="*/ 290286 w 1714819"/>
                <a:gd name="connsiteY5" fmla="*/ 38328 h 739185"/>
                <a:gd name="connsiteX6" fmla="*/ 345040 w 1714819"/>
                <a:gd name="connsiteY6" fmla="*/ 21902 h 739185"/>
                <a:gd name="connsiteX7" fmla="*/ 432647 w 1714819"/>
                <a:gd name="connsiteY7" fmla="*/ 10951 h 739185"/>
                <a:gd name="connsiteX8" fmla="*/ 465500 w 1714819"/>
                <a:gd name="connsiteY8" fmla="*/ 5475 h 739185"/>
                <a:gd name="connsiteX9" fmla="*/ 553107 w 1714819"/>
                <a:gd name="connsiteY9" fmla="*/ 0 h 739185"/>
                <a:gd name="connsiteX10" fmla="*/ 903536 w 1714819"/>
                <a:gd name="connsiteY10" fmla="*/ 10951 h 739185"/>
                <a:gd name="connsiteX11" fmla="*/ 1023996 w 1714819"/>
                <a:gd name="connsiteY11" fmla="*/ 16426 h 739185"/>
                <a:gd name="connsiteX12" fmla="*/ 1078750 w 1714819"/>
                <a:gd name="connsiteY12" fmla="*/ 21902 h 739185"/>
                <a:gd name="connsiteX13" fmla="*/ 1204686 w 1714819"/>
                <a:gd name="connsiteY13" fmla="*/ 32853 h 739185"/>
                <a:gd name="connsiteX14" fmla="*/ 1319670 w 1714819"/>
                <a:gd name="connsiteY14" fmla="*/ 43803 h 739185"/>
                <a:gd name="connsiteX15" fmla="*/ 1500360 w 1714819"/>
                <a:gd name="connsiteY15" fmla="*/ 49279 h 739185"/>
                <a:gd name="connsiteX16" fmla="*/ 1544164 w 1714819"/>
                <a:gd name="connsiteY16" fmla="*/ 54754 h 739185"/>
                <a:gd name="connsiteX17" fmla="*/ 1577016 w 1714819"/>
                <a:gd name="connsiteY17" fmla="*/ 65705 h 739185"/>
                <a:gd name="connsiteX18" fmla="*/ 1609869 w 1714819"/>
                <a:gd name="connsiteY18" fmla="*/ 87607 h 739185"/>
                <a:gd name="connsiteX19" fmla="*/ 1626295 w 1714819"/>
                <a:gd name="connsiteY19" fmla="*/ 104033 h 739185"/>
                <a:gd name="connsiteX20" fmla="*/ 1637246 w 1714819"/>
                <a:gd name="connsiteY20" fmla="*/ 120460 h 739185"/>
                <a:gd name="connsiteX21" fmla="*/ 1653673 w 1714819"/>
                <a:gd name="connsiteY21" fmla="*/ 131411 h 739185"/>
                <a:gd name="connsiteX22" fmla="*/ 1675574 w 1714819"/>
                <a:gd name="connsiteY22" fmla="*/ 164263 h 739185"/>
                <a:gd name="connsiteX23" fmla="*/ 1686525 w 1714819"/>
                <a:gd name="connsiteY23" fmla="*/ 180690 h 739185"/>
                <a:gd name="connsiteX24" fmla="*/ 1702952 w 1714819"/>
                <a:gd name="connsiteY24" fmla="*/ 197116 h 739185"/>
                <a:gd name="connsiteX25" fmla="*/ 1708427 w 1714819"/>
                <a:gd name="connsiteY25" fmla="*/ 290199 h 739185"/>
                <a:gd name="connsiteX26" fmla="*/ 1692001 w 1714819"/>
                <a:gd name="connsiteY26" fmla="*/ 361379 h 739185"/>
                <a:gd name="connsiteX27" fmla="*/ 1686525 w 1714819"/>
                <a:gd name="connsiteY27" fmla="*/ 377806 h 739185"/>
                <a:gd name="connsiteX28" fmla="*/ 1675574 w 1714819"/>
                <a:gd name="connsiteY28" fmla="*/ 394232 h 739185"/>
                <a:gd name="connsiteX29" fmla="*/ 1653673 w 1714819"/>
                <a:gd name="connsiteY29" fmla="*/ 427085 h 739185"/>
                <a:gd name="connsiteX30" fmla="*/ 1626295 w 1714819"/>
                <a:gd name="connsiteY30" fmla="*/ 454462 h 739185"/>
                <a:gd name="connsiteX31" fmla="*/ 1615345 w 1714819"/>
                <a:gd name="connsiteY31" fmla="*/ 470888 h 739185"/>
                <a:gd name="connsiteX32" fmla="*/ 1609869 w 1714819"/>
                <a:gd name="connsiteY32" fmla="*/ 487315 h 739185"/>
                <a:gd name="connsiteX33" fmla="*/ 1593443 w 1714819"/>
                <a:gd name="connsiteY33" fmla="*/ 498266 h 739185"/>
                <a:gd name="connsiteX34" fmla="*/ 1566065 w 1714819"/>
                <a:gd name="connsiteY34" fmla="*/ 525643 h 739185"/>
                <a:gd name="connsiteX35" fmla="*/ 1555115 w 1714819"/>
                <a:gd name="connsiteY35" fmla="*/ 542069 h 739185"/>
                <a:gd name="connsiteX36" fmla="*/ 1522262 w 1714819"/>
                <a:gd name="connsiteY36" fmla="*/ 563971 h 739185"/>
                <a:gd name="connsiteX37" fmla="*/ 1472983 w 1714819"/>
                <a:gd name="connsiteY37" fmla="*/ 607775 h 739185"/>
                <a:gd name="connsiteX38" fmla="*/ 1445606 w 1714819"/>
                <a:gd name="connsiteY38" fmla="*/ 635152 h 739185"/>
                <a:gd name="connsiteX39" fmla="*/ 1434655 w 1714819"/>
                <a:gd name="connsiteY39" fmla="*/ 651578 h 739185"/>
                <a:gd name="connsiteX40" fmla="*/ 1401802 w 1714819"/>
                <a:gd name="connsiteY40" fmla="*/ 673480 h 739185"/>
                <a:gd name="connsiteX41" fmla="*/ 1385376 w 1714819"/>
                <a:gd name="connsiteY41" fmla="*/ 684431 h 739185"/>
                <a:gd name="connsiteX42" fmla="*/ 1336097 w 1714819"/>
                <a:gd name="connsiteY42" fmla="*/ 722759 h 739185"/>
                <a:gd name="connsiteX43" fmla="*/ 1319670 w 1714819"/>
                <a:gd name="connsiteY43" fmla="*/ 733710 h 739185"/>
                <a:gd name="connsiteX44" fmla="*/ 1297768 w 1714819"/>
                <a:gd name="connsiteY44" fmla="*/ 739185 h 739185"/>
                <a:gd name="connsiteX45" fmla="*/ 1095177 w 1714819"/>
                <a:gd name="connsiteY45" fmla="*/ 733710 h 739185"/>
                <a:gd name="connsiteX46" fmla="*/ 832355 w 1714819"/>
                <a:gd name="connsiteY46" fmla="*/ 728235 h 739185"/>
                <a:gd name="connsiteX47" fmla="*/ 657141 w 1714819"/>
                <a:gd name="connsiteY47" fmla="*/ 711808 h 739185"/>
                <a:gd name="connsiteX48" fmla="*/ 607862 w 1714819"/>
                <a:gd name="connsiteY48" fmla="*/ 706333 h 739185"/>
                <a:gd name="connsiteX49" fmla="*/ 520255 w 1714819"/>
                <a:gd name="connsiteY49" fmla="*/ 689906 h 739185"/>
                <a:gd name="connsiteX50" fmla="*/ 487402 w 1714819"/>
                <a:gd name="connsiteY50" fmla="*/ 678956 h 739185"/>
                <a:gd name="connsiteX51" fmla="*/ 438123 w 1714819"/>
                <a:gd name="connsiteY51" fmla="*/ 668005 h 739185"/>
                <a:gd name="connsiteX52" fmla="*/ 405270 w 1714819"/>
                <a:gd name="connsiteY52" fmla="*/ 657054 h 739185"/>
                <a:gd name="connsiteX53" fmla="*/ 372418 w 1714819"/>
                <a:gd name="connsiteY53" fmla="*/ 646103 h 739185"/>
                <a:gd name="connsiteX54" fmla="*/ 355991 w 1714819"/>
                <a:gd name="connsiteY54" fmla="*/ 640627 h 739185"/>
                <a:gd name="connsiteX55" fmla="*/ 339565 w 1714819"/>
                <a:gd name="connsiteY55" fmla="*/ 629676 h 739185"/>
                <a:gd name="connsiteX56" fmla="*/ 306712 w 1714819"/>
                <a:gd name="connsiteY56" fmla="*/ 618726 h 739185"/>
                <a:gd name="connsiteX57" fmla="*/ 290286 w 1714819"/>
                <a:gd name="connsiteY57" fmla="*/ 607775 h 739185"/>
                <a:gd name="connsiteX58" fmla="*/ 273859 w 1714819"/>
                <a:gd name="connsiteY58" fmla="*/ 602299 h 739185"/>
                <a:gd name="connsiteX59" fmla="*/ 313480 w 1714819"/>
                <a:gd name="connsiteY59" fmla="*/ 619372 h 739185"/>
                <a:gd name="connsiteX60" fmla="*/ 315001 w 1714819"/>
                <a:gd name="connsiteY60" fmla="*/ 611919 h 739185"/>
                <a:gd name="connsiteX61" fmla="*/ 276350 w 1714819"/>
                <a:gd name="connsiteY61" fmla="*/ 594618 h 739185"/>
                <a:gd name="connsiteX62" fmla="*/ 257623 w 1714819"/>
                <a:gd name="connsiteY62" fmla="*/ 579941 h 739185"/>
                <a:gd name="connsiteX63" fmla="*/ 237147 w 1714819"/>
                <a:gd name="connsiteY63" fmla="*/ 550815 h 739185"/>
                <a:gd name="connsiteX64" fmla="*/ 220721 w 1714819"/>
                <a:gd name="connsiteY64" fmla="*/ 543039 h 739185"/>
                <a:gd name="connsiteX65" fmla="*/ 201443 w 1714819"/>
                <a:gd name="connsiteY65" fmla="*/ 509635 h 739185"/>
                <a:gd name="connsiteX66" fmla="*/ 188192 w 1714819"/>
                <a:gd name="connsiteY66" fmla="*/ 483132 h 739185"/>
                <a:gd name="connsiteX67" fmla="*/ 147791 w 1714819"/>
                <a:gd name="connsiteY67" fmla="*/ 434956 h 739185"/>
                <a:gd name="connsiteX68" fmla="*/ 129064 w 1714819"/>
                <a:gd name="connsiteY68" fmla="*/ 389403 h 739185"/>
                <a:gd name="connsiteX69" fmla="*/ 95888 w 1714819"/>
                <a:gd name="connsiteY69" fmla="*/ 347577 h 739185"/>
                <a:gd name="connsiteX70" fmla="*/ 77162 w 1714819"/>
                <a:gd name="connsiteY70" fmla="*/ 321074 h 739185"/>
                <a:gd name="connsiteX71" fmla="*/ 68511 w 1714819"/>
                <a:gd name="connsiteY71" fmla="*/ 279248 h 739185"/>
                <a:gd name="connsiteX72" fmla="*/ 48035 w 1714819"/>
                <a:gd name="connsiteY72" fmla="*/ 265996 h 739185"/>
                <a:gd name="connsiteX73" fmla="*/ 8509 w 1714819"/>
                <a:gd name="connsiteY73" fmla="*/ 229969 h 739185"/>
                <a:gd name="connsiteX74" fmla="*/ 87 w 1714819"/>
                <a:gd name="connsiteY74" fmla="*/ 164263 h 739185"/>
                <a:gd name="connsiteX75" fmla="*/ 11038 w 1714819"/>
                <a:gd name="connsiteY75" fmla="*/ 147837 h 739185"/>
                <a:gd name="connsiteX76" fmla="*/ 27464 w 1714819"/>
                <a:gd name="connsiteY76" fmla="*/ 136886 h 739185"/>
                <a:gd name="connsiteX77" fmla="*/ 76743 w 1714819"/>
                <a:gd name="connsiteY77" fmla="*/ 98558 h 739185"/>
                <a:gd name="connsiteX78" fmla="*/ 93170 w 1714819"/>
                <a:gd name="connsiteY78" fmla="*/ 93082 h 739185"/>
                <a:gd name="connsiteX79" fmla="*/ 109596 w 1714819"/>
                <a:gd name="connsiteY79" fmla="*/ 82132 h 739185"/>
                <a:gd name="connsiteX80" fmla="*/ 153400 w 1714819"/>
                <a:gd name="connsiteY80" fmla="*/ 71181 h 739185"/>
                <a:gd name="connsiteX0" fmla="*/ 153400 w 1708442"/>
                <a:gd name="connsiteY0" fmla="*/ 71181 h 739185"/>
                <a:gd name="connsiteX1" fmla="*/ 191728 w 1708442"/>
                <a:gd name="connsiteY1" fmla="*/ 65705 h 739185"/>
                <a:gd name="connsiteX2" fmla="*/ 208154 w 1708442"/>
                <a:gd name="connsiteY2" fmla="*/ 60230 h 739185"/>
                <a:gd name="connsiteX3" fmla="*/ 230056 w 1708442"/>
                <a:gd name="connsiteY3" fmla="*/ 54754 h 739185"/>
                <a:gd name="connsiteX4" fmla="*/ 246482 w 1708442"/>
                <a:gd name="connsiteY4" fmla="*/ 49279 h 739185"/>
                <a:gd name="connsiteX5" fmla="*/ 290286 w 1708442"/>
                <a:gd name="connsiteY5" fmla="*/ 38328 h 739185"/>
                <a:gd name="connsiteX6" fmla="*/ 345040 w 1708442"/>
                <a:gd name="connsiteY6" fmla="*/ 21902 h 739185"/>
                <a:gd name="connsiteX7" fmla="*/ 432647 w 1708442"/>
                <a:gd name="connsiteY7" fmla="*/ 10951 h 739185"/>
                <a:gd name="connsiteX8" fmla="*/ 465500 w 1708442"/>
                <a:gd name="connsiteY8" fmla="*/ 5475 h 739185"/>
                <a:gd name="connsiteX9" fmla="*/ 553107 w 1708442"/>
                <a:gd name="connsiteY9" fmla="*/ 0 h 739185"/>
                <a:gd name="connsiteX10" fmla="*/ 903536 w 1708442"/>
                <a:gd name="connsiteY10" fmla="*/ 10951 h 739185"/>
                <a:gd name="connsiteX11" fmla="*/ 1023996 w 1708442"/>
                <a:gd name="connsiteY11" fmla="*/ 16426 h 739185"/>
                <a:gd name="connsiteX12" fmla="*/ 1078750 w 1708442"/>
                <a:gd name="connsiteY12" fmla="*/ 21902 h 739185"/>
                <a:gd name="connsiteX13" fmla="*/ 1204686 w 1708442"/>
                <a:gd name="connsiteY13" fmla="*/ 32853 h 739185"/>
                <a:gd name="connsiteX14" fmla="*/ 1319670 w 1708442"/>
                <a:gd name="connsiteY14" fmla="*/ 43803 h 739185"/>
                <a:gd name="connsiteX15" fmla="*/ 1500360 w 1708442"/>
                <a:gd name="connsiteY15" fmla="*/ 49279 h 739185"/>
                <a:gd name="connsiteX16" fmla="*/ 1544164 w 1708442"/>
                <a:gd name="connsiteY16" fmla="*/ 54754 h 739185"/>
                <a:gd name="connsiteX17" fmla="*/ 1577016 w 1708442"/>
                <a:gd name="connsiteY17" fmla="*/ 65705 h 739185"/>
                <a:gd name="connsiteX18" fmla="*/ 1609869 w 1708442"/>
                <a:gd name="connsiteY18" fmla="*/ 87607 h 739185"/>
                <a:gd name="connsiteX19" fmla="*/ 1626295 w 1708442"/>
                <a:gd name="connsiteY19" fmla="*/ 104033 h 739185"/>
                <a:gd name="connsiteX20" fmla="*/ 1637246 w 1708442"/>
                <a:gd name="connsiteY20" fmla="*/ 120460 h 739185"/>
                <a:gd name="connsiteX21" fmla="*/ 1653673 w 1708442"/>
                <a:gd name="connsiteY21" fmla="*/ 131411 h 739185"/>
                <a:gd name="connsiteX22" fmla="*/ 1675574 w 1708442"/>
                <a:gd name="connsiteY22" fmla="*/ 164263 h 739185"/>
                <a:gd name="connsiteX23" fmla="*/ 1686525 w 1708442"/>
                <a:gd name="connsiteY23" fmla="*/ 180690 h 739185"/>
                <a:gd name="connsiteX24" fmla="*/ 1690252 w 1708442"/>
                <a:gd name="connsiteY24" fmla="*/ 232041 h 739185"/>
                <a:gd name="connsiteX25" fmla="*/ 1708427 w 1708442"/>
                <a:gd name="connsiteY25" fmla="*/ 290199 h 739185"/>
                <a:gd name="connsiteX26" fmla="*/ 1692001 w 1708442"/>
                <a:gd name="connsiteY26" fmla="*/ 361379 h 739185"/>
                <a:gd name="connsiteX27" fmla="*/ 1686525 w 1708442"/>
                <a:gd name="connsiteY27" fmla="*/ 377806 h 739185"/>
                <a:gd name="connsiteX28" fmla="*/ 1675574 w 1708442"/>
                <a:gd name="connsiteY28" fmla="*/ 394232 h 739185"/>
                <a:gd name="connsiteX29" fmla="*/ 1653673 w 1708442"/>
                <a:gd name="connsiteY29" fmla="*/ 427085 h 739185"/>
                <a:gd name="connsiteX30" fmla="*/ 1626295 w 1708442"/>
                <a:gd name="connsiteY30" fmla="*/ 454462 h 739185"/>
                <a:gd name="connsiteX31" fmla="*/ 1615345 w 1708442"/>
                <a:gd name="connsiteY31" fmla="*/ 470888 h 739185"/>
                <a:gd name="connsiteX32" fmla="*/ 1609869 w 1708442"/>
                <a:gd name="connsiteY32" fmla="*/ 487315 h 739185"/>
                <a:gd name="connsiteX33" fmla="*/ 1593443 w 1708442"/>
                <a:gd name="connsiteY33" fmla="*/ 498266 h 739185"/>
                <a:gd name="connsiteX34" fmla="*/ 1566065 w 1708442"/>
                <a:gd name="connsiteY34" fmla="*/ 525643 h 739185"/>
                <a:gd name="connsiteX35" fmla="*/ 1555115 w 1708442"/>
                <a:gd name="connsiteY35" fmla="*/ 542069 h 739185"/>
                <a:gd name="connsiteX36" fmla="*/ 1522262 w 1708442"/>
                <a:gd name="connsiteY36" fmla="*/ 563971 h 739185"/>
                <a:gd name="connsiteX37" fmla="*/ 1472983 w 1708442"/>
                <a:gd name="connsiteY37" fmla="*/ 607775 h 739185"/>
                <a:gd name="connsiteX38" fmla="*/ 1445606 w 1708442"/>
                <a:gd name="connsiteY38" fmla="*/ 635152 h 739185"/>
                <a:gd name="connsiteX39" fmla="*/ 1434655 w 1708442"/>
                <a:gd name="connsiteY39" fmla="*/ 651578 h 739185"/>
                <a:gd name="connsiteX40" fmla="*/ 1401802 w 1708442"/>
                <a:gd name="connsiteY40" fmla="*/ 673480 h 739185"/>
                <a:gd name="connsiteX41" fmla="*/ 1385376 w 1708442"/>
                <a:gd name="connsiteY41" fmla="*/ 684431 h 739185"/>
                <a:gd name="connsiteX42" fmla="*/ 1336097 w 1708442"/>
                <a:gd name="connsiteY42" fmla="*/ 722759 h 739185"/>
                <a:gd name="connsiteX43" fmla="*/ 1319670 w 1708442"/>
                <a:gd name="connsiteY43" fmla="*/ 733710 h 739185"/>
                <a:gd name="connsiteX44" fmla="*/ 1297768 w 1708442"/>
                <a:gd name="connsiteY44" fmla="*/ 739185 h 739185"/>
                <a:gd name="connsiteX45" fmla="*/ 1095177 w 1708442"/>
                <a:gd name="connsiteY45" fmla="*/ 733710 h 739185"/>
                <a:gd name="connsiteX46" fmla="*/ 832355 w 1708442"/>
                <a:gd name="connsiteY46" fmla="*/ 728235 h 739185"/>
                <a:gd name="connsiteX47" fmla="*/ 657141 w 1708442"/>
                <a:gd name="connsiteY47" fmla="*/ 711808 h 739185"/>
                <a:gd name="connsiteX48" fmla="*/ 607862 w 1708442"/>
                <a:gd name="connsiteY48" fmla="*/ 706333 h 739185"/>
                <a:gd name="connsiteX49" fmla="*/ 520255 w 1708442"/>
                <a:gd name="connsiteY49" fmla="*/ 689906 h 739185"/>
                <a:gd name="connsiteX50" fmla="*/ 487402 w 1708442"/>
                <a:gd name="connsiteY50" fmla="*/ 678956 h 739185"/>
                <a:gd name="connsiteX51" fmla="*/ 438123 w 1708442"/>
                <a:gd name="connsiteY51" fmla="*/ 668005 h 739185"/>
                <a:gd name="connsiteX52" fmla="*/ 405270 w 1708442"/>
                <a:gd name="connsiteY52" fmla="*/ 657054 h 739185"/>
                <a:gd name="connsiteX53" fmla="*/ 372418 w 1708442"/>
                <a:gd name="connsiteY53" fmla="*/ 646103 h 739185"/>
                <a:gd name="connsiteX54" fmla="*/ 355991 w 1708442"/>
                <a:gd name="connsiteY54" fmla="*/ 640627 h 739185"/>
                <a:gd name="connsiteX55" fmla="*/ 339565 w 1708442"/>
                <a:gd name="connsiteY55" fmla="*/ 629676 h 739185"/>
                <a:gd name="connsiteX56" fmla="*/ 306712 w 1708442"/>
                <a:gd name="connsiteY56" fmla="*/ 618726 h 739185"/>
                <a:gd name="connsiteX57" fmla="*/ 290286 w 1708442"/>
                <a:gd name="connsiteY57" fmla="*/ 607775 h 739185"/>
                <a:gd name="connsiteX58" fmla="*/ 273859 w 1708442"/>
                <a:gd name="connsiteY58" fmla="*/ 602299 h 739185"/>
                <a:gd name="connsiteX59" fmla="*/ 313480 w 1708442"/>
                <a:gd name="connsiteY59" fmla="*/ 619372 h 739185"/>
                <a:gd name="connsiteX60" fmla="*/ 315001 w 1708442"/>
                <a:gd name="connsiteY60" fmla="*/ 611919 h 739185"/>
                <a:gd name="connsiteX61" fmla="*/ 276350 w 1708442"/>
                <a:gd name="connsiteY61" fmla="*/ 594618 h 739185"/>
                <a:gd name="connsiteX62" fmla="*/ 257623 w 1708442"/>
                <a:gd name="connsiteY62" fmla="*/ 579941 h 739185"/>
                <a:gd name="connsiteX63" fmla="*/ 237147 w 1708442"/>
                <a:gd name="connsiteY63" fmla="*/ 550815 h 739185"/>
                <a:gd name="connsiteX64" fmla="*/ 220721 w 1708442"/>
                <a:gd name="connsiteY64" fmla="*/ 543039 h 739185"/>
                <a:gd name="connsiteX65" fmla="*/ 201443 w 1708442"/>
                <a:gd name="connsiteY65" fmla="*/ 509635 h 739185"/>
                <a:gd name="connsiteX66" fmla="*/ 188192 w 1708442"/>
                <a:gd name="connsiteY66" fmla="*/ 483132 h 739185"/>
                <a:gd name="connsiteX67" fmla="*/ 147791 w 1708442"/>
                <a:gd name="connsiteY67" fmla="*/ 434956 h 739185"/>
                <a:gd name="connsiteX68" fmla="*/ 129064 w 1708442"/>
                <a:gd name="connsiteY68" fmla="*/ 389403 h 739185"/>
                <a:gd name="connsiteX69" fmla="*/ 95888 w 1708442"/>
                <a:gd name="connsiteY69" fmla="*/ 347577 h 739185"/>
                <a:gd name="connsiteX70" fmla="*/ 77162 w 1708442"/>
                <a:gd name="connsiteY70" fmla="*/ 321074 h 739185"/>
                <a:gd name="connsiteX71" fmla="*/ 68511 w 1708442"/>
                <a:gd name="connsiteY71" fmla="*/ 279248 h 739185"/>
                <a:gd name="connsiteX72" fmla="*/ 48035 w 1708442"/>
                <a:gd name="connsiteY72" fmla="*/ 265996 h 739185"/>
                <a:gd name="connsiteX73" fmla="*/ 8509 w 1708442"/>
                <a:gd name="connsiteY73" fmla="*/ 229969 h 739185"/>
                <a:gd name="connsiteX74" fmla="*/ 87 w 1708442"/>
                <a:gd name="connsiteY74" fmla="*/ 164263 h 739185"/>
                <a:gd name="connsiteX75" fmla="*/ 11038 w 1708442"/>
                <a:gd name="connsiteY75" fmla="*/ 147837 h 739185"/>
                <a:gd name="connsiteX76" fmla="*/ 27464 w 1708442"/>
                <a:gd name="connsiteY76" fmla="*/ 136886 h 739185"/>
                <a:gd name="connsiteX77" fmla="*/ 76743 w 1708442"/>
                <a:gd name="connsiteY77" fmla="*/ 98558 h 739185"/>
                <a:gd name="connsiteX78" fmla="*/ 93170 w 1708442"/>
                <a:gd name="connsiteY78" fmla="*/ 93082 h 739185"/>
                <a:gd name="connsiteX79" fmla="*/ 109596 w 1708442"/>
                <a:gd name="connsiteY79" fmla="*/ 82132 h 739185"/>
                <a:gd name="connsiteX80" fmla="*/ 153400 w 1708442"/>
                <a:gd name="connsiteY80" fmla="*/ 71181 h 739185"/>
                <a:gd name="connsiteX0" fmla="*/ 153400 w 1694896"/>
                <a:gd name="connsiteY0" fmla="*/ 71181 h 739185"/>
                <a:gd name="connsiteX1" fmla="*/ 191728 w 1694896"/>
                <a:gd name="connsiteY1" fmla="*/ 65705 h 739185"/>
                <a:gd name="connsiteX2" fmla="*/ 208154 w 1694896"/>
                <a:gd name="connsiteY2" fmla="*/ 60230 h 739185"/>
                <a:gd name="connsiteX3" fmla="*/ 230056 w 1694896"/>
                <a:gd name="connsiteY3" fmla="*/ 54754 h 739185"/>
                <a:gd name="connsiteX4" fmla="*/ 246482 w 1694896"/>
                <a:gd name="connsiteY4" fmla="*/ 49279 h 739185"/>
                <a:gd name="connsiteX5" fmla="*/ 290286 w 1694896"/>
                <a:gd name="connsiteY5" fmla="*/ 38328 h 739185"/>
                <a:gd name="connsiteX6" fmla="*/ 345040 w 1694896"/>
                <a:gd name="connsiteY6" fmla="*/ 21902 h 739185"/>
                <a:gd name="connsiteX7" fmla="*/ 432647 w 1694896"/>
                <a:gd name="connsiteY7" fmla="*/ 10951 h 739185"/>
                <a:gd name="connsiteX8" fmla="*/ 465500 w 1694896"/>
                <a:gd name="connsiteY8" fmla="*/ 5475 h 739185"/>
                <a:gd name="connsiteX9" fmla="*/ 553107 w 1694896"/>
                <a:gd name="connsiteY9" fmla="*/ 0 h 739185"/>
                <a:gd name="connsiteX10" fmla="*/ 903536 w 1694896"/>
                <a:gd name="connsiteY10" fmla="*/ 10951 h 739185"/>
                <a:gd name="connsiteX11" fmla="*/ 1023996 w 1694896"/>
                <a:gd name="connsiteY11" fmla="*/ 16426 h 739185"/>
                <a:gd name="connsiteX12" fmla="*/ 1078750 w 1694896"/>
                <a:gd name="connsiteY12" fmla="*/ 21902 h 739185"/>
                <a:gd name="connsiteX13" fmla="*/ 1204686 w 1694896"/>
                <a:gd name="connsiteY13" fmla="*/ 32853 h 739185"/>
                <a:gd name="connsiteX14" fmla="*/ 1319670 w 1694896"/>
                <a:gd name="connsiteY14" fmla="*/ 43803 h 739185"/>
                <a:gd name="connsiteX15" fmla="*/ 1500360 w 1694896"/>
                <a:gd name="connsiteY15" fmla="*/ 49279 h 739185"/>
                <a:gd name="connsiteX16" fmla="*/ 1544164 w 1694896"/>
                <a:gd name="connsiteY16" fmla="*/ 54754 h 739185"/>
                <a:gd name="connsiteX17" fmla="*/ 1577016 w 1694896"/>
                <a:gd name="connsiteY17" fmla="*/ 65705 h 739185"/>
                <a:gd name="connsiteX18" fmla="*/ 1609869 w 1694896"/>
                <a:gd name="connsiteY18" fmla="*/ 87607 h 739185"/>
                <a:gd name="connsiteX19" fmla="*/ 1626295 w 1694896"/>
                <a:gd name="connsiteY19" fmla="*/ 104033 h 739185"/>
                <a:gd name="connsiteX20" fmla="*/ 1637246 w 1694896"/>
                <a:gd name="connsiteY20" fmla="*/ 120460 h 739185"/>
                <a:gd name="connsiteX21" fmla="*/ 1653673 w 1694896"/>
                <a:gd name="connsiteY21" fmla="*/ 131411 h 739185"/>
                <a:gd name="connsiteX22" fmla="*/ 1675574 w 1694896"/>
                <a:gd name="connsiteY22" fmla="*/ 164263 h 739185"/>
                <a:gd name="connsiteX23" fmla="*/ 1686525 w 1694896"/>
                <a:gd name="connsiteY23" fmla="*/ 180690 h 739185"/>
                <a:gd name="connsiteX24" fmla="*/ 1690252 w 1694896"/>
                <a:gd name="connsiteY24" fmla="*/ 232041 h 739185"/>
                <a:gd name="connsiteX25" fmla="*/ 1673502 w 1694896"/>
                <a:gd name="connsiteY25" fmla="*/ 306074 h 739185"/>
                <a:gd name="connsiteX26" fmla="*/ 1692001 w 1694896"/>
                <a:gd name="connsiteY26" fmla="*/ 361379 h 739185"/>
                <a:gd name="connsiteX27" fmla="*/ 1686525 w 1694896"/>
                <a:gd name="connsiteY27" fmla="*/ 377806 h 739185"/>
                <a:gd name="connsiteX28" fmla="*/ 1675574 w 1694896"/>
                <a:gd name="connsiteY28" fmla="*/ 394232 h 739185"/>
                <a:gd name="connsiteX29" fmla="*/ 1653673 w 1694896"/>
                <a:gd name="connsiteY29" fmla="*/ 427085 h 739185"/>
                <a:gd name="connsiteX30" fmla="*/ 1626295 w 1694896"/>
                <a:gd name="connsiteY30" fmla="*/ 454462 h 739185"/>
                <a:gd name="connsiteX31" fmla="*/ 1615345 w 1694896"/>
                <a:gd name="connsiteY31" fmla="*/ 470888 h 739185"/>
                <a:gd name="connsiteX32" fmla="*/ 1609869 w 1694896"/>
                <a:gd name="connsiteY32" fmla="*/ 487315 h 739185"/>
                <a:gd name="connsiteX33" fmla="*/ 1593443 w 1694896"/>
                <a:gd name="connsiteY33" fmla="*/ 498266 h 739185"/>
                <a:gd name="connsiteX34" fmla="*/ 1566065 w 1694896"/>
                <a:gd name="connsiteY34" fmla="*/ 525643 h 739185"/>
                <a:gd name="connsiteX35" fmla="*/ 1555115 w 1694896"/>
                <a:gd name="connsiteY35" fmla="*/ 542069 h 739185"/>
                <a:gd name="connsiteX36" fmla="*/ 1522262 w 1694896"/>
                <a:gd name="connsiteY36" fmla="*/ 563971 h 739185"/>
                <a:gd name="connsiteX37" fmla="*/ 1472983 w 1694896"/>
                <a:gd name="connsiteY37" fmla="*/ 607775 h 739185"/>
                <a:gd name="connsiteX38" fmla="*/ 1445606 w 1694896"/>
                <a:gd name="connsiteY38" fmla="*/ 635152 h 739185"/>
                <a:gd name="connsiteX39" fmla="*/ 1434655 w 1694896"/>
                <a:gd name="connsiteY39" fmla="*/ 651578 h 739185"/>
                <a:gd name="connsiteX40" fmla="*/ 1401802 w 1694896"/>
                <a:gd name="connsiteY40" fmla="*/ 673480 h 739185"/>
                <a:gd name="connsiteX41" fmla="*/ 1385376 w 1694896"/>
                <a:gd name="connsiteY41" fmla="*/ 684431 h 739185"/>
                <a:gd name="connsiteX42" fmla="*/ 1336097 w 1694896"/>
                <a:gd name="connsiteY42" fmla="*/ 722759 h 739185"/>
                <a:gd name="connsiteX43" fmla="*/ 1319670 w 1694896"/>
                <a:gd name="connsiteY43" fmla="*/ 733710 h 739185"/>
                <a:gd name="connsiteX44" fmla="*/ 1297768 w 1694896"/>
                <a:gd name="connsiteY44" fmla="*/ 739185 h 739185"/>
                <a:gd name="connsiteX45" fmla="*/ 1095177 w 1694896"/>
                <a:gd name="connsiteY45" fmla="*/ 733710 h 739185"/>
                <a:gd name="connsiteX46" fmla="*/ 832355 w 1694896"/>
                <a:gd name="connsiteY46" fmla="*/ 728235 h 739185"/>
                <a:gd name="connsiteX47" fmla="*/ 657141 w 1694896"/>
                <a:gd name="connsiteY47" fmla="*/ 711808 h 739185"/>
                <a:gd name="connsiteX48" fmla="*/ 607862 w 1694896"/>
                <a:gd name="connsiteY48" fmla="*/ 706333 h 739185"/>
                <a:gd name="connsiteX49" fmla="*/ 520255 w 1694896"/>
                <a:gd name="connsiteY49" fmla="*/ 689906 h 739185"/>
                <a:gd name="connsiteX50" fmla="*/ 487402 w 1694896"/>
                <a:gd name="connsiteY50" fmla="*/ 678956 h 739185"/>
                <a:gd name="connsiteX51" fmla="*/ 438123 w 1694896"/>
                <a:gd name="connsiteY51" fmla="*/ 668005 h 739185"/>
                <a:gd name="connsiteX52" fmla="*/ 405270 w 1694896"/>
                <a:gd name="connsiteY52" fmla="*/ 657054 h 739185"/>
                <a:gd name="connsiteX53" fmla="*/ 372418 w 1694896"/>
                <a:gd name="connsiteY53" fmla="*/ 646103 h 739185"/>
                <a:gd name="connsiteX54" fmla="*/ 355991 w 1694896"/>
                <a:gd name="connsiteY54" fmla="*/ 640627 h 739185"/>
                <a:gd name="connsiteX55" fmla="*/ 339565 w 1694896"/>
                <a:gd name="connsiteY55" fmla="*/ 629676 h 739185"/>
                <a:gd name="connsiteX56" fmla="*/ 306712 w 1694896"/>
                <a:gd name="connsiteY56" fmla="*/ 618726 h 739185"/>
                <a:gd name="connsiteX57" fmla="*/ 290286 w 1694896"/>
                <a:gd name="connsiteY57" fmla="*/ 607775 h 739185"/>
                <a:gd name="connsiteX58" fmla="*/ 273859 w 1694896"/>
                <a:gd name="connsiteY58" fmla="*/ 602299 h 739185"/>
                <a:gd name="connsiteX59" fmla="*/ 313480 w 1694896"/>
                <a:gd name="connsiteY59" fmla="*/ 619372 h 739185"/>
                <a:gd name="connsiteX60" fmla="*/ 315001 w 1694896"/>
                <a:gd name="connsiteY60" fmla="*/ 611919 h 739185"/>
                <a:gd name="connsiteX61" fmla="*/ 276350 w 1694896"/>
                <a:gd name="connsiteY61" fmla="*/ 594618 h 739185"/>
                <a:gd name="connsiteX62" fmla="*/ 257623 w 1694896"/>
                <a:gd name="connsiteY62" fmla="*/ 579941 h 739185"/>
                <a:gd name="connsiteX63" fmla="*/ 237147 w 1694896"/>
                <a:gd name="connsiteY63" fmla="*/ 550815 h 739185"/>
                <a:gd name="connsiteX64" fmla="*/ 220721 w 1694896"/>
                <a:gd name="connsiteY64" fmla="*/ 543039 h 739185"/>
                <a:gd name="connsiteX65" fmla="*/ 201443 w 1694896"/>
                <a:gd name="connsiteY65" fmla="*/ 509635 h 739185"/>
                <a:gd name="connsiteX66" fmla="*/ 188192 w 1694896"/>
                <a:gd name="connsiteY66" fmla="*/ 483132 h 739185"/>
                <a:gd name="connsiteX67" fmla="*/ 147791 w 1694896"/>
                <a:gd name="connsiteY67" fmla="*/ 434956 h 739185"/>
                <a:gd name="connsiteX68" fmla="*/ 129064 w 1694896"/>
                <a:gd name="connsiteY68" fmla="*/ 389403 h 739185"/>
                <a:gd name="connsiteX69" fmla="*/ 95888 w 1694896"/>
                <a:gd name="connsiteY69" fmla="*/ 347577 h 739185"/>
                <a:gd name="connsiteX70" fmla="*/ 77162 w 1694896"/>
                <a:gd name="connsiteY70" fmla="*/ 321074 h 739185"/>
                <a:gd name="connsiteX71" fmla="*/ 68511 w 1694896"/>
                <a:gd name="connsiteY71" fmla="*/ 279248 h 739185"/>
                <a:gd name="connsiteX72" fmla="*/ 48035 w 1694896"/>
                <a:gd name="connsiteY72" fmla="*/ 265996 h 739185"/>
                <a:gd name="connsiteX73" fmla="*/ 8509 w 1694896"/>
                <a:gd name="connsiteY73" fmla="*/ 229969 h 739185"/>
                <a:gd name="connsiteX74" fmla="*/ 87 w 1694896"/>
                <a:gd name="connsiteY74" fmla="*/ 164263 h 739185"/>
                <a:gd name="connsiteX75" fmla="*/ 11038 w 1694896"/>
                <a:gd name="connsiteY75" fmla="*/ 147837 h 739185"/>
                <a:gd name="connsiteX76" fmla="*/ 27464 w 1694896"/>
                <a:gd name="connsiteY76" fmla="*/ 136886 h 739185"/>
                <a:gd name="connsiteX77" fmla="*/ 76743 w 1694896"/>
                <a:gd name="connsiteY77" fmla="*/ 98558 h 739185"/>
                <a:gd name="connsiteX78" fmla="*/ 93170 w 1694896"/>
                <a:gd name="connsiteY78" fmla="*/ 93082 h 739185"/>
                <a:gd name="connsiteX79" fmla="*/ 109596 w 1694896"/>
                <a:gd name="connsiteY79" fmla="*/ 82132 h 739185"/>
                <a:gd name="connsiteX80" fmla="*/ 153400 w 1694896"/>
                <a:gd name="connsiteY80" fmla="*/ 71181 h 739185"/>
                <a:gd name="connsiteX0" fmla="*/ 153400 w 1694896"/>
                <a:gd name="connsiteY0" fmla="*/ 71181 h 739185"/>
                <a:gd name="connsiteX1" fmla="*/ 191728 w 1694896"/>
                <a:gd name="connsiteY1" fmla="*/ 65705 h 739185"/>
                <a:gd name="connsiteX2" fmla="*/ 208154 w 1694896"/>
                <a:gd name="connsiteY2" fmla="*/ 60230 h 739185"/>
                <a:gd name="connsiteX3" fmla="*/ 230056 w 1694896"/>
                <a:gd name="connsiteY3" fmla="*/ 54754 h 739185"/>
                <a:gd name="connsiteX4" fmla="*/ 246482 w 1694896"/>
                <a:gd name="connsiteY4" fmla="*/ 49279 h 739185"/>
                <a:gd name="connsiteX5" fmla="*/ 290286 w 1694896"/>
                <a:gd name="connsiteY5" fmla="*/ 38328 h 739185"/>
                <a:gd name="connsiteX6" fmla="*/ 345040 w 1694896"/>
                <a:gd name="connsiteY6" fmla="*/ 21902 h 739185"/>
                <a:gd name="connsiteX7" fmla="*/ 432647 w 1694896"/>
                <a:gd name="connsiteY7" fmla="*/ 10951 h 739185"/>
                <a:gd name="connsiteX8" fmla="*/ 465500 w 1694896"/>
                <a:gd name="connsiteY8" fmla="*/ 5475 h 739185"/>
                <a:gd name="connsiteX9" fmla="*/ 553107 w 1694896"/>
                <a:gd name="connsiteY9" fmla="*/ 0 h 739185"/>
                <a:gd name="connsiteX10" fmla="*/ 903536 w 1694896"/>
                <a:gd name="connsiteY10" fmla="*/ 10951 h 739185"/>
                <a:gd name="connsiteX11" fmla="*/ 1023996 w 1694896"/>
                <a:gd name="connsiteY11" fmla="*/ 16426 h 739185"/>
                <a:gd name="connsiteX12" fmla="*/ 1078750 w 1694896"/>
                <a:gd name="connsiteY12" fmla="*/ 21902 h 739185"/>
                <a:gd name="connsiteX13" fmla="*/ 1204686 w 1694896"/>
                <a:gd name="connsiteY13" fmla="*/ 32853 h 739185"/>
                <a:gd name="connsiteX14" fmla="*/ 1319670 w 1694896"/>
                <a:gd name="connsiteY14" fmla="*/ 43803 h 739185"/>
                <a:gd name="connsiteX15" fmla="*/ 1500360 w 1694896"/>
                <a:gd name="connsiteY15" fmla="*/ 49279 h 739185"/>
                <a:gd name="connsiteX16" fmla="*/ 1544164 w 1694896"/>
                <a:gd name="connsiteY16" fmla="*/ 54754 h 739185"/>
                <a:gd name="connsiteX17" fmla="*/ 1577016 w 1694896"/>
                <a:gd name="connsiteY17" fmla="*/ 65705 h 739185"/>
                <a:gd name="connsiteX18" fmla="*/ 1609869 w 1694896"/>
                <a:gd name="connsiteY18" fmla="*/ 87607 h 739185"/>
                <a:gd name="connsiteX19" fmla="*/ 1626295 w 1694896"/>
                <a:gd name="connsiteY19" fmla="*/ 104033 h 739185"/>
                <a:gd name="connsiteX20" fmla="*/ 1637246 w 1694896"/>
                <a:gd name="connsiteY20" fmla="*/ 120460 h 739185"/>
                <a:gd name="connsiteX21" fmla="*/ 1653673 w 1694896"/>
                <a:gd name="connsiteY21" fmla="*/ 131411 h 739185"/>
                <a:gd name="connsiteX22" fmla="*/ 1675574 w 1694896"/>
                <a:gd name="connsiteY22" fmla="*/ 164263 h 739185"/>
                <a:gd name="connsiteX23" fmla="*/ 1686525 w 1694896"/>
                <a:gd name="connsiteY23" fmla="*/ 180690 h 739185"/>
                <a:gd name="connsiteX24" fmla="*/ 1690252 w 1694896"/>
                <a:gd name="connsiteY24" fmla="*/ 232041 h 739185"/>
                <a:gd name="connsiteX25" fmla="*/ 1673502 w 1694896"/>
                <a:gd name="connsiteY25" fmla="*/ 306074 h 739185"/>
                <a:gd name="connsiteX26" fmla="*/ 1692001 w 1694896"/>
                <a:gd name="connsiteY26" fmla="*/ 361379 h 739185"/>
                <a:gd name="connsiteX27" fmla="*/ 1645250 w 1694896"/>
                <a:gd name="connsiteY27" fmla="*/ 377806 h 739185"/>
                <a:gd name="connsiteX28" fmla="*/ 1675574 w 1694896"/>
                <a:gd name="connsiteY28" fmla="*/ 394232 h 739185"/>
                <a:gd name="connsiteX29" fmla="*/ 1653673 w 1694896"/>
                <a:gd name="connsiteY29" fmla="*/ 427085 h 739185"/>
                <a:gd name="connsiteX30" fmla="*/ 1626295 w 1694896"/>
                <a:gd name="connsiteY30" fmla="*/ 454462 h 739185"/>
                <a:gd name="connsiteX31" fmla="*/ 1615345 w 1694896"/>
                <a:gd name="connsiteY31" fmla="*/ 470888 h 739185"/>
                <a:gd name="connsiteX32" fmla="*/ 1609869 w 1694896"/>
                <a:gd name="connsiteY32" fmla="*/ 487315 h 739185"/>
                <a:gd name="connsiteX33" fmla="*/ 1593443 w 1694896"/>
                <a:gd name="connsiteY33" fmla="*/ 498266 h 739185"/>
                <a:gd name="connsiteX34" fmla="*/ 1566065 w 1694896"/>
                <a:gd name="connsiteY34" fmla="*/ 525643 h 739185"/>
                <a:gd name="connsiteX35" fmla="*/ 1555115 w 1694896"/>
                <a:gd name="connsiteY35" fmla="*/ 542069 h 739185"/>
                <a:gd name="connsiteX36" fmla="*/ 1522262 w 1694896"/>
                <a:gd name="connsiteY36" fmla="*/ 563971 h 739185"/>
                <a:gd name="connsiteX37" fmla="*/ 1472983 w 1694896"/>
                <a:gd name="connsiteY37" fmla="*/ 607775 h 739185"/>
                <a:gd name="connsiteX38" fmla="*/ 1445606 w 1694896"/>
                <a:gd name="connsiteY38" fmla="*/ 635152 h 739185"/>
                <a:gd name="connsiteX39" fmla="*/ 1434655 w 1694896"/>
                <a:gd name="connsiteY39" fmla="*/ 651578 h 739185"/>
                <a:gd name="connsiteX40" fmla="*/ 1401802 w 1694896"/>
                <a:gd name="connsiteY40" fmla="*/ 673480 h 739185"/>
                <a:gd name="connsiteX41" fmla="*/ 1385376 w 1694896"/>
                <a:gd name="connsiteY41" fmla="*/ 684431 h 739185"/>
                <a:gd name="connsiteX42" fmla="*/ 1336097 w 1694896"/>
                <a:gd name="connsiteY42" fmla="*/ 722759 h 739185"/>
                <a:gd name="connsiteX43" fmla="*/ 1319670 w 1694896"/>
                <a:gd name="connsiteY43" fmla="*/ 733710 h 739185"/>
                <a:gd name="connsiteX44" fmla="*/ 1297768 w 1694896"/>
                <a:gd name="connsiteY44" fmla="*/ 739185 h 739185"/>
                <a:gd name="connsiteX45" fmla="*/ 1095177 w 1694896"/>
                <a:gd name="connsiteY45" fmla="*/ 733710 h 739185"/>
                <a:gd name="connsiteX46" fmla="*/ 832355 w 1694896"/>
                <a:gd name="connsiteY46" fmla="*/ 728235 h 739185"/>
                <a:gd name="connsiteX47" fmla="*/ 657141 w 1694896"/>
                <a:gd name="connsiteY47" fmla="*/ 711808 h 739185"/>
                <a:gd name="connsiteX48" fmla="*/ 607862 w 1694896"/>
                <a:gd name="connsiteY48" fmla="*/ 706333 h 739185"/>
                <a:gd name="connsiteX49" fmla="*/ 520255 w 1694896"/>
                <a:gd name="connsiteY49" fmla="*/ 689906 h 739185"/>
                <a:gd name="connsiteX50" fmla="*/ 487402 w 1694896"/>
                <a:gd name="connsiteY50" fmla="*/ 678956 h 739185"/>
                <a:gd name="connsiteX51" fmla="*/ 438123 w 1694896"/>
                <a:gd name="connsiteY51" fmla="*/ 668005 h 739185"/>
                <a:gd name="connsiteX52" fmla="*/ 405270 w 1694896"/>
                <a:gd name="connsiteY52" fmla="*/ 657054 h 739185"/>
                <a:gd name="connsiteX53" fmla="*/ 372418 w 1694896"/>
                <a:gd name="connsiteY53" fmla="*/ 646103 h 739185"/>
                <a:gd name="connsiteX54" fmla="*/ 355991 w 1694896"/>
                <a:gd name="connsiteY54" fmla="*/ 640627 h 739185"/>
                <a:gd name="connsiteX55" fmla="*/ 339565 w 1694896"/>
                <a:gd name="connsiteY55" fmla="*/ 629676 h 739185"/>
                <a:gd name="connsiteX56" fmla="*/ 306712 w 1694896"/>
                <a:gd name="connsiteY56" fmla="*/ 618726 h 739185"/>
                <a:gd name="connsiteX57" fmla="*/ 290286 w 1694896"/>
                <a:gd name="connsiteY57" fmla="*/ 607775 h 739185"/>
                <a:gd name="connsiteX58" fmla="*/ 273859 w 1694896"/>
                <a:gd name="connsiteY58" fmla="*/ 602299 h 739185"/>
                <a:gd name="connsiteX59" fmla="*/ 313480 w 1694896"/>
                <a:gd name="connsiteY59" fmla="*/ 619372 h 739185"/>
                <a:gd name="connsiteX60" fmla="*/ 315001 w 1694896"/>
                <a:gd name="connsiteY60" fmla="*/ 611919 h 739185"/>
                <a:gd name="connsiteX61" fmla="*/ 276350 w 1694896"/>
                <a:gd name="connsiteY61" fmla="*/ 594618 h 739185"/>
                <a:gd name="connsiteX62" fmla="*/ 257623 w 1694896"/>
                <a:gd name="connsiteY62" fmla="*/ 579941 h 739185"/>
                <a:gd name="connsiteX63" fmla="*/ 237147 w 1694896"/>
                <a:gd name="connsiteY63" fmla="*/ 550815 h 739185"/>
                <a:gd name="connsiteX64" fmla="*/ 220721 w 1694896"/>
                <a:gd name="connsiteY64" fmla="*/ 543039 h 739185"/>
                <a:gd name="connsiteX65" fmla="*/ 201443 w 1694896"/>
                <a:gd name="connsiteY65" fmla="*/ 509635 h 739185"/>
                <a:gd name="connsiteX66" fmla="*/ 188192 w 1694896"/>
                <a:gd name="connsiteY66" fmla="*/ 483132 h 739185"/>
                <a:gd name="connsiteX67" fmla="*/ 147791 w 1694896"/>
                <a:gd name="connsiteY67" fmla="*/ 434956 h 739185"/>
                <a:gd name="connsiteX68" fmla="*/ 129064 w 1694896"/>
                <a:gd name="connsiteY68" fmla="*/ 389403 h 739185"/>
                <a:gd name="connsiteX69" fmla="*/ 95888 w 1694896"/>
                <a:gd name="connsiteY69" fmla="*/ 347577 h 739185"/>
                <a:gd name="connsiteX70" fmla="*/ 77162 w 1694896"/>
                <a:gd name="connsiteY70" fmla="*/ 321074 h 739185"/>
                <a:gd name="connsiteX71" fmla="*/ 68511 w 1694896"/>
                <a:gd name="connsiteY71" fmla="*/ 279248 h 739185"/>
                <a:gd name="connsiteX72" fmla="*/ 48035 w 1694896"/>
                <a:gd name="connsiteY72" fmla="*/ 265996 h 739185"/>
                <a:gd name="connsiteX73" fmla="*/ 8509 w 1694896"/>
                <a:gd name="connsiteY73" fmla="*/ 229969 h 739185"/>
                <a:gd name="connsiteX74" fmla="*/ 87 w 1694896"/>
                <a:gd name="connsiteY74" fmla="*/ 164263 h 739185"/>
                <a:gd name="connsiteX75" fmla="*/ 11038 w 1694896"/>
                <a:gd name="connsiteY75" fmla="*/ 147837 h 739185"/>
                <a:gd name="connsiteX76" fmla="*/ 27464 w 1694896"/>
                <a:gd name="connsiteY76" fmla="*/ 136886 h 739185"/>
                <a:gd name="connsiteX77" fmla="*/ 76743 w 1694896"/>
                <a:gd name="connsiteY77" fmla="*/ 98558 h 739185"/>
                <a:gd name="connsiteX78" fmla="*/ 93170 w 1694896"/>
                <a:gd name="connsiteY78" fmla="*/ 93082 h 739185"/>
                <a:gd name="connsiteX79" fmla="*/ 109596 w 1694896"/>
                <a:gd name="connsiteY79" fmla="*/ 82132 h 739185"/>
                <a:gd name="connsiteX80" fmla="*/ 153400 w 1694896"/>
                <a:gd name="connsiteY80" fmla="*/ 71181 h 739185"/>
                <a:gd name="connsiteX0" fmla="*/ 153400 w 1695575"/>
                <a:gd name="connsiteY0" fmla="*/ 71181 h 739185"/>
                <a:gd name="connsiteX1" fmla="*/ 191728 w 1695575"/>
                <a:gd name="connsiteY1" fmla="*/ 65705 h 739185"/>
                <a:gd name="connsiteX2" fmla="*/ 208154 w 1695575"/>
                <a:gd name="connsiteY2" fmla="*/ 60230 h 739185"/>
                <a:gd name="connsiteX3" fmla="*/ 230056 w 1695575"/>
                <a:gd name="connsiteY3" fmla="*/ 54754 h 739185"/>
                <a:gd name="connsiteX4" fmla="*/ 246482 w 1695575"/>
                <a:gd name="connsiteY4" fmla="*/ 49279 h 739185"/>
                <a:gd name="connsiteX5" fmla="*/ 290286 w 1695575"/>
                <a:gd name="connsiteY5" fmla="*/ 38328 h 739185"/>
                <a:gd name="connsiteX6" fmla="*/ 345040 w 1695575"/>
                <a:gd name="connsiteY6" fmla="*/ 21902 h 739185"/>
                <a:gd name="connsiteX7" fmla="*/ 432647 w 1695575"/>
                <a:gd name="connsiteY7" fmla="*/ 10951 h 739185"/>
                <a:gd name="connsiteX8" fmla="*/ 465500 w 1695575"/>
                <a:gd name="connsiteY8" fmla="*/ 5475 h 739185"/>
                <a:gd name="connsiteX9" fmla="*/ 553107 w 1695575"/>
                <a:gd name="connsiteY9" fmla="*/ 0 h 739185"/>
                <a:gd name="connsiteX10" fmla="*/ 903536 w 1695575"/>
                <a:gd name="connsiteY10" fmla="*/ 10951 h 739185"/>
                <a:gd name="connsiteX11" fmla="*/ 1023996 w 1695575"/>
                <a:gd name="connsiteY11" fmla="*/ 16426 h 739185"/>
                <a:gd name="connsiteX12" fmla="*/ 1078750 w 1695575"/>
                <a:gd name="connsiteY12" fmla="*/ 21902 h 739185"/>
                <a:gd name="connsiteX13" fmla="*/ 1204686 w 1695575"/>
                <a:gd name="connsiteY13" fmla="*/ 32853 h 739185"/>
                <a:gd name="connsiteX14" fmla="*/ 1319670 w 1695575"/>
                <a:gd name="connsiteY14" fmla="*/ 43803 h 739185"/>
                <a:gd name="connsiteX15" fmla="*/ 1500360 w 1695575"/>
                <a:gd name="connsiteY15" fmla="*/ 49279 h 739185"/>
                <a:gd name="connsiteX16" fmla="*/ 1544164 w 1695575"/>
                <a:gd name="connsiteY16" fmla="*/ 54754 h 739185"/>
                <a:gd name="connsiteX17" fmla="*/ 1577016 w 1695575"/>
                <a:gd name="connsiteY17" fmla="*/ 65705 h 739185"/>
                <a:gd name="connsiteX18" fmla="*/ 1609869 w 1695575"/>
                <a:gd name="connsiteY18" fmla="*/ 87607 h 739185"/>
                <a:gd name="connsiteX19" fmla="*/ 1626295 w 1695575"/>
                <a:gd name="connsiteY19" fmla="*/ 104033 h 739185"/>
                <a:gd name="connsiteX20" fmla="*/ 1637246 w 1695575"/>
                <a:gd name="connsiteY20" fmla="*/ 120460 h 739185"/>
                <a:gd name="connsiteX21" fmla="*/ 1653673 w 1695575"/>
                <a:gd name="connsiteY21" fmla="*/ 131411 h 739185"/>
                <a:gd name="connsiteX22" fmla="*/ 1675574 w 1695575"/>
                <a:gd name="connsiteY22" fmla="*/ 164263 h 739185"/>
                <a:gd name="connsiteX23" fmla="*/ 1686525 w 1695575"/>
                <a:gd name="connsiteY23" fmla="*/ 180690 h 739185"/>
                <a:gd name="connsiteX24" fmla="*/ 1690252 w 1695575"/>
                <a:gd name="connsiteY24" fmla="*/ 232041 h 739185"/>
                <a:gd name="connsiteX25" fmla="*/ 1673502 w 1695575"/>
                <a:gd name="connsiteY25" fmla="*/ 306074 h 739185"/>
                <a:gd name="connsiteX26" fmla="*/ 1653901 w 1695575"/>
                <a:gd name="connsiteY26" fmla="*/ 351854 h 739185"/>
                <a:gd name="connsiteX27" fmla="*/ 1645250 w 1695575"/>
                <a:gd name="connsiteY27" fmla="*/ 377806 h 739185"/>
                <a:gd name="connsiteX28" fmla="*/ 1675574 w 1695575"/>
                <a:gd name="connsiteY28" fmla="*/ 394232 h 739185"/>
                <a:gd name="connsiteX29" fmla="*/ 1653673 w 1695575"/>
                <a:gd name="connsiteY29" fmla="*/ 427085 h 739185"/>
                <a:gd name="connsiteX30" fmla="*/ 1626295 w 1695575"/>
                <a:gd name="connsiteY30" fmla="*/ 454462 h 739185"/>
                <a:gd name="connsiteX31" fmla="*/ 1615345 w 1695575"/>
                <a:gd name="connsiteY31" fmla="*/ 470888 h 739185"/>
                <a:gd name="connsiteX32" fmla="*/ 1609869 w 1695575"/>
                <a:gd name="connsiteY32" fmla="*/ 487315 h 739185"/>
                <a:gd name="connsiteX33" fmla="*/ 1593443 w 1695575"/>
                <a:gd name="connsiteY33" fmla="*/ 498266 h 739185"/>
                <a:gd name="connsiteX34" fmla="*/ 1566065 w 1695575"/>
                <a:gd name="connsiteY34" fmla="*/ 525643 h 739185"/>
                <a:gd name="connsiteX35" fmla="*/ 1555115 w 1695575"/>
                <a:gd name="connsiteY35" fmla="*/ 542069 h 739185"/>
                <a:gd name="connsiteX36" fmla="*/ 1522262 w 1695575"/>
                <a:gd name="connsiteY36" fmla="*/ 563971 h 739185"/>
                <a:gd name="connsiteX37" fmla="*/ 1472983 w 1695575"/>
                <a:gd name="connsiteY37" fmla="*/ 607775 h 739185"/>
                <a:gd name="connsiteX38" fmla="*/ 1445606 w 1695575"/>
                <a:gd name="connsiteY38" fmla="*/ 635152 h 739185"/>
                <a:gd name="connsiteX39" fmla="*/ 1434655 w 1695575"/>
                <a:gd name="connsiteY39" fmla="*/ 651578 h 739185"/>
                <a:gd name="connsiteX40" fmla="*/ 1401802 w 1695575"/>
                <a:gd name="connsiteY40" fmla="*/ 673480 h 739185"/>
                <a:gd name="connsiteX41" fmla="*/ 1385376 w 1695575"/>
                <a:gd name="connsiteY41" fmla="*/ 684431 h 739185"/>
                <a:gd name="connsiteX42" fmla="*/ 1336097 w 1695575"/>
                <a:gd name="connsiteY42" fmla="*/ 722759 h 739185"/>
                <a:gd name="connsiteX43" fmla="*/ 1319670 w 1695575"/>
                <a:gd name="connsiteY43" fmla="*/ 733710 h 739185"/>
                <a:gd name="connsiteX44" fmla="*/ 1297768 w 1695575"/>
                <a:gd name="connsiteY44" fmla="*/ 739185 h 739185"/>
                <a:gd name="connsiteX45" fmla="*/ 1095177 w 1695575"/>
                <a:gd name="connsiteY45" fmla="*/ 733710 h 739185"/>
                <a:gd name="connsiteX46" fmla="*/ 832355 w 1695575"/>
                <a:gd name="connsiteY46" fmla="*/ 728235 h 739185"/>
                <a:gd name="connsiteX47" fmla="*/ 657141 w 1695575"/>
                <a:gd name="connsiteY47" fmla="*/ 711808 h 739185"/>
                <a:gd name="connsiteX48" fmla="*/ 607862 w 1695575"/>
                <a:gd name="connsiteY48" fmla="*/ 706333 h 739185"/>
                <a:gd name="connsiteX49" fmla="*/ 520255 w 1695575"/>
                <a:gd name="connsiteY49" fmla="*/ 689906 h 739185"/>
                <a:gd name="connsiteX50" fmla="*/ 487402 w 1695575"/>
                <a:gd name="connsiteY50" fmla="*/ 678956 h 739185"/>
                <a:gd name="connsiteX51" fmla="*/ 438123 w 1695575"/>
                <a:gd name="connsiteY51" fmla="*/ 668005 h 739185"/>
                <a:gd name="connsiteX52" fmla="*/ 405270 w 1695575"/>
                <a:gd name="connsiteY52" fmla="*/ 657054 h 739185"/>
                <a:gd name="connsiteX53" fmla="*/ 372418 w 1695575"/>
                <a:gd name="connsiteY53" fmla="*/ 646103 h 739185"/>
                <a:gd name="connsiteX54" fmla="*/ 355991 w 1695575"/>
                <a:gd name="connsiteY54" fmla="*/ 640627 h 739185"/>
                <a:gd name="connsiteX55" fmla="*/ 339565 w 1695575"/>
                <a:gd name="connsiteY55" fmla="*/ 629676 h 739185"/>
                <a:gd name="connsiteX56" fmla="*/ 306712 w 1695575"/>
                <a:gd name="connsiteY56" fmla="*/ 618726 h 739185"/>
                <a:gd name="connsiteX57" fmla="*/ 290286 w 1695575"/>
                <a:gd name="connsiteY57" fmla="*/ 607775 h 739185"/>
                <a:gd name="connsiteX58" fmla="*/ 273859 w 1695575"/>
                <a:gd name="connsiteY58" fmla="*/ 602299 h 739185"/>
                <a:gd name="connsiteX59" fmla="*/ 313480 w 1695575"/>
                <a:gd name="connsiteY59" fmla="*/ 619372 h 739185"/>
                <a:gd name="connsiteX60" fmla="*/ 315001 w 1695575"/>
                <a:gd name="connsiteY60" fmla="*/ 611919 h 739185"/>
                <a:gd name="connsiteX61" fmla="*/ 276350 w 1695575"/>
                <a:gd name="connsiteY61" fmla="*/ 594618 h 739185"/>
                <a:gd name="connsiteX62" fmla="*/ 257623 w 1695575"/>
                <a:gd name="connsiteY62" fmla="*/ 579941 h 739185"/>
                <a:gd name="connsiteX63" fmla="*/ 237147 w 1695575"/>
                <a:gd name="connsiteY63" fmla="*/ 550815 h 739185"/>
                <a:gd name="connsiteX64" fmla="*/ 220721 w 1695575"/>
                <a:gd name="connsiteY64" fmla="*/ 543039 h 739185"/>
                <a:gd name="connsiteX65" fmla="*/ 201443 w 1695575"/>
                <a:gd name="connsiteY65" fmla="*/ 509635 h 739185"/>
                <a:gd name="connsiteX66" fmla="*/ 188192 w 1695575"/>
                <a:gd name="connsiteY66" fmla="*/ 483132 h 739185"/>
                <a:gd name="connsiteX67" fmla="*/ 147791 w 1695575"/>
                <a:gd name="connsiteY67" fmla="*/ 434956 h 739185"/>
                <a:gd name="connsiteX68" fmla="*/ 129064 w 1695575"/>
                <a:gd name="connsiteY68" fmla="*/ 389403 h 739185"/>
                <a:gd name="connsiteX69" fmla="*/ 95888 w 1695575"/>
                <a:gd name="connsiteY69" fmla="*/ 347577 h 739185"/>
                <a:gd name="connsiteX70" fmla="*/ 77162 w 1695575"/>
                <a:gd name="connsiteY70" fmla="*/ 321074 h 739185"/>
                <a:gd name="connsiteX71" fmla="*/ 68511 w 1695575"/>
                <a:gd name="connsiteY71" fmla="*/ 279248 h 739185"/>
                <a:gd name="connsiteX72" fmla="*/ 48035 w 1695575"/>
                <a:gd name="connsiteY72" fmla="*/ 265996 h 739185"/>
                <a:gd name="connsiteX73" fmla="*/ 8509 w 1695575"/>
                <a:gd name="connsiteY73" fmla="*/ 229969 h 739185"/>
                <a:gd name="connsiteX74" fmla="*/ 87 w 1695575"/>
                <a:gd name="connsiteY74" fmla="*/ 164263 h 739185"/>
                <a:gd name="connsiteX75" fmla="*/ 11038 w 1695575"/>
                <a:gd name="connsiteY75" fmla="*/ 147837 h 739185"/>
                <a:gd name="connsiteX76" fmla="*/ 27464 w 1695575"/>
                <a:gd name="connsiteY76" fmla="*/ 136886 h 739185"/>
                <a:gd name="connsiteX77" fmla="*/ 76743 w 1695575"/>
                <a:gd name="connsiteY77" fmla="*/ 98558 h 739185"/>
                <a:gd name="connsiteX78" fmla="*/ 93170 w 1695575"/>
                <a:gd name="connsiteY78" fmla="*/ 93082 h 739185"/>
                <a:gd name="connsiteX79" fmla="*/ 109596 w 1695575"/>
                <a:gd name="connsiteY79" fmla="*/ 82132 h 739185"/>
                <a:gd name="connsiteX80" fmla="*/ 153400 w 1695575"/>
                <a:gd name="connsiteY80" fmla="*/ 71181 h 739185"/>
                <a:gd name="connsiteX0" fmla="*/ 153400 w 1695575"/>
                <a:gd name="connsiteY0" fmla="*/ 71181 h 739185"/>
                <a:gd name="connsiteX1" fmla="*/ 191728 w 1695575"/>
                <a:gd name="connsiteY1" fmla="*/ 65705 h 739185"/>
                <a:gd name="connsiteX2" fmla="*/ 208154 w 1695575"/>
                <a:gd name="connsiteY2" fmla="*/ 60230 h 739185"/>
                <a:gd name="connsiteX3" fmla="*/ 230056 w 1695575"/>
                <a:gd name="connsiteY3" fmla="*/ 54754 h 739185"/>
                <a:gd name="connsiteX4" fmla="*/ 246482 w 1695575"/>
                <a:gd name="connsiteY4" fmla="*/ 49279 h 739185"/>
                <a:gd name="connsiteX5" fmla="*/ 290286 w 1695575"/>
                <a:gd name="connsiteY5" fmla="*/ 38328 h 739185"/>
                <a:gd name="connsiteX6" fmla="*/ 345040 w 1695575"/>
                <a:gd name="connsiteY6" fmla="*/ 21902 h 739185"/>
                <a:gd name="connsiteX7" fmla="*/ 432647 w 1695575"/>
                <a:gd name="connsiteY7" fmla="*/ 10951 h 739185"/>
                <a:gd name="connsiteX8" fmla="*/ 465500 w 1695575"/>
                <a:gd name="connsiteY8" fmla="*/ 5475 h 739185"/>
                <a:gd name="connsiteX9" fmla="*/ 553107 w 1695575"/>
                <a:gd name="connsiteY9" fmla="*/ 0 h 739185"/>
                <a:gd name="connsiteX10" fmla="*/ 903536 w 1695575"/>
                <a:gd name="connsiteY10" fmla="*/ 10951 h 739185"/>
                <a:gd name="connsiteX11" fmla="*/ 1023996 w 1695575"/>
                <a:gd name="connsiteY11" fmla="*/ 16426 h 739185"/>
                <a:gd name="connsiteX12" fmla="*/ 1078750 w 1695575"/>
                <a:gd name="connsiteY12" fmla="*/ 21902 h 739185"/>
                <a:gd name="connsiteX13" fmla="*/ 1204686 w 1695575"/>
                <a:gd name="connsiteY13" fmla="*/ 32853 h 739185"/>
                <a:gd name="connsiteX14" fmla="*/ 1319670 w 1695575"/>
                <a:gd name="connsiteY14" fmla="*/ 43803 h 739185"/>
                <a:gd name="connsiteX15" fmla="*/ 1500360 w 1695575"/>
                <a:gd name="connsiteY15" fmla="*/ 49279 h 739185"/>
                <a:gd name="connsiteX16" fmla="*/ 1544164 w 1695575"/>
                <a:gd name="connsiteY16" fmla="*/ 54754 h 739185"/>
                <a:gd name="connsiteX17" fmla="*/ 1577016 w 1695575"/>
                <a:gd name="connsiteY17" fmla="*/ 65705 h 739185"/>
                <a:gd name="connsiteX18" fmla="*/ 1609869 w 1695575"/>
                <a:gd name="connsiteY18" fmla="*/ 87607 h 739185"/>
                <a:gd name="connsiteX19" fmla="*/ 1626295 w 1695575"/>
                <a:gd name="connsiteY19" fmla="*/ 104033 h 739185"/>
                <a:gd name="connsiteX20" fmla="*/ 1637246 w 1695575"/>
                <a:gd name="connsiteY20" fmla="*/ 120460 h 739185"/>
                <a:gd name="connsiteX21" fmla="*/ 1653673 w 1695575"/>
                <a:gd name="connsiteY21" fmla="*/ 131411 h 739185"/>
                <a:gd name="connsiteX22" fmla="*/ 1675574 w 1695575"/>
                <a:gd name="connsiteY22" fmla="*/ 164263 h 739185"/>
                <a:gd name="connsiteX23" fmla="*/ 1686525 w 1695575"/>
                <a:gd name="connsiteY23" fmla="*/ 180690 h 739185"/>
                <a:gd name="connsiteX24" fmla="*/ 1690252 w 1695575"/>
                <a:gd name="connsiteY24" fmla="*/ 232041 h 739185"/>
                <a:gd name="connsiteX25" fmla="*/ 1673502 w 1695575"/>
                <a:gd name="connsiteY25" fmla="*/ 306074 h 739185"/>
                <a:gd name="connsiteX26" fmla="*/ 1653901 w 1695575"/>
                <a:gd name="connsiteY26" fmla="*/ 351854 h 739185"/>
                <a:gd name="connsiteX27" fmla="*/ 1645250 w 1695575"/>
                <a:gd name="connsiteY27" fmla="*/ 377806 h 739185"/>
                <a:gd name="connsiteX28" fmla="*/ 1621599 w 1695575"/>
                <a:gd name="connsiteY28" fmla="*/ 394232 h 739185"/>
                <a:gd name="connsiteX29" fmla="*/ 1653673 w 1695575"/>
                <a:gd name="connsiteY29" fmla="*/ 427085 h 739185"/>
                <a:gd name="connsiteX30" fmla="*/ 1626295 w 1695575"/>
                <a:gd name="connsiteY30" fmla="*/ 454462 h 739185"/>
                <a:gd name="connsiteX31" fmla="*/ 1615345 w 1695575"/>
                <a:gd name="connsiteY31" fmla="*/ 470888 h 739185"/>
                <a:gd name="connsiteX32" fmla="*/ 1609869 w 1695575"/>
                <a:gd name="connsiteY32" fmla="*/ 487315 h 739185"/>
                <a:gd name="connsiteX33" fmla="*/ 1593443 w 1695575"/>
                <a:gd name="connsiteY33" fmla="*/ 498266 h 739185"/>
                <a:gd name="connsiteX34" fmla="*/ 1566065 w 1695575"/>
                <a:gd name="connsiteY34" fmla="*/ 525643 h 739185"/>
                <a:gd name="connsiteX35" fmla="*/ 1555115 w 1695575"/>
                <a:gd name="connsiteY35" fmla="*/ 542069 h 739185"/>
                <a:gd name="connsiteX36" fmla="*/ 1522262 w 1695575"/>
                <a:gd name="connsiteY36" fmla="*/ 563971 h 739185"/>
                <a:gd name="connsiteX37" fmla="*/ 1472983 w 1695575"/>
                <a:gd name="connsiteY37" fmla="*/ 607775 h 739185"/>
                <a:gd name="connsiteX38" fmla="*/ 1445606 w 1695575"/>
                <a:gd name="connsiteY38" fmla="*/ 635152 h 739185"/>
                <a:gd name="connsiteX39" fmla="*/ 1434655 w 1695575"/>
                <a:gd name="connsiteY39" fmla="*/ 651578 h 739185"/>
                <a:gd name="connsiteX40" fmla="*/ 1401802 w 1695575"/>
                <a:gd name="connsiteY40" fmla="*/ 673480 h 739185"/>
                <a:gd name="connsiteX41" fmla="*/ 1385376 w 1695575"/>
                <a:gd name="connsiteY41" fmla="*/ 684431 h 739185"/>
                <a:gd name="connsiteX42" fmla="*/ 1336097 w 1695575"/>
                <a:gd name="connsiteY42" fmla="*/ 722759 h 739185"/>
                <a:gd name="connsiteX43" fmla="*/ 1319670 w 1695575"/>
                <a:gd name="connsiteY43" fmla="*/ 733710 h 739185"/>
                <a:gd name="connsiteX44" fmla="*/ 1297768 w 1695575"/>
                <a:gd name="connsiteY44" fmla="*/ 739185 h 739185"/>
                <a:gd name="connsiteX45" fmla="*/ 1095177 w 1695575"/>
                <a:gd name="connsiteY45" fmla="*/ 733710 h 739185"/>
                <a:gd name="connsiteX46" fmla="*/ 832355 w 1695575"/>
                <a:gd name="connsiteY46" fmla="*/ 728235 h 739185"/>
                <a:gd name="connsiteX47" fmla="*/ 657141 w 1695575"/>
                <a:gd name="connsiteY47" fmla="*/ 711808 h 739185"/>
                <a:gd name="connsiteX48" fmla="*/ 607862 w 1695575"/>
                <a:gd name="connsiteY48" fmla="*/ 706333 h 739185"/>
                <a:gd name="connsiteX49" fmla="*/ 520255 w 1695575"/>
                <a:gd name="connsiteY49" fmla="*/ 689906 h 739185"/>
                <a:gd name="connsiteX50" fmla="*/ 487402 w 1695575"/>
                <a:gd name="connsiteY50" fmla="*/ 678956 h 739185"/>
                <a:gd name="connsiteX51" fmla="*/ 438123 w 1695575"/>
                <a:gd name="connsiteY51" fmla="*/ 668005 h 739185"/>
                <a:gd name="connsiteX52" fmla="*/ 405270 w 1695575"/>
                <a:gd name="connsiteY52" fmla="*/ 657054 h 739185"/>
                <a:gd name="connsiteX53" fmla="*/ 372418 w 1695575"/>
                <a:gd name="connsiteY53" fmla="*/ 646103 h 739185"/>
                <a:gd name="connsiteX54" fmla="*/ 355991 w 1695575"/>
                <a:gd name="connsiteY54" fmla="*/ 640627 h 739185"/>
                <a:gd name="connsiteX55" fmla="*/ 339565 w 1695575"/>
                <a:gd name="connsiteY55" fmla="*/ 629676 h 739185"/>
                <a:gd name="connsiteX56" fmla="*/ 306712 w 1695575"/>
                <a:gd name="connsiteY56" fmla="*/ 618726 h 739185"/>
                <a:gd name="connsiteX57" fmla="*/ 290286 w 1695575"/>
                <a:gd name="connsiteY57" fmla="*/ 607775 h 739185"/>
                <a:gd name="connsiteX58" fmla="*/ 273859 w 1695575"/>
                <a:gd name="connsiteY58" fmla="*/ 602299 h 739185"/>
                <a:gd name="connsiteX59" fmla="*/ 313480 w 1695575"/>
                <a:gd name="connsiteY59" fmla="*/ 619372 h 739185"/>
                <a:gd name="connsiteX60" fmla="*/ 315001 w 1695575"/>
                <a:gd name="connsiteY60" fmla="*/ 611919 h 739185"/>
                <a:gd name="connsiteX61" fmla="*/ 276350 w 1695575"/>
                <a:gd name="connsiteY61" fmla="*/ 594618 h 739185"/>
                <a:gd name="connsiteX62" fmla="*/ 257623 w 1695575"/>
                <a:gd name="connsiteY62" fmla="*/ 579941 h 739185"/>
                <a:gd name="connsiteX63" fmla="*/ 237147 w 1695575"/>
                <a:gd name="connsiteY63" fmla="*/ 550815 h 739185"/>
                <a:gd name="connsiteX64" fmla="*/ 220721 w 1695575"/>
                <a:gd name="connsiteY64" fmla="*/ 543039 h 739185"/>
                <a:gd name="connsiteX65" fmla="*/ 201443 w 1695575"/>
                <a:gd name="connsiteY65" fmla="*/ 509635 h 739185"/>
                <a:gd name="connsiteX66" fmla="*/ 188192 w 1695575"/>
                <a:gd name="connsiteY66" fmla="*/ 483132 h 739185"/>
                <a:gd name="connsiteX67" fmla="*/ 147791 w 1695575"/>
                <a:gd name="connsiteY67" fmla="*/ 434956 h 739185"/>
                <a:gd name="connsiteX68" fmla="*/ 129064 w 1695575"/>
                <a:gd name="connsiteY68" fmla="*/ 389403 h 739185"/>
                <a:gd name="connsiteX69" fmla="*/ 95888 w 1695575"/>
                <a:gd name="connsiteY69" fmla="*/ 347577 h 739185"/>
                <a:gd name="connsiteX70" fmla="*/ 77162 w 1695575"/>
                <a:gd name="connsiteY70" fmla="*/ 321074 h 739185"/>
                <a:gd name="connsiteX71" fmla="*/ 68511 w 1695575"/>
                <a:gd name="connsiteY71" fmla="*/ 279248 h 739185"/>
                <a:gd name="connsiteX72" fmla="*/ 48035 w 1695575"/>
                <a:gd name="connsiteY72" fmla="*/ 265996 h 739185"/>
                <a:gd name="connsiteX73" fmla="*/ 8509 w 1695575"/>
                <a:gd name="connsiteY73" fmla="*/ 229969 h 739185"/>
                <a:gd name="connsiteX74" fmla="*/ 87 w 1695575"/>
                <a:gd name="connsiteY74" fmla="*/ 164263 h 739185"/>
                <a:gd name="connsiteX75" fmla="*/ 11038 w 1695575"/>
                <a:gd name="connsiteY75" fmla="*/ 147837 h 739185"/>
                <a:gd name="connsiteX76" fmla="*/ 27464 w 1695575"/>
                <a:gd name="connsiteY76" fmla="*/ 136886 h 739185"/>
                <a:gd name="connsiteX77" fmla="*/ 76743 w 1695575"/>
                <a:gd name="connsiteY77" fmla="*/ 98558 h 739185"/>
                <a:gd name="connsiteX78" fmla="*/ 93170 w 1695575"/>
                <a:gd name="connsiteY78" fmla="*/ 93082 h 739185"/>
                <a:gd name="connsiteX79" fmla="*/ 109596 w 1695575"/>
                <a:gd name="connsiteY79" fmla="*/ 82132 h 739185"/>
                <a:gd name="connsiteX80" fmla="*/ 153400 w 1695575"/>
                <a:gd name="connsiteY80" fmla="*/ 71181 h 739185"/>
                <a:gd name="connsiteX0" fmla="*/ 153400 w 1695575"/>
                <a:gd name="connsiteY0" fmla="*/ 71181 h 739185"/>
                <a:gd name="connsiteX1" fmla="*/ 191728 w 1695575"/>
                <a:gd name="connsiteY1" fmla="*/ 65705 h 739185"/>
                <a:gd name="connsiteX2" fmla="*/ 208154 w 1695575"/>
                <a:gd name="connsiteY2" fmla="*/ 60230 h 739185"/>
                <a:gd name="connsiteX3" fmla="*/ 230056 w 1695575"/>
                <a:gd name="connsiteY3" fmla="*/ 54754 h 739185"/>
                <a:gd name="connsiteX4" fmla="*/ 246482 w 1695575"/>
                <a:gd name="connsiteY4" fmla="*/ 49279 h 739185"/>
                <a:gd name="connsiteX5" fmla="*/ 290286 w 1695575"/>
                <a:gd name="connsiteY5" fmla="*/ 38328 h 739185"/>
                <a:gd name="connsiteX6" fmla="*/ 345040 w 1695575"/>
                <a:gd name="connsiteY6" fmla="*/ 21902 h 739185"/>
                <a:gd name="connsiteX7" fmla="*/ 432647 w 1695575"/>
                <a:gd name="connsiteY7" fmla="*/ 10951 h 739185"/>
                <a:gd name="connsiteX8" fmla="*/ 465500 w 1695575"/>
                <a:gd name="connsiteY8" fmla="*/ 5475 h 739185"/>
                <a:gd name="connsiteX9" fmla="*/ 553107 w 1695575"/>
                <a:gd name="connsiteY9" fmla="*/ 0 h 739185"/>
                <a:gd name="connsiteX10" fmla="*/ 903536 w 1695575"/>
                <a:gd name="connsiteY10" fmla="*/ 10951 h 739185"/>
                <a:gd name="connsiteX11" fmla="*/ 1023996 w 1695575"/>
                <a:gd name="connsiteY11" fmla="*/ 16426 h 739185"/>
                <a:gd name="connsiteX12" fmla="*/ 1078750 w 1695575"/>
                <a:gd name="connsiteY12" fmla="*/ 21902 h 739185"/>
                <a:gd name="connsiteX13" fmla="*/ 1204686 w 1695575"/>
                <a:gd name="connsiteY13" fmla="*/ 32853 h 739185"/>
                <a:gd name="connsiteX14" fmla="*/ 1319670 w 1695575"/>
                <a:gd name="connsiteY14" fmla="*/ 43803 h 739185"/>
                <a:gd name="connsiteX15" fmla="*/ 1500360 w 1695575"/>
                <a:gd name="connsiteY15" fmla="*/ 49279 h 739185"/>
                <a:gd name="connsiteX16" fmla="*/ 1544164 w 1695575"/>
                <a:gd name="connsiteY16" fmla="*/ 54754 h 739185"/>
                <a:gd name="connsiteX17" fmla="*/ 1577016 w 1695575"/>
                <a:gd name="connsiteY17" fmla="*/ 65705 h 739185"/>
                <a:gd name="connsiteX18" fmla="*/ 1609869 w 1695575"/>
                <a:gd name="connsiteY18" fmla="*/ 87607 h 739185"/>
                <a:gd name="connsiteX19" fmla="*/ 1626295 w 1695575"/>
                <a:gd name="connsiteY19" fmla="*/ 104033 h 739185"/>
                <a:gd name="connsiteX20" fmla="*/ 1637246 w 1695575"/>
                <a:gd name="connsiteY20" fmla="*/ 120460 h 739185"/>
                <a:gd name="connsiteX21" fmla="*/ 1653673 w 1695575"/>
                <a:gd name="connsiteY21" fmla="*/ 131411 h 739185"/>
                <a:gd name="connsiteX22" fmla="*/ 1675574 w 1695575"/>
                <a:gd name="connsiteY22" fmla="*/ 164263 h 739185"/>
                <a:gd name="connsiteX23" fmla="*/ 1686525 w 1695575"/>
                <a:gd name="connsiteY23" fmla="*/ 180690 h 739185"/>
                <a:gd name="connsiteX24" fmla="*/ 1690252 w 1695575"/>
                <a:gd name="connsiteY24" fmla="*/ 232041 h 739185"/>
                <a:gd name="connsiteX25" fmla="*/ 1673502 w 1695575"/>
                <a:gd name="connsiteY25" fmla="*/ 306074 h 739185"/>
                <a:gd name="connsiteX26" fmla="*/ 1653901 w 1695575"/>
                <a:gd name="connsiteY26" fmla="*/ 351854 h 739185"/>
                <a:gd name="connsiteX27" fmla="*/ 1645250 w 1695575"/>
                <a:gd name="connsiteY27" fmla="*/ 377806 h 739185"/>
                <a:gd name="connsiteX28" fmla="*/ 1621599 w 1695575"/>
                <a:gd name="connsiteY28" fmla="*/ 394232 h 739185"/>
                <a:gd name="connsiteX29" fmla="*/ 1593348 w 1695575"/>
                <a:gd name="connsiteY29" fmla="*/ 455660 h 739185"/>
                <a:gd name="connsiteX30" fmla="*/ 1626295 w 1695575"/>
                <a:gd name="connsiteY30" fmla="*/ 454462 h 739185"/>
                <a:gd name="connsiteX31" fmla="*/ 1615345 w 1695575"/>
                <a:gd name="connsiteY31" fmla="*/ 470888 h 739185"/>
                <a:gd name="connsiteX32" fmla="*/ 1609869 w 1695575"/>
                <a:gd name="connsiteY32" fmla="*/ 487315 h 739185"/>
                <a:gd name="connsiteX33" fmla="*/ 1593443 w 1695575"/>
                <a:gd name="connsiteY33" fmla="*/ 498266 h 739185"/>
                <a:gd name="connsiteX34" fmla="*/ 1566065 w 1695575"/>
                <a:gd name="connsiteY34" fmla="*/ 525643 h 739185"/>
                <a:gd name="connsiteX35" fmla="*/ 1555115 w 1695575"/>
                <a:gd name="connsiteY35" fmla="*/ 542069 h 739185"/>
                <a:gd name="connsiteX36" fmla="*/ 1522262 w 1695575"/>
                <a:gd name="connsiteY36" fmla="*/ 563971 h 739185"/>
                <a:gd name="connsiteX37" fmla="*/ 1472983 w 1695575"/>
                <a:gd name="connsiteY37" fmla="*/ 607775 h 739185"/>
                <a:gd name="connsiteX38" fmla="*/ 1445606 w 1695575"/>
                <a:gd name="connsiteY38" fmla="*/ 635152 h 739185"/>
                <a:gd name="connsiteX39" fmla="*/ 1434655 w 1695575"/>
                <a:gd name="connsiteY39" fmla="*/ 651578 h 739185"/>
                <a:gd name="connsiteX40" fmla="*/ 1401802 w 1695575"/>
                <a:gd name="connsiteY40" fmla="*/ 673480 h 739185"/>
                <a:gd name="connsiteX41" fmla="*/ 1385376 w 1695575"/>
                <a:gd name="connsiteY41" fmla="*/ 684431 h 739185"/>
                <a:gd name="connsiteX42" fmla="*/ 1336097 w 1695575"/>
                <a:gd name="connsiteY42" fmla="*/ 722759 h 739185"/>
                <a:gd name="connsiteX43" fmla="*/ 1319670 w 1695575"/>
                <a:gd name="connsiteY43" fmla="*/ 733710 h 739185"/>
                <a:gd name="connsiteX44" fmla="*/ 1297768 w 1695575"/>
                <a:gd name="connsiteY44" fmla="*/ 739185 h 739185"/>
                <a:gd name="connsiteX45" fmla="*/ 1095177 w 1695575"/>
                <a:gd name="connsiteY45" fmla="*/ 733710 h 739185"/>
                <a:gd name="connsiteX46" fmla="*/ 832355 w 1695575"/>
                <a:gd name="connsiteY46" fmla="*/ 728235 h 739185"/>
                <a:gd name="connsiteX47" fmla="*/ 657141 w 1695575"/>
                <a:gd name="connsiteY47" fmla="*/ 711808 h 739185"/>
                <a:gd name="connsiteX48" fmla="*/ 607862 w 1695575"/>
                <a:gd name="connsiteY48" fmla="*/ 706333 h 739185"/>
                <a:gd name="connsiteX49" fmla="*/ 520255 w 1695575"/>
                <a:gd name="connsiteY49" fmla="*/ 689906 h 739185"/>
                <a:gd name="connsiteX50" fmla="*/ 487402 w 1695575"/>
                <a:gd name="connsiteY50" fmla="*/ 678956 h 739185"/>
                <a:gd name="connsiteX51" fmla="*/ 438123 w 1695575"/>
                <a:gd name="connsiteY51" fmla="*/ 668005 h 739185"/>
                <a:gd name="connsiteX52" fmla="*/ 405270 w 1695575"/>
                <a:gd name="connsiteY52" fmla="*/ 657054 h 739185"/>
                <a:gd name="connsiteX53" fmla="*/ 372418 w 1695575"/>
                <a:gd name="connsiteY53" fmla="*/ 646103 h 739185"/>
                <a:gd name="connsiteX54" fmla="*/ 355991 w 1695575"/>
                <a:gd name="connsiteY54" fmla="*/ 640627 h 739185"/>
                <a:gd name="connsiteX55" fmla="*/ 339565 w 1695575"/>
                <a:gd name="connsiteY55" fmla="*/ 629676 h 739185"/>
                <a:gd name="connsiteX56" fmla="*/ 306712 w 1695575"/>
                <a:gd name="connsiteY56" fmla="*/ 618726 h 739185"/>
                <a:gd name="connsiteX57" fmla="*/ 290286 w 1695575"/>
                <a:gd name="connsiteY57" fmla="*/ 607775 h 739185"/>
                <a:gd name="connsiteX58" fmla="*/ 273859 w 1695575"/>
                <a:gd name="connsiteY58" fmla="*/ 602299 h 739185"/>
                <a:gd name="connsiteX59" fmla="*/ 313480 w 1695575"/>
                <a:gd name="connsiteY59" fmla="*/ 619372 h 739185"/>
                <a:gd name="connsiteX60" fmla="*/ 315001 w 1695575"/>
                <a:gd name="connsiteY60" fmla="*/ 611919 h 739185"/>
                <a:gd name="connsiteX61" fmla="*/ 276350 w 1695575"/>
                <a:gd name="connsiteY61" fmla="*/ 594618 h 739185"/>
                <a:gd name="connsiteX62" fmla="*/ 257623 w 1695575"/>
                <a:gd name="connsiteY62" fmla="*/ 579941 h 739185"/>
                <a:gd name="connsiteX63" fmla="*/ 237147 w 1695575"/>
                <a:gd name="connsiteY63" fmla="*/ 550815 h 739185"/>
                <a:gd name="connsiteX64" fmla="*/ 220721 w 1695575"/>
                <a:gd name="connsiteY64" fmla="*/ 543039 h 739185"/>
                <a:gd name="connsiteX65" fmla="*/ 201443 w 1695575"/>
                <a:gd name="connsiteY65" fmla="*/ 509635 h 739185"/>
                <a:gd name="connsiteX66" fmla="*/ 188192 w 1695575"/>
                <a:gd name="connsiteY66" fmla="*/ 483132 h 739185"/>
                <a:gd name="connsiteX67" fmla="*/ 147791 w 1695575"/>
                <a:gd name="connsiteY67" fmla="*/ 434956 h 739185"/>
                <a:gd name="connsiteX68" fmla="*/ 129064 w 1695575"/>
                <a:gd name="connsiteY68" fmla="*/ 389403 h 739185"/>
                <a:gd name="connsiteX69" fmla="*/ 95888 w 1695575"/>
                <a:gd name="connsiteY69" fmla="*/ 347577 h 739185"/>
                <a:gd name="connsiteX70" fmla="*/ 77162 w 1695575"/>
                <a:gd name="connsiteY70" fmla="*/ 321074 h 739185"/>
                <a:gd name="connsiteX71" fmla="*/ 68511 w 1695575"/>
                <a:gd name="connsiteY71" fmla="*/ 279248 h 739185"/>
                <a:gd name="connsiteX72" fmla="*/ 48035 w 1695575"/>
                <a:gd name="connsiteY72" fmla="*/ 265996 h 739185"/>
                <a:gd name="connsiteX73" fmla="*/ 8509 w 1695575"/>
                <a:gd name="connsiteY73" fmla="*/ 229969 h 739185"/>
                <a:gd name="connsiteX74" fmla="*/ 87 w 1695575"/>
                <a:gd name="connsiteY74" fmla="*/ 164263 h 739185"/>
                <a:gd name="connsiteX75" fmla="*/ 11038 w 1695575"/>
                <a:gd name="connsiteY75" fmla="*/ 147837 h 739185"/>
                <a:gd name="connsiteX76" fmla="*/ 27464 w 1695575"/>
                <a:gd name="connsiteY76" fmla="*/ 136886 h 739185"/>
                <a:gd name="connsiteX77" fmla="*/ 76743 w 1695575"/>
                <a:gd name="connsiteY77" fmla="*/ 98558 h 739185"/>
                <a:gd name="connsiteX78" fmla="*/ 93170 w 1695575"/>
                <a:gd name="connsiteY78" fmla="*/ 93082 h 739185"/>
                <a:gd name="connsiteX79" fmla="*/ 109596 w 1695575"/>
                <a:gd name="connsiteY79" fmla="*/ 82132 h 739185"/>
                <a:gd name="connsiteX80" fmla="*/ 153400 w 1695575"/>
                <a:gd name="connsiteY80" fmla="*/ 71181 h 739185"/>
                <a:gd name="connsiteX0" fmla="*/ 153400 w 1695575"/>
                <a:gd name="connsiteY0" fmla="*/ 71181 h 739185"/>
                <a:gd name="connsiteX1" fmla="*/ 191728 w 1695575"/>
                <a:gd name="connsiteY1" fmla="*/ 65705 h 739185"/>
                <a:gd name="connsiteX2" fmla="*/ 208154 w 1695575"/>
                <a:gd name="connsiteY2" fmla="*/ 60230 h 739185"/>
                <a:gd name="connsiteX3" fmla="*/ 230056 w 1695575"/>
                <a:gd name="connsiteY3" fmla="*/ 54754 h 739185"/>
                <a:gd name="connsiteX4" fmla="*/ 246482 w 1695575"/>
                <a:gd name="connsiteY4" fmla="*/ 49279 h 739185"/>
                <a:gd name="connsiteX5" fmla="*/ 290286 w 1695575"/>
                <a:gd name="connsiteY5" fmla="*/ 38328 h 739185"/>
                <a:gd name="connsiteX6" fmla="*/ 345040 w 1695575"/>
                <a:gd name="connsiteY6" fmla="*/ 21902 h 739185"/>
                <a:gd name="connsiteX7" fmla="*/ 432647 w 1695575"/>
                <a:gd name="connsiteY7" fmla="*/ 10951 h 739185"/>
                <a:gd name="connsiteX8" fmla="*/ 465500 w 1695575"/>
                <a:gd name="connsiteY8" fmla="*/ 5475 h 739185"/>
                <a:gd name="connsiteX9" fmla="*/ 553107 w 1695575"/>
                <a:gd name="connsiteY9" fmla="*/ 0 h 739185"/>
                <a:gd name="connsiteX10" fmla="*/ 903536 w 1695575"/>
                <a:gd name="connsiteY10" fmla="*/ 10951 h 739185"/>
                <a:gd name="connsiteX11" fmla="*/ 1023996 w 1695575"/>
                <a:gd name="connsiteY11" fmla="*/ 16426 h 739185"/>
                <a:gd name="connsiteX12" fmla="*/ 1078750 w 1695575"/>
                <a:gd name="connsiteY12" fmla="*/ 21902 h 739185"/>
                <a:gd name="connsiteX13" fmla="*/ 1204686 w 1695575"/>
                <a:gd name="connsiteY13" fmla="*/ 32853 h 739185"/>
                <a:gd name="connsiteX14" fmla="*/ 1319670 w 1695575"/>
                <a:gd name="connsiteY14" fmla="*/ 43803 h 739185"/>
                <a:gd name="connsiteX15" fmla="*/ 1500360 w 1695575"/>
                <a:gd name="connsiteY15" fmla="*/ 49279 h 739185"/>
                <a:gd name="connsiteX16" fmla="*/ 1544164 w 1695575"/>
                <a:gd name="connsiteY16" fmla="*/ 54754 h 739185"/>
                <a:gd name="connsiteX17" fmla="*/ 1577016 w 1695575"/>
                <a:gd name="connsiteY17" fmla="*/ 65705 h 739185"/>
                <a:gd name="connsiteX18" fmla="*/ 1609869 w 1695575"/>
                <a:gd name="connsiteY18" fmla="*/ 87607 h 739185"/>
                <a:gd name="connsiteX19" fmla="*/ 1626295 w 1695575"/>
                <a:gd name="connsiteY19" fmla="*/ 104033 h 739185"/>
                <a:gd name="connsiteX20" fmla="*/ 1637246 w 1695575"/>
                <a:gd name="connsiteY20" fmla="*/ 120460 h 739185"/>
                <a:gd name="connsiteX21" fmla="*/ 1653673 w 1695575"/>
                <a:gd name="connsiteY21" fmla="*/ 131411 h 739185"/>
                <a:gd name="connsiteX22" fmla="*/ 1675574 w 1695575"/>
                <a:gd name="connsiteY22" fmla="*/ 164263 h 739185"/>
                <a:gd name="connsiteX23" fmla="*/ 1686525 w 1695575"/>
                <a:gd name="connsiteY23" fmla="*/ 180690 h 739185"/>
                <a:gd name="connsiteX24" fmla="*/ 1690252 w 1695575"/>
                <a:gd name="connsiteY24" fmla="*/ 232041 h 739185"/>
                <a:gd name="connsiteX25" fmla="*/ 1673502 w 1695575"/>
                <a:gd name="connsiteY25" fmla="*/ 306074 h 739185"/>
                <a:gd name="connsiteX26" fmla="*/ 1653901 w 1695575"/>
                <a:gd name="connsiteY26" fmla="*/ 351854 h 739185"/>
                <a:gd name="connsiteX27" fmla="*/ 1645250 w 1695575"/>
                <a:gd name="connsiteY27" fmla="*/ 377806 h 739185"/>
                <a:gd name="connsiteX28" fmla="*/ 1621599 w 1695575"/>
                <a:gd name="connsiteY28" fmla="*/ 394232 h 739185"/>
                <a:gd name="connsiteX29" fmla="*/ 1593348 w 1695575"/>
                <a:gd name="connsiteY29" fmla="*/ 455660 h 739185"/>
                <a:gd name="connsiteX30" fmla="*/ 1626295 w 1695575"/>
                <a:gd name="connsiteY30" fmla="*/ 454462 h 739185"/>
                <a:gd name="connsiteX31" fmla="*/ 1577245 w 1695575"/>
                <a:gd name="connsiteY31" fmla="*/ 486763 h 739185"/>
                <a:gd name="connsiteX32" fmla="*/ 1609869 w 1695575"/>
                <a:gd name="connsiteY32" fmla="*/ 487315 h 739185"/>
                <a:gd name="connsiteX33" fmla="*/ 1593443 w 1695575"/>
                <a:gd name="connsiteY33" fmla="*/ 498266 h 739185"/>
                <a:gd name="connsiteX34" fmla="*/ 1566065 w 1695575"/>
                <a:gd name="connsiteY34" fmla="*/ 525643 h 739185"/>
                <a:gd name="connsiteX35" fmla="*/ 1555115 w 1695575"/>
                <a:gd name="connsiteY35" fmla="*/ 542069 h 739185"/>
                <a:gd name="connsiteX36" fmla="*/ 1522262 w 1695575"/>
                <a:gd name="connsiteY36" fmla="*/ 563971 h 739185"/>
                <a:gd name="connsiteX37" fmla="*/ 1472983 w 1695575"/>
                <a:gd name="connsiteY37" fmla="*/ 607775 h 739185"/>
                <a:gd name="connsiteX38" fmla="*/ 1445606 w 1695575"/>
                <a:gd name="connsiteY38" fmla="*/ 635152 h 739185"/>
                <a:gd name="connsiteX39" fmla="*/ 1434655 w 1695575"/>
                <a:gd name="connsiteY39" fmla="*/ 651578 h 739185"/>
                <a:gd name="connsiteX40" fmla="*/ 1401802 w 1695575"/>
                <a:gd name="connsiteY40" fmla="*/ 673480 h 739185"/>
                <a:gd name="connsiteX41" fmla="*/ 1385376 w 1695575"/>
                <a:gd name="connsiteY41" fmla="*/ 684431 h 739185"/>
                <a:gd name="connsiteX42" fmla="*/ 1336097 w 1695575"/>
                <a:gd name="connsiteY42" fmla="*/ 722759 h 739185"/>
                <a:gd name="connsiteX43" fmla="*/ 1319670 w 1695575"/>
                <a:gd name="connsiteY43" fmla="*/ 733710 h 739185"/>
                <a:gd name="connsiteX44" fmla="*/ 1297768 w 1695575"/>
                <a:gd name="connsiteY44" fmla="*/ 739185 h 739185"/>
                <a:gd name="connsiteX45" fmla="*/ 1095177 w 1695575"/>
                <a:gd name="connsiteY45" fmla="*/ 733710 h 739185"/>
                <a:gd name="connsiteX46" fmla="*/ 832355 w 1695575"/>
                <a:gd name="connsiteY46" fmla="*/ 728235 h 739185"/>
                <a:gd name="connsiteX47" fmla="*/ 657141 w 1695575"/>
                <a:gd name="connsiteY47" fmla="*/ 711808 h 739185"/>
                <a:gd name="connsiteX48" fmla="*/ 607862 w 1695575"/>
                <a:gd name="connsiteY48" fmla="*/ 706333 h 739185"/>
                <a:gd name="connsiteX49" fmla="*/ 520255 w 1695575"/>
                <a:gd name="connsiteY49" fmla="*/ 689906 h 739185"/>
                <a:gd name="connsiteX50" fmla="*/ 487402 w 1695575"/>
                <a:gd name="connsiteY50" fmla="*/ 678956 h 739185"/>
                <a:gd name="connsiteX51" fmla="*/ 438123 w 1695575"/>
                <a:gd name="connsiteY51" fmla="*/ 668005 h 739185"/>
                <a:gd name="connsiteX52" fmla="*/ 405270 w 1695575"/>
                <a:gd name="connsiteY52" fmla="*/ 657054 h 739185"/>
                <a:gd name="connsiteX53" fmla="*/ 372418 w 1695575"/>
                <a:gd name="connsiteY53" fmla="*/ 646103 h 739185"/>
                <a:gd name="connsiteX54" fmla="*/ 355991 w 1695575"/>
                <a:gd name="connsiteY54" fmla="*/ 640627 h 739185"/>
                <a:gd name="connsiteX55" fmla="*/ 339565 w 1695575"/>
                <a:gd name="connsiteY55" fmla="*/ 629676 h 739185"/>
                <a:gd name="connsiteX56" fmla="*/ 306712 w 1695575"/>
                <a:gd name="connsiteY56" fmla="*/ 618726 h 739185"/>
                <a:gd name="connsiteX57" fmla="*/ 290286 w 1695575"/>
                <a:gd name="connsiteY57" fmla="*/ 607775 h 739185"/>
                <a:gd name="connsiteX58" fmla="*/ 273859 w 1695575"/>
                <a:gd name="connsiteY58" fmla="*/ 602299 h 739185"/>
                <a:gd name="connsiteX59" fmla="*/ 313480 w 1695575"/>
                <a:gd name="connsiteY59" fmla="*/ 619372 h 739185"/>
                <a:gd name="connsiteX60" fmla="*/ 315001 w 1695575"/>
                <a:gd name="connsiteY60" fmla="*/ 611919 h 739185"/>
                <a:gd name="connsiteX61" fmla="*/ 276350 w 1695575"/>
                <a:gd name="connsiteY61" fmla="*/ 594618 h 739185"/>
                <a:gd name="connsiteX62" fmla="*/ 257623 w 1695575"/>
                <a:gd name="connsiteY62" fmla="*/ 579941 h 739185"/>
                <a:gd name="connsiteX63" fmla="*/ 237147 w 1695575"/>
                <a:gd name="connsiteY63" fmla="*/ 550815 h 739185"/>
                <a:gd name="connsiteX64" fmla="*/ 220721 w 1695575"/>
                <a:gd name="connsiteY64" fmla="*/ 543039 h 739185"/>
                <a:gd name="connsiteX65" fmla="*/ 201443 w 1695575"/>
                <a:gd name="connsiteY65" fmla="*/ 509635 h 739185"/>
                <a:gd name="connsiteX66" fmla="*/ 188192 w 1695575"/>
                <a:gd name="connsiteY66" fmla="*/ 483132 h 739185"/>
                <a:gd name="connsiteX67" fmla="*/ 147791 w 1695575"/>
                <a:gd name="connsiteY67" fmla="*/ 434956 h 739185"/>
                <a:gd name="connsiteX68" fmla="*/ 129064 w 1695575"/>
                <a:gd name="connsiteY68" fmla="*/ 389403 h 739185"/>
                <a:gd name="connsiteX69" fmla="*/ 95888 w 1695575"/>
                <a:gd name="connsiteY69" fmla="*/ 347577 h 739185"/>
                <a:gd name="connsiteX70" fmla="*/ 77162 w 1695575"/>
                <a:gd name="connsiteY70" fmla="*/ 321074 h 739185"/>
                <a:gd name="connsiteX71" fmla="*/ 68511 w 1695575"/>
                <a:gd name="connsiteY71" fmla="*/ 279248 h 739185"/>
                <a:gd name="connsiteX72" fmla="*/ 48035 w 1695575"/>
                <a:gd name="connsiteY72" fmla="*/ 265996 h 739185"/>
                <a:gd name="connsiteX73" fmla="*/ 8509 w 1695575"/>
                <a:gd name="connsiteY73" fmla="*/ 229969 h 739185"/>
                <a:gd name="connsiteX74" fmla="*/ 87 w 1695575"/>
                <a:gd name="connsiteY74" fmla="*/ 164263 h 739185"/>
                <a:gd name="connsiteX75" fmla="*/ 11038 w 1695575"/>
                <a:gd name="connsiteY75" fmla="*/ 147837 h 739185"/>
                <a:gd name="connsiteX76" fmla="*/ 27464 w 1695575"/>
                <a:gd name="connsiteY76" fmla="*/ 136886 h 739185"/>
                <a:gd name="connsiteX77" fmla="*/ 76743 w 1695575"/>
                <a:gd name="connsiteY77" fmla="*/ 98558 h 739185"/>
                <a:gd name="connsiteX78" fmla="*/ 93170 w 1695575"/>
                <a:gd name="connsiteY78" fmla="*/ 93082 h 739185"/>
                <a:gd name="connsiteX79" fmla="*/ 109596 w 1695575"/>
                <a:gd name="connsiteY79" fmla="*/ 82132 h 739185"/>
                <a:gd name="connsiteX80" fmla="*/ 153400 w 1695575"/>
                <a:gd name="connsiteY80" fmla="*/ 71181 h 739185"/>
                <a:gd name="connsiteX0" fmla="*/ 153400 w 1695575"/>
                <a:gd name="connsiteY0" fmla="*/ 71181 h 739185"/>
                <a:gd name="connsiteX1" fmla="*/ 191728 w 1695575"/>
                <a:gd name="connsiteY1" fmla="*/ 65705 h 739185"/>
                <a:gd name="connsiteX2" fmla="*/ 208154 w 1695575"/>
                <a:gd name="connsiteY2" fmla="*/ 60230 h 739185"/>
                <a:gd name="connsiteX3" fmla="*/ 230056 w 1695575"/>
                <a:gd name="connsiteY3" fmla="*/ 54754 h 739185"/>
                <a:gd name="connsiteX4" fmla="*/ 246482 w 1695575"/>
                <a:gd name="connsiteY4" fmla="*/ 49279 h 739185"/>
                <a:gd name="connsiteX5" fmla="*/ 290286 w 1695575"/>
                <a:gd name="connsiteY5" fmla="*/ 38328 h 739185"/>
                <a:gd name="connsiteX6" fmla="*/ 345040 w 1695575"/>
                <a:gd name="connsiteY6" fmla="*/ 21902 h 739185"/>
                <a:gd name="connsiteX7" fmla="*/ 432647 w 1695575"/>
                <a:gd name="connsiteY7" fmla="*/ 10951 h 739185"/>
                <a:gd name="connsiteX8" fmla="*/ 465500 w 1695575"/>
                <a:gd name="connsiteY8" fmla="*/ 5475 h 739185"/>
                <a:gd name="connsiteX9" fmla="*/ 553107 w 1695575"/>
                <a:gd name="connsiteY9" fmla="*/ 0 h 739185"/>
                <a:gd name="connsiteX10" fmla="*/ 903536 w 1695575"/>
                <a:gd name="connsiteY10" fmla="*/ 10951 h 739185"/>
                <a:gd name="connsiteX11" fmla="*/ 1023996 w 1695575"/>
                <a:gd name="connsiteY11" fmla="*/ 16426 h 739185"/>
                <a:gd name="connsiteX12" fmla="*/ 1078750 w 1695575"/>
                <a:gd name="connsiteY12" fmla="*/ 21902 h 739185"/>
                <a:gd name="connsiteX13" fmla="*/ 1204686 w 1695575"/>
                <a:gd name="connsiteY13" fmla="*/ 32853 h 739185"/>
                <a:gd name="connsiteX14" fmla="*/ 1319670 w 1695575"/>
                <a:gd name="connsiteY14" fmla="*/ 43803 h 739185"/>
                <a:gd name="connsiteX15" fmla="*/ 1500360 w 1695575"/>
                <a:gd name="connsiteY15" fmla="*/ 49279 h 739185"/>
                <a:gd name="connsiteX16" fmla="*/ 1544164 w 1695575"/>
                <a:gd name="connsiteY16" fmla="*/ 54754 h 739185"/>
                <a:gd name="connsiteX17" fmla="*/ 1577016 w 1695575"/>
                <a:gd name="connsiteY17" fmla="*/ 65705 h 739185"/>
                <a:gd name="connsiteX18" fmla="*/ 1609869 w 1695575"/>
                <a:gd name="connsiteY18" fmla="*/ 87607 h 739185"/>
                <a:gd name="connsiteX19" fmla="*/ 1626295 w 1695575"/>
                <a:gd name="connsiteY19" fmla="*/ 104033 h 739185"/>
                <a:gd name="connsiteX20" fmla="*/ 1637246 w 1695575"/>
                <a:gd name="connsiteY20" fmla="*/ 120460 h 739185"/>
                <a:gd name="connsiteX21" fmla="*/ 1653673 w 1695575"/>
                <a:gd name="connsiteY21" fmla="*/ 131411 h 739185"/>
                <a:gd name="connsiteX22" fmla="*/ 1675574 w 1695575"/>
                <a:gd name="connsiteY22" fmla="*/ 164263 h 739185"/>
                <a:gd name="connsiteX23" fmla="*/ 1686525 w 1695575"/>
                <a:gd name="connsiteY23" fmla="*/ 180690 h 739185"/>
                <a:gd name="connsiteX24" fmla="*/ 1690252 w 1695575"/>
                <a:gd name="connsiteY24" fmla="*/ 232041 h 739185"/>
                <a:gd name="connsiteX25" fmla="*/ 1673502 w 1695575"/>
                <a:gd name="connsiteY25" fmla="*/ 306074 h 739185"/>
                <a:gd name="connsiteX26" fmla="*/ 1653901 w 1695575"/>
                <a:gd name="connsiteY26" fmla="*/ 351854 h 739185"/>
                <a:gd name="connsiteX27" fmla="*/ 1645250 w 1695575"/>
                <a:gd name="connsiteY27" fmla="*/ 377806 h 739185"/>
                <a:gd name="connsiteX28" fmla="*/ 1621599 w 1695575"/>
                <a:gd name="connsiteY28" fmla="*/ 394232 h 739185"/>
                <a:gd name="connsiteX29" fmla="*/ 1593348 w 1695575"/>
                <a:gd name="connsiteY29" fmla="*/ 455660 h 739185"/>
                <a:gd name="connsiteX30" fmla="*/ 1626295 w 1695575"/>
                <a:gd name="connsiteY30" fmla="*/ 454462 h 739185"/>
                <a:gd name="connsiteX31" fmla="*/ 1577245 w 1695575"/>
                <a:gd name="connsiteY31" fmla="*/ 486763 h 739185"/>
                <a:gd name="connsiteX32" fmla="*/ 1593443 w 1695575"/>
                <a:gd name="connsiteY32" fmla="*/ 498266 h 739185"/>
                <a:gd name="connsiteX33" fmla="*/ 1566065 w 1695575"/>
                <a:gd name="connsiteY33" fmla="*/ 525643 h 739185"/>
                <a:gd name="connsiteX34" fmla="*/ 1555115 w 1695575"/>
                <a:gd name="connsiteY34" fmla="*/ 542069 h 739185"/>
                <a:gd name="connsiteX35" fmla="*/ 1522262 w 1695575"/>
                <a:gd name="connsiteY35" fmla="*/ 563971 h 739185"/>
                <a:gd name="connsiteX36" fmla="*/ 1472983 w 1695575"/>
                <a:gd name="connsiteY36" fmla="*/ 607775 h 739185"/>
                <a:gd name="connsiteX37" fmla="*/ 1445606 w 1695575"/>
                <a:gd name="connsiteY37" fmla="*/ 635152 h 739185"/>
                <a:gd name="connsiteX38" fmla="*/ 1434655 w 1695575"/>
                <a:gd name="connsiteY38" fmla="*/ 651578 h 739185"/>
                <a:gd name="connsiteX39" fmla="*/ 1401802 w 1695575"/>
                <a:gd name="connsiteY39" fmla="*/ 673480 h 739185"/>
                <a:gd name="connsiteX40" fmla="*/ 1385376 w 1695575"/>
                <a:gd name="connsiteY40" fmla="*/ 684431 h 739185"/>
                <a:gd name="connsiteX41" fmla="*/ 1336097 w 1695575"/>
                <a:gd name="connsiteY41" fmla="*/ 722759 h 739185"/>
                <a:gd name="connsiteX42" fmla="*/ 1319670 w 1695575"/>
                <a:gd name="connsiteY42" fmla="*/ 733710 h 739185"/>
                <a:gd name="connsiteX43" fmla="*/ 1297768 w 1695575"/>
                <a:gd name="connsiteY43" fmla="*/ 739185 h 739185"/>
                <a:gd name="connsiteX44" fmla="*/ 1095177 w 1695575"/>
                <a:gd name="connsiteY44" fmla="*/ 733710 h 739185"/>
                <a:gd name="connsiteX45" fmla="*/ 832355 w 1695575"/>
                <a:gd name="connsiteY45" fmla="*/ 728235 h 739185"/>
                <a:gd name="connsiteX46" fmla="*/ 657141 w 1695575"/>
                <a:gd name="connsiteY46" fmla="*/ 711808 h 739185"/>
                <a:gd name="connsiteX47" fmla="*/ 607862 w 1695575"/>
                <a:gd name="connsiteY47" fmla="*/ 706333 h 739185"/>
                <a:gd name="connsiteX48" fmla="*/ 520255 w 1695575"/>
                <a:gd name="connsiteY48" fmla="*/ 689906 h 739185"/>
                <a:gd name="connsiteX49" fmla="*/ 487402 w 1695575"/>
                <a:gd name="connsiteY49" fmla="*/ 678956 h 739185"/>
                <a:gd name="connsiteX50" fmla="*/ 438123 w 1695575"/>
                <a:gd name="connsiteY50" fmla="*/ 668005 h 739185"/>
                <a:gd name="connsiteX51" fmla="*/ 405270 w 1695575"/>
                <a:gd name="connsiteY51" fmla="*/ 657054 h 739185"/>
                <a:gd name="connsiteX52" fmla="*/ 372418 w 1695575"/>
                <a:gd name="connsiteY52" fmla="*/ 646103 h 739185"/>
                <a:gd name="connsiteX53" fmla="*/ 355991 w 1695575"/>
                <a:gd name="connsiteY53" fmla="*/ 640627 h 739185"/>
                <a:gd name="connsiteX54" fmla="*/ 339565 w 1695575"/>
                <a:gd name="connsiteY54" fmla="*/ 629676 h 739185"/>
                <a:gd name="connsiteX55" fmla="*/ 306712 w 1695575"/>
                <a:gd name="connsiteY55" fmla="*/ 618726 h 739185"/>
                <a:gd name="connsiteX56" fmla="*/ 290286 w 1695575"/>
                <a:gd name="connsiteY56" fmla="*/ 607775 h 739185"/>
                <a:gd name="connsiteX57" fmla="*/ 273859 w 1695575"/>
                <a:gd name="connsiteY57" fmla="*/ 602299 h 739185"/>
                <a:gd name="connsiteX58" fmla="*/ 313480 w 1695575"/>
                <a:gd name="connsiteY58" fmla="*/ 619372 h 739185"/>
                <a:gd name="connsiteX59" fmla="*/ 315001 w 1695575"/>
                <a:gd name="connsiteY59" fmla="*/ 611919 h 739185"/>
                <a:gd name="connsiteX60" fmla="*/ 276350 w 1695575"/>
                <a:gd name="connsiteY60" fmla="*/ 594618 h 739185"/>
                <a:gd name="connsiteX61" fmla="*/ 257623 w 1695575"/>
                <a:gd name="connsiteY61" fmla="*/ 579941 h 739185"/>
                <a:gd name="connsiteX62" fmla="*/ 237147 w 1695575"/>
                <a:gd name="connsiteY62" fmla="*/ 550815 h 739185"/>
                <a:gd name="connsiteX63" fmla="*/ 220721 w 1695575"/>
                <a:gd name="connsiteY63" fmla="*/ 543039 h 739185"/>
                <a:gd name="connsiteX64" fmla="*/ 201443 w 1695575"/>
                <a:gd name="connsiteY64" fmla="*/ 509635 h 739185"/>
                <a:gd name="connsiteX65" fmla="*/ 188192 w 1695575"/>
                <a:gd name="connsiteY65" fmla="*/ 483132 h 739185"/>
                <a:gd name="connsiteX66" fmla="*/ 147791 w 1695575"/>
                <a:gd name="connsiteY66" fmla="*/ 434956 h 739185"/>
                <a:gd name="connsiteX67" fmla="*/ 129064 w 1695575"/>
                <a:gd name="connsiteY67" fmla="*/ 389403 h 739185"/>
                <a:gd name="connsiteX68" fmla="*/ 95888 w 1695575"/>
                <a:gd name="connsiteY68" fmla="*/ 347577 h 739185"/>
                <a:gd name="connsiteX69" fmla="*/ 77162 w 1695575"/>
                <a:gd name="connsiteY69" fmla="*/ 321074 h 739185"/>
                <a:gd name="connsiteX70" fmla="*/ 68511 w 1695575"/>
                <a:gd name="connsiteY70" fmla="*/ 279248 h 739185"/>
                <a:gd name="connsiteX71" fmla="*/ 48035 w 1695575"/>
                <a:gd name="connsiteY71" fmla="*/ 265996 h 739185"/>
                <a:gd name="connsiteX72" fmla="*/ 8509 w 1695575"/>
                <a:gd name="connsiteY72" fmla="*/ 229969 h 739185"/>
                <a:gd name="connsiteX73" fmla="*/ 87 w 1695575"/>
                <a:gd name="connsiteY73" fmla="*/ 164263 h 739185"/>
                <a:gd name="connsiteX74" fmla="*/ 11038 w 1695575"/>
                <a:gd name="connsiteY74" fmla="*/ 147837 h 739185"/>
                <a:gd name="connsiteX75" fmla="*/ 27464 w 1695575"/>
                <a:gd name="connsiteY75" fmla="*/ 136886 h 739185"/>
                <a:gd name="connsiteX76" fmla="*/ 76743 w 1695575"/>
                <a:gd name="connsiteY76" fmla="*/ 98558 h 739185"/>
                <a:gd name="connsiteX77" fmla="*/ 93170 w 1695575"/>
                <a:gd name="connsiteY77" fmla="*/ 93082 h 739185"/>
                <a:gd name="connsiteX78" fmla="*/ 109596 w 1695575"/>
                <a:gd name="connsiteY78" fmla="*/ 82132 h 739185"/>
                <a:gd name="connsiteX79" fmla="*/ 153400 w 1695575"/>
                <a:gd name="connsiteY79" fmla="*/ 71181 h 739185"/>
                <a:gd name="connsiteX0" fmla="*/ 153400 w 1695575"/>
                <a:gd name="connsiteY0" fmla="*/ 71181 h 739185"/>
                <a:gd name="connsiteX1" fmla="*/ 191728 w 1695575"/>
                <a:gd name="connsiteY1" fmla="*/ 65705 h 739185"/>
                <a:gd name="connsiteX2" fmla="*/ 208154 w 1695575"/>
                <a:gd name="connsiteY2" fmla="*/ 60230 h 739185"/>
                <a:gd name="connsiteX3" fmla="*/ 230056 w 1695575"/>
                <a:gd name="connsiteY3" fmla="*/ 54754 h 739185"/>
                <a:gd name="connsiteX4" fmla="*/ 246482 w 1695575"/>
                <a:gd name="connsiteY4" fmla="*/ 49279 h 739185"/>
                <a:gd name="connsiteX5" fmla="*/ 290286 w 1695575"/>
                <a:gd name="connsiteY5" fmla="*/ 38328 h 739185"/>
                <a:gd name="connsiteX6" fmla="*/ 345040 w 1695575"/>
                <a:gd name="connsiteY6" fmla="*/ 21902 h 739185"/>
                <a:gd name="connsiteX7" fmla="*/ 432647 w 1695575"/>
                <a:gd name="connsiteY7" fmla="*/ 10951 h 739185"/>
                <a:gd name="connsiteX8" fmla="*/ 465500 w 1695575"/>
                <a:gd name="connsiteY8" fmla="*/ 5475 h 739185"/>
                <a:gd name="connsiteX9" fmla="*/ 553107 w 1695575"/>
                <a:gd name="connsiteY9" fmla="*/ 0 h 739185"/>
                <a:gd name="connsiteX10" fmla="*/ 903536 w 1695575"/>
                <a:gd name="connsiteY10" fmla="*/ 10951 h 739185"/>
                <a:gd name="connsiteX11" fmla="*/ 1023996 w 1695575"/>
                <a:gd name="connsiteY11" fmla="*/ 16426 h 739185"/>
                <a:gd name="connsiteX12" fmla="*/ 1078750 w 1695575"/>
                <a:gd name="connsiteY12" fmla="*/ 21902 h 739185"/>
                <a:gd name="connsiteX13" fmla="*/ 1204686 w 1695575"/>
                <a:gd name="connsiteY13" fmla="*/ 32853 h 739185"/>
                <a:gd name="connsiteX14" fmla="*/ 1319670 w 1695575"/>
                <a:gd name="connsiteY14" fmla="*/ 43803 h 739185"/>
                <a:gd name="connsiteX15" fmla="*/ 1500360 w 1695575"/>
                <a:gd name="connsiteY15" fmla="*/ 49279 h 739185"/>
                <a:gd name="connsiteX16" fmla="*/ 1544164 w 1695575"/>
                <a:gd name="connsiteY16" fmla="*/ 54754 h 739185"/>
                <a:gd name="connsiteX17" fmla="*/ 1577016 w 1695575"/>
                <a:gd name="connsiteY17" fmla="*/ 65705 h 739185"/>
                <a:gd name="connsiteX18" fmla="*/ 1609869 w 1695575"/>
                <a:gd name="connsiteY18" fmla="*/ 87607 h 739185"/>
                <a:gd name="connsiteX19" fmla="*/ 1626295 w 1695575"/>
                <a:gd name="connsiteY19" fmla="*/ 104033 h 739185"/>
                <a:gd name="connsiteX20" fmla="*/ 1637246 w 1695575"/>
                <a:gd name="connsiteY20" fmla="*/ 120460 h 739185"/>
                <a:gd name="connsiteX21" fmla="*/ 1653673 w 1695575"/>
                <a:gd name="connsiteY21" fmla="*/ 131411 h 739185"/>
                <a:gd name="connsiteX22" fmla="*/ 1675574 w 1695575"/>
                <a:gd name="connsiteY22" fmla="*/ 164263 h 739185"/>
                <a:gd name="connsiteX23" fmla="*/ 1686525 w 1695575"/>
                <a:gd name="connsiteY23" fmla="*/ 180690 h 739185"/>
                <a:gd name="connsiteX24" fmla="*/ 1690252 w 1695575"/>
                <a:gd name="connsiteY24" fmla="*/ 232041 h 739185"/>
                <a:gd name="connsiteX25" fmla="*/ 1673502 w 1695575"/>
                <a:gd name="connsiteY25" fmla="*/ 306074 h 739185"/>
                <a:gd name="connsiteX26" fmla="*/ 1653901 w 1695575"/>
                <a:gd name="connsiteY26" fmla="*/ 351854 h 739185"/>
                <a:gd name="connsiteX27" fmla="*/ 1645250 w 1695575"/>
                <a:gd name="connsiteY27" fmla="*/ 377806 h 739185"/>
                <a:gd name="connsiteX28" fmla="*/ 1621599 w 1695575"/>
                <a:gd name="connsiteY28" fmla="*/ 394232 h 739185"/>
                <a:gd name="connsiteX29" fmla="*/ 1593348 w 1695575"/>
                <a:gd name="connsiteY29" fmla="*/ 455660 h 739185"/>
                <a:gd name="connsiteX30" fmla="*/ 1577245 w 1695575"/>
                <a:gd name="connsiteY30" fmla="*/ 486763 h 739185"/>
                <a:gd name="connsiteX31" fmla="*/ 1593443 w 1695575"/>
                <a:gd name="connsiteY31" fmla="*/ 498266 h 739185"/>
                <a:gd name="connsiteX32" fmla="*/ 1566065 w 1695575"/>
                <a:gd name="connsiteY32" fmla="*/ 525643 h 739185"/>
                <a:gd name="connsiteX33" fmla="*/ 1555115 w 1695575"/>
                <a:gd name="connsiteY33" fmla="*/ 542069 h 739185"/>
                <a:gd name="connsiteX34" fmla="*/ 1522262 w 1695575"/>
                <a:gd name="connsiteY34" fmla="*/ 563971 h 739185"/>
                <a:gd name="connsiteX35" fmla="*/ 1472983 w 1695575"/>
                <a:gd name="connsiteY35" fmla="*/ 607775 h 739185"/>
                <a:gd name="connsiteX36" fmla="*/ 1445606 w 1695575"/>
                <a:gd name="connsiteY36" fmla="*/ 635152 h 739185"/>
                <a:gd name="connsiteX37" fmla="*/ 1434655 w 1695575"/>
                <a:gd name="connsiteY37" fmla="*/ 651578 h 739185"/>
                <a:gd name="connsiteX38" fmla="*/ 1401802 w 1695575"/>
                <a:gd name="connsiteY38" fmla="*/ 673480 h 739185"/>
                <a:gd name="connsiteX39" fmla="*/ 1385376 w 1695575"/>
                <a:gd name="connsiteY39" fmla="*/ 684431 h 739185"/>
                <a:gd name="connsiteX40" fmla="*/ 1336097 w 1695575"/>
                <a:gd name="connsiteY40" fmla="*/ 722759 h 739185"/>
                <a:gd name="connsiteX41" fmla="*/ 1319670 w 1695575"/>
                <a:gd name="connsiteY41" fmla="*/ 733710 h 739185"/>
                <a:gd name="connsiteX42" fmla="*/ 1297768 w 1695575"/>
                <a:gd name="connsiteY42" fmla="*/ 739185 h 739185"/>
                <a:gd name="connsiteX43" fmla="*/ 1095177 w 1695575"/>
                <a:gd name="connsiteY43" fmla="*/ 733710 h 739185"/>
                <a:gd name="connsiteX44" fmla="*/ 832355 w 1695575"/>
                <a:gd name="connsiteY44" fmla="*/ 728235 h 739185"/>
                <a:gd name="connsiteX45" fmla="*/ 657141 w 1695575"/>
                <a:gd name="connsiteY45" fmla="*/ 711808 h 739185"/>
                <a:gd name="connsiteX46" fmla="*/ 607862 w 1695575"/>
                <a:gd name="connsiteY46" fmla="*/ 706333 h 739185"/>
                <a:gd name="connsiteX47" fmla="*/ 520255 w 1695575"/>
                <a:gd name="connsiteY47" fmla="*/ 689906 h 739185"/>
                <a:gd name="connsiteX48" fmla="*/ 487402 w 1695575"/>
                <a:gd name="connsiteY48" fmla="*/ 678956 h 739185"/>
                <a:gd name="connsiteX49" fmla="*/ 438123 w 1695575"/>
                <a:gd name="connsiteY49" fmla="*/ 668005 h 739185"/>
                <a:gd name="connsiteX50" fmla="*/ 405270 w 1695575"/>
                <a:gd name="connsiteY50" fmla="*/ 657054 h 739185"/>
                <a:gd name="connsiteX51" fmla="*/ 372418 w 1695575"/>
                <a:gd name="connsiteY51" fmla="*/ 646103 h 739185"/>
                <a:gd name="connsiteX52" fmla="*/ 355991 w 1695575"/>
                <a:gd name="connsiteY52" fmla="*/ 640627 h 739185"/>
                <a:gd name="connsiteX53" fmla="*/ 339565 w 1695575"/>
                <a:gd name="connsiteY53" fmla="*/ 629676 h 739185"/>
                <a:gd name="connsiteX54" fmla="*/ 306712 w 1695575"/>
                <a:gd name="connsiteY54" fmla="*/ 618726 h 739185"/>
                <a:gd name="connsiteX55" fmla="*/ 290286 w 1695575"/>
                <a:gd name="connsiteY55" fmla="*/ 607775 h 739185"/>
                <a:gd name="connsiteX56" fmla="*/ 273859 w 1695575"/>
                <a:gd name="connsiteY56" fmla="*/ 602299 h 739185"/>
                <a:gd name="connsiteX57" fmla="*/ 313480 w 1695575"/>
                <a:gd name="connsiteY57" fmla="*/ 619372 h 739185"/>
                <a:gd name="connsiteX58" fmla="*/ 315001 w 1695575"/>
                <a:gd name="connsiteY58" fmla="*/ 611919 h 739185"/>
                <a:gd name="connsiteX59" fmla="*/ 276350 w 1695575"/>
                <a:gd name="connsiteY59" fmla="*/ 594618 h 739185"/>
                <a:gd name="connsiteX60" fmla="*/ 257623 w 1695575"/>
                <a:gd name="connsiteY60" fmla="*/ 579941 h 739185"/>
                <a:gd name="connsiteX61" fmla="*/ 237147 w 1695575"/>
                <a:gd name="connsiteY61" fmla="*/ 550815 h 739185"/>
                <a:gd name="connsiteX62" fmla="*/ 220721 w 1695575"/>
                <a:gd name="connsiteY62" fmla="*/ 543039 h 739185"/>
                <a:gd name="connsiteX63" fmla="*/ 201443 w 1695575"/>
                <a:gd name="connsiteY63" fmla="*/ 509635 h 739185"/>
                <a:gd name="connsiteX64" fmla="*/ 188192 w 1695575"/>
                <a:gd name="connsiteY64" fmla="*/ 483132 h 739185"/>
                <a:gd name="connsiteX65" fmla="*/ 147791 w 1695575"/>
                <a:gd name="connsiteY65" fmla="*/ 434956 h 739185"/>
                <a:gd name="connsiteX66" fmla="*/ 129064 w 1695575"/>
                <a:gd name="connsiteY66" fmla="*/ 389403 h 739185"/>
                <a:gd name="connsiteX67" fmla="*/ 95888 w 1695575"/>
                <a:gd name="connsiteY67" fmla="*/ 347577 h 739185"/>
                <a:gd name="connsiteX68" fmla="*/ 77162 w 1695575"/>
                <a:gd name="connsiteY68" fmla="*/ 321074 h 739185"/>
                <a:gd name="connsiteX69" fmla="*/ 68511 w 1695575"/>
                <a:gd name="connsiteY69" fmla="*/ 279248 h 739185"/>
                <a:gd name="connsiteX70" fmla="*/ 48035 w 1695575"/>
                <a:gd name="connsiteY70" fmla="*/ 265996 h 739185"/>
                <a:gd name="connsiteX71" fmla="*/ 8509 w 1695575"/>
                <a:gd name="connsiteY71" fmla="*/ 229969 h 739185"/>
                <a:gd name="connsiteX72" fmla="*/ 87 w 1695575"/>
                <a:gd name="connsiteY72" fmla="*/ 164263 h 739185"/>
                <a:gd name="connsiteX73" fmla="*/ 11038 w 1695575"/>
                <a:gd name="connsiteY73" fmla="*/ 147837 h 739185"/>
                <a:gd name="connsiteX74" fmla="*/ 27464 w 1695575"/>
                <a:gd name="connsiteY74" fmla="*/ 136886 h 739185"/>
                <a:gd name="connsiteX75" fmla="*/ 76743 w 1695575"/>
                <a:gd name="connsiteY75" fmla="*/ 98558 h 739185"/>
                <a:gd name="connsiteX76" fmla="*/ 93170 w 1695575"/>
                <a:gd name="connsiteY76" fmla="*/ 93082 h 739185"/>
                <a:gd name="connsiteX77" fmla="*/ 109596 w 1695575"/>
                <a:gd name="connsiteY77" fmla="*/ 82132 h 739185"/>
                <a:gd name="connsiteX78" fmla="*/ 153400 w 1695575"/>
                <a:gd name="connsiteY78" fmla="*/ 71181 h 739185"/>
                <a:gd name="connsiteX0" fmla="*/ 153400 w 1695575"/>
                <a:gd name="connsiteY0" fmla="*/ 71181 h 739185"/>
                <a:gd name="connsiteX1" fmla="*/ 191728 w 1695575"/>
                <a:gd name="connsiteY1" fmla="*/ 65705 h 739185"/>
                <a:gd name="connsiteX2" fmla="*/ 208154 w 1695575"/>
                <a:gd name="connsiteY2" fmla="*/ 60230 h 739185"/>
                <a:gd name="connsiteX3" fmla="*/ 230056 w 1695575"/>
                <a:gd name="connsiteY3" fmla="*/ 54754 h 739185"/>
                <a:gd name="connsiteX4" fmla="*/ 246482 w 1695575"/>
                <a:gd name="connsiteY4" fmla="*/ 49279 h 739185"/>
                <a:gd name="connsiteX5" fmla="*/ 290286 w 1695575"/>
                <a:gd name="connsiteY5" fmla="*/ 38328 h 739185"/>
                <a:gd name="connsiteX6" fmla="*/ 345040 w 1695575"/>
                <a:gd name="connsiteY6" fmla="*/ 21902 h 739185"/>
                <a:gd name="connsiteX7" fmla="*/ 432647 w 1695575"/>
                <a:gd name="connsiteY7" fmla="*/ 10951 h 739185"/>
                <a:gd name="connsiteX8" fmla="*/ 465500 w 1695575"/>
                <a:gd name="connsiteY8" fmla="*/ 5475 h 739185"/>
                <a:gd name="connsiteX9" fmla="*/ 553107 w 1695575"/>
                <a:gd name="connsiteY9" fmla="*/ 0 h 739185"/>
                <a:gd name="connsiteX10" fmla="*/ 903536 w 1695575"/>
                <a:gd name="connsiteY10" fmla="*/ 10951 h 739185"/>
                <a:gd name="connsiteX11" fmla="*/ 1023996 w 1695575"/>
                <a:gd name="connsiteY11" fmla="*/ 16426 h 739185"/>
                <a:gd name="connsiteX12" fmla="*/ 1078750 w 1695575"/>
                <a:gd name="connsiteY12" fmla="*/ 21902 h 739185"/>
                <a:gd name="connsiteX13" fmla="*/ 1204686 w 1695575"/>
                <a:gd name="connsiteY13" fmla="*/ 32853 h 739185"/>
                <a:gd name="connsiteX14" fmla="*/ 1319670 w 1695575"/>
                <a:gd name="connsiteY14" fmla="*/ 43803 h 739185"/>
                <a:gd name="connsiteX15" fmla="*/ 1500360 w 1695575"/>
                <a:gd name="connsiteY15" fmla="*/ 49279 h 739185"/>
                <a:gd name="connsiteX16" fmla="*/ 1544164 w 1695575"/>
                <a:gd name="connsiteY16" fmla="*/ 54754 h 739185"/>
                <a:gd name="connsiteX17" fmla="*/ 1577016 w 1695575"/>
                <a:gd name="connsiteY17" fmla="*/ 65705 h 739185"/>
                <a:gd name="connsiteX18" fmla="*/ 1609869 w 1695575"/>
                <a:gd name="connsiteY18" fmla="*/ 87607 h 739185"/>
                <a:gd name="connsiteX19" fmla="*/ 1626295 w 1695575"/>
                <a:gd name="connsiteY19" fmla="*/ 104033 h 739185"/>
                <a:gd name="connsiteX20" fmla="*/ 1637246 w 1695575"/>
                <a:gd name="connsiteY20" fmla="*/ 120460 h 739185"/>
                <a:gd name="connsiteX21" fmla="*/ 1653673 w 1695575"/>
                <a:gd name="connsiteY21" fmla="*/ 131411 h 739185"/>
                <a:gd name="connsiteX22" fmla="*/ 1675574 w 1695575"/>
                <a:gd name="connsiteY22" fmla="*/ 164263 h 739185"/>
                <a:gd name="connsiteX23" fmla="*/ 1686525 w 1695575"/>
                <a:gd name="connsiteY23" fmla="*/ 180690 h 739185"/>
                <a:gd name="connsiteX24" fmla="*/ 1690252 w 1695575"/>
                <a:gd name="connsiteY24" fmla="*/ 232041 h 739185"/>
                <a:gd name="connsiteX25" fmla="*/ 1673502 w 1695575"/>
                <a:gd name="connsiteY25" fmla="*/ 306074 h 739185"/>
                <a:gd name="connsiteX26" fmla="*/ 1653901 w 1695575"/>
                <a:gd name="connsiteY26" fmla="*/ 351854 h 739185"/>
                <a:gd name="connsiteX27" fmla="*/ 1645250 w 1695575"/>
                <a:gd name="connsiteY27" fmla="*/ 377806 h 739185"/>
                <a:gd name="connsiteX28" fmla="*/ 1621599 w 1695575"/>
                <a:gd name="connsiteY28" fmla="*/ 394232 h 739185"/>
                <a:gd name="connsiteX29" fmla="*/ 1593348 w 1695575"/>
                <a:gd name="connsiteY29" fmla="*/ 455660 h 739185"/>
                <a:gd name="connsiteX30" fmla="*/ 1577245 w 1695575"/>
                <a:gd name="connsiteY30" fmla="*/ 486763 h 739185"/>
                <a:gd name="connsiteX31" fmla="*/ 1566065 w 1695575"/>
                <a:gd name="connsiteY31" fmla="*/ 525643 h 739185"/>
                <a:gd name="connsiteX32" fmla="*/ 1555115 w 1695575"/>
                <a:gd name="connsiteY32" fmla="*/ 542069 h 739185"/>
                <a:gd name="connsiteX33" fmla="*/ 1522262 w 1695575"/>
                <a:gd name="connsiteY33" fmla="*/ 563971 h 739185"/>
                <a:gd name="connsiteX34" fmla="*/ 1472983 w 1695575"/>
                <a:gd name="connsiteY34" fmla="*/ 607775 h 739185"/>
                <a:gd name="connsiteX35" fmla="*/ 1445606 w 1695575"/>
                <a:gd name="connsiteY35" fmla="*/ 635152 h 739185"/>
                <a:gd name="connsiteX36" fmla="*/ 1434655 w 1695575"/>
                <a:gd name="connsiteY36" fmla="*/ 651578 h 739185"/>
                <a:gd name="connsiteX37" fmla="*/ 1401802 w 1695575"/>
                <a:gd name="connsiteY37" fmla="*/ 673480 h 739185"/>
                <a:gd name="connsiteX38" fmla="*/ 1385376 w 1695575"/>
                <a:gd name="connsiteY38" fmla="*/ 684431 h 739185"/>
                <a:gd name="connsiteX39" fmla="*/ 1336097 w 1695575"/>
                <a:gd name="connsiteY39" fmla="*/ 722759 h 739185"/>
                <a:gd name="connsiteX40" fmla="*/ 1319670 w 1695575"/>
                <a:gd name="connsiteY40" fmla="*/ 733710 h 739185"/>
                <a:gd name="connsiteX41" fmla="*/ 1297768 w 1695575"/>
                <a:gd name="connsiteY41" fmla="*/ 739185 h 739185"/>
                <a:gd name="connsiteX42" fmla="*/ 1095177 w 1695575"/>
                <a:gd name="connsiteY42" fmla="*/ 733710 h 739185"/>
                <a:gd name="connsiteX43" fmla="*/ 832355 w 1695575"/>
                <a:gd name="connsiteY43" fmla="*/ 728235 h 739185"/>
                <a:gd name="connsiteX44" fmla="*/ 657141 w 1695575"/>
                <a:gd name="connsiteY44" fmla="*/ 711808 h 739185"/>
                <a:gd name="connsiteX45" fmla="*/ 607862 w 1695575"/>
                <a:gd name="connsiteY45" fmla="*/ 706333 h 739185"/>
                <a:gd name="connsiteX46" fmla="*/ 520255 w 1695575"/>
                <a:gd name="connsiteY46" fmla="*/ 689906 h 739185"/>
                <a:gd name="connsiteX47" fmla="*/ 487402 w 1695575"/>
                <a:gd name="connsiteY47" fmla="*/ 678956 h 739185"/>
                <a:gd name="connsiteX48" fmla="*/ 438123 w 1695575"/>
                <a:gd name="connsiteY48" fmla="*/ 668005 h 739185"/>
                <a:gd name="connsiteX49" fmla="*/ 405270 w 1695575"/>
                <a:gd name="connsiteY49" fmla="*/ 657054 h 739185"/>
                <a:gd name="connsiteX50" fmla="*/ 372418 w 1695575"/>
                <a:gd name="connsiteY50" fmla="*/ 646103 h 739185"/>
                <a:gd name="connsiteX51" fmla="*/ 355991 w 1695575"/>
                <a:gd name="connsiteY51" fmla="*/ 640627 h 739185"/>
                <a:gd name="connsiteX52" fmla="*/ 339565 w 1695575"/>
                <a:gd name="connsiteY52" fmla="*/ 629676 h 739185"/>
                <a:gd name="connsiteX53" fmla="*/ 306712 w 1695575"/>
                <a:gd name="connsiteY53" fmla="*/ 618726 h 739185"/>
                <a:gd name="connsiteX54" fmla="*/ 290286 w 1695575"/>
                <a:gd name="connsiteY54" fmla="*/ 607775 h 739185"/>
                <a:gd name="connsiteX55" fmla="*/ 273859 w 1695575"/>
                <a:gd name="connsiteY55" fmla="*/ 602299 h 739185"/>
                <a:gd name="connsiteX56" fmla="*/ 313480 w 1695575"/>
                <a:gd name="connsiteY56" fmla="*/ 619372 h 739185"/>
                <a:gd name="connsiteX57" fmla="*/ 315001 w 1695575"/>
                <a:gd name="connsiteY57" fmla="*/ 611919 h 739185"/>
                <a:gd name="connsiteX58" fmla="*/ 276350 w 1695575"/>
                <a:gd name="connsiteY58" fmla="*/ 594618 h 739185"/>
                <a:gd name="connsiteX59" fmla="*/ 257623 w 1695575"/>
                <a:gd name="connsiteY59" fmla="*/ 579941 h 739185"/>
                <a:gd name="connsiteX60" fmla="*/ 237147 w 1695575"/>
                <a:gd name="connsiteY60" fmla="*/ 550815 h 739185"/>
                <a:gd name="connsiteX61" fmla="*/ 220721 w 1695575"/>
                <a:gd name="connsiteY61" fmla="*/ 543039 h 739185"/>
                <a:gd name="connsiteX62" fmla="*/ 201443 w 1695575"/>
                <a:gd name="connsiteY62" fmla="*/ 509635 h 739185"/>
                <a:gd name="connsiteX63" fmla="*/ 188192 w 1695575"/>
                <a:gd name="connsiteY63" fmla="*/ 483132 h 739185"/>
                <a:gd name="connsiteX64" fmla="*/ 147791 w 1695575"/>
                <a:gd name="connsiteY64" fmla="*/ 434956 h 739185"/>
                <a:gd name="connsiteX65" fmla="*/ 129064 w 1695575"/>
                <a:gd name="connsiteY65" fmla="*/ 389403 h 739185"/>
                <a:gd name="connsiteX66" fmla="*/ 95888 w 1695575"/>
                <a:gd name="connsiteY66" fmla="*/ 347577 h 739185"/>
                <a:gd name="connsiteX67" fmla="*/ 77162 w 1695575"/>
                <a:gd name="connsiteY67" fmla="*/ 321074 h 739185"/>
                <a:gd name="connsiteX68" fmla="*/ 68511 w 1695575"/>
                <a:gd name="connsiteY68" fmla="*/ 279248 h 739185"/>
                <a:gd name="connsiteX69" fmla="*/ 48035 w 1695575"/>
                <a:gd name="connsiteY69" fmla="*/ 265996 h 739185"/>
                <a:gd name="connsiteX70" fmla="*/ 8509 w 1695575"/>
                <a:gd name="connsiteY70" fmla="*/ 229969 h 739185"/>
                <a:gd name="connsiteX71" fmla="*/ 87 w 1695575"/>
                <a:gd name="connsiteY71" fmla="*/ 164263 h 739185"/>
                <a:gd name="connsiteX72" fmla="*/ 11038 w 1695575"/>
                <a:gd name="connsiteY72" fmla="*/ 147837 h 739185"/>
                <a:gd name="connsiteX73" fmla="*/ 27464 w 1695575"/>
                <a:gd name="connsiteY73" fmla="*/ 136886 h 739185"/>
                <a:gd name="connsiteX74" fmla="*/ 76743 w 1695575"/>
                <a:gd name="connsiteY74" fmla="*/ 98558 h 739185"/>
                <a:gd name="connsiteX75" fmla="*/ 93170 w 1695575"/>
                <a:gd name="connsiteY75" fmla="*/ 93082 h 739185"/>
                <a:gd name="connsiteX76" fmla="*/ 109596 w 1695575"/>
                <a:gd name="connsiteY76" fmla="*/ 82132 h 739185"/>
                <a:gd name="connsiteX77" fmla="*/ 153400 w 1695575"/>
                <a:gd name="connsiteY77" fmla="*/ 71181 h 739185"/>
                <a:gd name="connsiteX0" fmla="*/ 153400 w 1695575"/>
                <a:gd name="connsiteY0" fmla="*/ 71181 h 739185"/>
                <a:gd name="connsiteX1" fmla="*/ 191728 w 1695575"/>
                <a:gd name="connsiteY1" fmla="*/ 65705 h 739185"/>
                <a:gd name="connsiteX2" fmla="*/ 208154 w 1695575"/>
                <a:gd name="connsiteY2" fmla="*/ 60230 h 739185"/>
                <a:gd name="connsiteX3" fmla="*/ 230056 w 1695575"/>
                <a:gd name="connsiteY3" fmla="*/ 54754 h 739185"/>
                <a:gd name="connsiteX4" fmla="*/ 246482 w 1695575"/>
                <a:gd name="connsiteY4" fmla="*/ 49279 h 739185"/>
                <a:gd name="connsiteX5" fmla="*/ 290286 w 1695575"/>
                <a:gd name="connsiteY5" fmla="*/ 38328 h 739185"/>
                <a:gd name="connsiteX6" fmla="*/ 345040 w 1695575"/>
                <a:gd name="connsiteY6" fmla="*/ 21902 h 739185"/>
                <a:gd name="connsiteX7" fmla="*/ 432647 w 1695575"/>
                <a:gd name="connsiteY7" fmla="*/ 10951 h 739185"/>
                <a:gd name="connsiteX8" fmla="*/ 465500 w 1695575"/>
                <a:gd name="connsiteY8" fmla="*/ 5475 h 739185"/>
                <a:gd name="connsiteX9" fmla="*/ 553107 w 1695575"/>
                <a:gd name="connsiteY9" fmla="*/ 0 h 739185"/>
                <a:gd name="connsiteX10" fmla="*/ 903536 w 1695575"/>
                <a:gd name="connsiteY10" fmla="*/ 10951 h 739185"/>
                <a:gd name="connsiteX11" fmla="*/ 1023996 w 1695575"/>
                <a:gd name="connsiteY11" fmla="*/ 16426 h 739185"/>
                <a:gd name="connsiteX12" fmla="*/ 1078750 w 1695575"/>
                <a:gd name="connsiteY12" fmla="*/ 21902 h 739185"/>
                <a:gd name="connsiteX13" fmla="*/ 1204686 w 1695575"/>
                <a:gd name="connsiteY13" fmla="*/ 32853 h 739185"/>
                <a:gd name="connsiteX14" fmla="*/ 1319670 w 1695575"/>
                <a:gd name="connsiteY14" fmla="*/ 43803 h 739185"/>
                <a:gd name="connsiteX15" fmla="*/ 1500360 w 1695575"/>
                <a:gd name="connsiteY15" fmla="*/ 49279 h 739185"/>
                <a:gd name="connsiteX16" fmla="*/ 1544164 w 1695575"/>
                <a:gd name="connsiteY16" fmla="*/ 54754 h 739185"/>
                <a:gd name="connsiteX17" fmla="*/ 1577016 w 1695575"/>
                <a:gd name="connsiteY17" fmla="*/ 65705 h 739185"/>
                <a:gd name="connsiteX18" fmla="*/ 1609869 w 1695575"/>
                <a:gd name="connsiteY18" fmla="*/ 87607 h 739185"/>
                <a:gd name="connsiteX19" fmla="*/ 1626295 w 1695575"/>
                <a:gd name="connsiteY19" fmla="*/ 104033 h 739185"/>
                <a:gd name="connsiteX20" fmla="*/ 1637246 w 1695575"/>
                <a:gd name="connsiteY20" fmla="*/ 120460 h 739185"/>
                <a:gd name="connsiteX21" fmla="*/ 1653673 w 1695575"/>
                <a:gd name="connsiteY21" fmla="*/ 131411 h 739185"/>
                <a:gd name="connsiteX22" fmla="*/ 1675574 w 1695575"/>
                <a:gd name="connsiteY22" fmla="*/ 164263 h 739185"/>
                <a:gd name="connsiteX23" fmla="*/ 1686525 w 1695575"/>
                <a:gd name="connsiteY23" fmla="*/ 180690 h 739185"/>
                <a:gd name="connsiteX24" fmla="*/ 1690252 w 1695575"/>
                <a:gd name="connsiteY24" fmla="*/ 232041 h 739185"/>
                <a:gd name="connsiteX25" fmla="*/ 1673502 w 1695575"/>
                <a:gd name="connsiteY25" fmla="*/ 306074 h 739185"/>
                <a:gd name="connsiteX26" fmla="*/ 1653901 w 1695575"/>
                <a:gd name="connsiteY26" fmla="*/ 351854 h 739185"/>
                <a:gd name="connsiteX27" fmla="*/ 1645250 w 1695575"/>
                <a:gd name="connsiteY27" fmla="*/ 377806 h 739185"/>
                <a:gd name="connsiteX28" fmla="*/ 1621599 w 1695575"/>
                <a:gd name="connsiteY28" fmla="*/ 394232 h 739185"/>
                <a:gd name="connsiteX29" fmla="*/ 1593348 w 1695575"/>
                <a:gd name="connsiteY29" fmla="*/ 455660 h 739185"/>
                <a:gd name="connsiteX30" fmla="*/ 1577245 w 1695575"/>
                <a:gd name="connsiteY30" fmla="*/ 486763 h 739185"/>
                <a:gd name="connsiteX31" fmla="*/ 1566065 w 1695575"/>
                <a:gd name="connsiteY31" fmla="*/ 525643 h 739185"/>
                <a:gd name="connsiteX32" fmla="*/ 1555115 w 1695575"/>
                <a:gd name="connsiteY32" fmla="*/ 542069 h 739185"/>
                <a:gd name="connsiteX33" fmla="*/ 1522262 w 1695575"/>
                <a:gd name="connsiteY33" fmla="*/ 563971 h 739185"/>
                <a:gd name="connsiteX34" fmla="*/ 1472983 w 1695575"/>
                <a:gd name="connsiteY34" fmla="*/ 607775 h 739185"/>
                <a:gd name="connsiteX35" fmla="*/ 1445606 w 1695575"/>
                <a:gd name="connsiteY35" fmla="*/ 635152 h 739185"/>
                <a:gd name="connsiteX36" fmla="*/ 1434655 w 1695575"/>
                <a:gd name="connsiteY36" fmla="*/ 651578 h 739185"/>
                <a:gd name="connsiteX37" fmla="*/ 1401802 w 1695575"/>
                <a:gd name="connsiteY37" fmla="*/ 673480 h 739185"/>
                <a:gd name="connsiteX38" fmla="*/ 1385376 w 1695575"/>
                <a:gd name="connsiteY38" fmla="*/ 684431 h 739185"/>
                <a:gd name="connsiteX39" fmla="*/ 1304347 w 1695575"/>
                <a:gd name="connsiteY39" fmla="*/ 719584 h 739185"/>
                <a:gd name="connsiteX40" fmla="*/ 1319670 w 1695575"/>
                <a:gd name="connsiteY40" fmla="*/ 733710 h 739185"/>
                <a:gd name="connsiteX41" fmla="*/ 1297768 w 1695575"/>
                <a:gd name="connsiteY41" fmla="*/ 739185 h 739185"/>
                <a:gd name="connsiteX42" fmla="*/ 1095177 w 1695575"/>
                <a:gd name="connsiteY42" fmla="*/ 733710 h 739185"/>
                <a:gd name="connsiteX43" fmla="*/ 832355 w 1695575"/>
                <a:gd name="connsiteY43" fmla="*/ 728235 h 739185"/>
                <a:gd name="connsiteX44" fmla="*/ 657141 w 1695575"/>
                <a:gd name="connsiteY44" fmla="*/ 711808 h 739185"/>
                <a:gd name="connsiteX45" fmla="*/ 607862 w 1695575"/>
                <a:gd name="connsiteY45" fmla="*/ 706333 h 739185"/>
                <a:gd name="connsiteX46" fmla="*/ 520255 w 1695575"/>
                <a:gd name="connsiteY46" fmla="*/ 689906 h 739185"/>
                <a:gd name="connsiteX47" fmla="*/ 487402 w 1695575"/>
                <a:gd name="connsiteY47" fmla="*/ 678956 h 739185"/>
                <a:gd name="connsiteX48" fmla="*/ 438123 w 1695575"/>
                <a:gd name="connsiteY48" fmla="*/ 668005 h 739185"/>
                <a:gd name="connsiteX49" fmla="*/ 405270 w 1695575"/>
                <a:gd name="connsiteY49" fmla="*/ 657054 h 739185"/>
                <a:gd name="connsiteX50" fmla="*/ 372418 w 1695575"/>
                <a:gd name="connsiteY50" fmla="*/ 646103 h 739185"/>
                <a:gd name="connsiteX51" fmla="*/ 355991 w 1695575"/>
                <a:gd name="connsiteY51" fmla="*/ 640627 h 739185"/>
                <a:gd name="connsiteX52" fmla="*/ 339565 w 1695575"/>
                <a:gd name="connsiteY52" fmla="*/ 629676 h 739185"/>
                <a:gd name="connsiteX53" fmla="*/ 306712 w 1695575"/>
                <a:gd name="connsiteY53" fmla="*/ 618726 h 739185"/>
                <a:gd name="connsiteX54" fmla="*/ 290286 w 1695575"/>
                <a:gd name="connsiteY54" fmla="*/ 607775 h 739185"/>
                <a:gd name="connsiteX55" fmla="*/ 273859 w 1695575"/>
                <a:gd name="connsiteY55" fmla="*/ 602299 h 739185"/>
                <a:gd name="connsiteX56" fmla="*/ 313480 w 1695575"/>
                <a:gd name="connsiteY56" fmla="*/ 619372 h 739185"/>
                <a:gd name="connsiteX57" fmla="*/ 315001 w 1695575"/>
                <a:gd name="connsiteY57" fmla="*/ 611919 h 739185"/>
                <a:gd name="connsiteX58" fmla="*/ 276350 w 1695575"/>
                <a:gd name="connsiteY58" fmla="*/ 594618 h 739185"/>
                <a:gd name="connsiteX59" fmla="*/ 257623 w 1695575"/>
                <a:gd name="connsiteY59" fmla="*/ 579941 h 739185"/>
                <a:gd name="connsiteX60" fmla="*/ 237147 w 1695575"/>
                <a:gd name="connsiteY60" fmla="*/ 550815 h 739185"/>
                <a:gd name="connsiteX61" fmla="*/ 220721 w 1695575"/>
                <a:gd name="connsiteY61" fmla="*/ 543039 h 739185"/>
                <a:gd name="connsiteX62" fmla="*/ 201443 w 1695575"/>
                <a:gd name="connsiteY62" fmla="*/ 509635 h 739185"/>
                <a:gd name="connsiteX63" fmla="*/ 188192 w 1695575"/>
                <a:gd name="connsiteY63" fmla="*/ 483132 h 739185"/>
                <a:gd name="connsiteX64" fmla="*/ 147791 w 1695575"/>
                <a:gd name="connsiteY64" fmla="*/ 434956 h 739185"/>
                <a:gd name="connsiteX65" fmla="*/ 129064 w 1695575"/>
                <a:gd name="connsiteY65" fmla="*/ 389403 h 739185"/>
                <a:gd name="connsiteX66" fmla="*/ 95888 w 1695575"/>
                <a:gd name="connsiteY66" fmla="*/ 347577 h 739185"/>
                <a:gd name="connsiteX67" fmla="*/ 77162 w 1695575"/>
                <a:gd name="connsiteY67" fmla="*/ 321074 h 739185"/>
                <a:gd name="connsiteX68" fmla="*/ 68511 w 1695575"/>
                <a:gd name="connsiteY68" fmla="*/ 279248 h 739185"/>
                <a:gd name="connsiteX69" fmla="*/ 48035 w 1695575"/>
                <a:gd name="connsiteY69" fmla="*/ 265996 h 739185"/>
                <a:gd name="connsiteX70" fmla="*/ 8509 w 1695575"/>
                <a:gd name="connsiteY70" fmla="*/ 229969 h 739185"/>
                <a:gd name="connsiteX71" fmla="*/ 87 w 1695575"/>
                <a:gd name="connsiteY71" fmla="*/ 164263 h 739185"/>
                <a:gd name="connsiteX72" fmla="*/ 11038 w 1695575"/>
                <a:gd name="connsiteY72" fmla="*/ 147837 h 739185"/>
                <a:gd name="connsiteX73" fmla="*/ 27464 w 1695575"/>
                <a:gd name="connsiteY73" fmla="*/ 136886 h 739185"/>
                <a:gd name="connsiteX74" fmla="*/ 76743 w 1695575"/>
                <a:gd name="connsiteY74" fmla="*/ 98558 h 739185"/>
                <a:gd name="connsiteX75" fmla="*/ 93170 w 1695575"/>
                <a:gd name="connsiteY75" fmla="*/ 93082 h 739185"/>
                <a:gd name="connsiteX76" fmla="*/ 109596 w 1695575"/>
                <a:gd name="connsiteY76" fmla="*/ 82132 h 739185"/>
                <a:gd name="connsiteX77" fmla="*/ 153400 w 1695575"/>
                <a:gd name="connsiteY77" fmla="*/ 71181 h 739185"/>
                <a:gd name="connsiteX0" fmla="*/ 153400 w 1695575"/>
                <a:gd name="connsiteY0" fmla="*/ 71181 h 739185"/>
                <a:gd name="connsiteX1" fmla="*/ 191728 w 1695575"/>
                <a:gd name="connsiteY1" fmla="*/ 65705 h 739185"/>
                <a:gd name="connsiteX2" fmla="*/ 208154 w 1695575"/>
                <a:gd name="connsiteY2" fmla="*/ 60230 h 739185"/>
                <a:gd name="connsiteX3" fmla="*/ 230056 w 1695575"/>
                <a:gd name="connsiteY3" fmla="*/ 54754 h 739185"/>
                <a:gd name="connsiteX4" fmla="*/ 246482 w 1695575"/>
                <a:gd name="connsiteY4" fmla="*/ 49279 h 739185"/>
                <a:gd name="connsiteX5" fmla="*/ 290286 w 1695575"/>
                <a:gd name="connsiteY5" fmla="*/ 38328 h 739185"/>
                <a:gd name="connsiteX6" fmla="*/ 345040 w 1695575"/>
                <a:gd name="connsiteY6" fmla="*/ 21902 h 739185"/>
                <a:gd name="connsiteX7" fmla="*/ 432647 w 1695575"/>
                <a:gd name="connsiteY7" fmla="*/ 10951 h 739185"/>
                <a:gd name="connsiteX8" fmla="*/ 465500 w 1695575"/>
                <a:gd name="connsiteY8" fmla="*/ 5475 h 739185"/>
                <a:gd name="connsiteX9" fmla="*/ 553107 w 1695575"/>
                <a:gd name="connsiteY9" fmla="*/ 0 h 739185"/>
                <a:gd name="connsiteX10" fmla="*/ 903536 w 1695575"/>
                <a:gd name="connsiteY10" fmla="*/ 10951 h 739185"/>
                <a:gd name="connsiteX11" fmla="*/ 1023996 w 1695575"/>
                <a:gd name="connsiteY11" fmla="*/ 16426 h 739185"/>
                <a:gd name="connsiteX12" fmla="*/ 1078750 w 1695575"/>
                <a:gd name="connsiteY12" fmla="*/ 21902 h 739185"/>
                <a:gd name="connsiteX13" fmla="*/ 1204686 w 1695575"/>
                <a:gd name="connsiteY13" fmla="*/ 32853 h 739185"/>
                <a:gd name="connsiteX14" fmla="*/ 1319670 w 1695575"/>
                <a:gd name="connsiteY14" fmla="*/ 43803 h 739185"/>
                <a:gd name="connsiteX15" fmla="*/ 1500360 w 1695575"/>
                <a:gd name="connsiteY15" fmla="*/ 49279 h 739185"/>
                <a:gd name="connsiteX16" fmla="*/ 1544164 w 1695575"/>
                <a:gd name="connsiteY16" fmla="*/ 54754 h 739185"/>
                <a:gd name="connsiteX17" fmla="*/ 1577016 w 1695575"/>
                <a:gd name="connsiteY17" fmla="*/ 65705 h 739185"/>
                <a:gd name="connsiteX18" fmla="*/ 1609869 w 1695575"/>
                <a:gd name="connsiteY18" fmla="*/ 87607 h 739185"/>
                <a:gd name="connsiteX19" fmla="*/ 1626295 w 1695575"/>
                <a:gd name="connsiteY19" fmla="*/ 104033 h 739185"/>
                <a:gd name="connsiteX20" fmla="*/ 1637246 w 1695575"/>
                <a:gd name="connsiteY20" fmla="*/ 120460 h 739185"/>
                <a:gd name="connsiteX21" fmla="*/ 1653673 w 1695575"/>
                <a:gd name="connsiteY21" fmla="*/ 131411 h 739185"/>
                <a:gd name="connsiteX22" fmla="*/ 1675574 w 1695575"/>
                <a:gd name="connsiteY22" fmla="*/ 164263 h 739185"/>
                <a:gd name="connsiteX23" fmla="*/ 1686525 w 1695575"/>
                <a:gd name="connsiteY23" fmla="*/ 180690 h 739185"/>
                <a:gd name="connsiteX24" fmla="*/ 1690252 w 1695575"/>
                <a:gd name="connsiteY24" fmla="*/ 232041 h 739185"/>
                <a:gd name="connsiteX25" fmla="*/ 1673502 w 1695575"/>
                <a:gd name="connsiteY25" fmla="*/ 306074 h 739185"/>
                <a:gd name="connsiteX26" fmla="*/ 1653901 w 1695575"/>
                <a:gd name="connsiteY26" fmla="*/ 351854 h 739185"/>
                <a:gd name="connsiteX27" fmla="*/ 1645250 w 1695575"/>
                <a:gd name="connsiteY27" fmla="*/ 377806 h 739185"/>
                <a:gd name="connsiteX28" fmla="*/ 1621599 w 1695575"/>
                <a:gd name="connsiteY28" fmla="*/ 394232 h 739185"/>
                <a:gd name="connsiteX29" fmla="*/ 1593348 w 1695575"/>
                <a:gd name="connsiteY29" fmla="*/ 455660 h 739185"/>
                <a:gd name="connsiteX30" fmla="*/ 1577245 w 1695575"/>
                <a:gd name="connsiteY30" fmla="*/ 486763 h 739185"/>
                <a:gd name="connsiteX31" fmla="*/ 1566065 w 1695575"/>
                <a:gd name="connsiteY31" fmla="*/ 525643 h 739185"/>
                <a:gd name="connsiteX32" fmla="*/ 1555115 w 1695575"/>
                <a:gd name="connsiteY32" fmla="*/ 542069 h 739185"/>
                <a:gd name="connsiteX33" fmla="*/ 1522262 w 1695575"/>
                <a:gd name="connsiteY33" fmla="*/ 563971 h 739185"/>
                <a:gd name="connsiteX34" fmla="*/ 1472983 w 1695575"/>
                <a:gd name="connsiteY34" fmla="*/ 607775 h 739185"/>
                <a:gd name="connsiteX35" fmla="*/ 1445606 w 1695575"/>
                <a:gd name="connsiteY35" fmla="*/ 635152 h 739185"/>
                <a:gd name="connsiteX36" fmla="*/ 1434655 w 1695575"/>
                <a:gd name="connsiteY36" fmla="*/ 651578 h 739185"/>
                <a:gd name="connsiteX37" fmla="*/ 1401802 w 1695575"/>
                <a:gd name="connsiteY37" fmla="*/ 673480 h 739185"/>
                <a:gd name="connsiteX38" fmla="*/ 1385376 w 1695575"/>
                <a:gd name="connsiteY38" fmla="*/ 684431 h 739185"/>
                <a:gd name="connsiteX39" fmla="*/ 1304347 w 1695575"/>
                <a:gd name="connsiteY39" fmla="*/ 719584 h 739185"/>
                <a:gd name="connsiteX40" fmla="*/ 1297768 w 1695575"/>
                <a:gd name="connsiteY40" fmla="*/ 739185 h 739185"/>
                <a:gd name="connsiteX41" fmla="*/ 1095177 w 1695575"/>
                <a:gd name="connsiteY41" fmla="*/ 733710 h 739185"/>
                <a:gd name="connsiteX42" fmla="*/ 832355 w 1695575"/>
                <a:gd name="connsiteY42" fmla="*/ 728235 h 739185"/>
                <a:gd name="connsiteX43" fmla="*/ 657141 w 1695575"/>
                <a:gd name="connsiteY43" fmla="*/ 711808 h 739185"/>
                <a:gd name="connsiteX44" fmla="*/ 607862 w 1695575"/>
                <a:gd name="connsiteY44" fmla="*/ 706333 h 739185"/>
                <a:gd name="connsiteX45" fmla="*/ 520255 w 1695575"/>
                <a:gd name="connsiteY45" fmla="*/ 689906 h 739185"/>
                <a:gd name="connsiteX46" fmla="*/ 487402 w 1695575"/>
                <a:gd name="connsiteY46" fmla="*/ 678956 h 739185"/>
                <a:gd name="connsiteX47" fmla="*/ 438123 w 1695575"/>
                <a:gd name="connsiteY47" fmla="*/ 668005 h 739185"/>
                <a:gd name="connsiteX48" fmla="*/ 405270 w 1695575"/>
                <a:gd name="connsiteY48" fmla="*/ 657054 h 739185"/>
                <a:gd name="connsiteX49" fmla="*/ 372418 w 1695575"/>
                <a:gd name="connsiteY49" fmla="*/ 646103 h 739185"/>
                <a:gd name="connsiteX50" fmla="*/ 355991 w 1695575"/>
                <a:gd name="connsiteY50" fmla="*/ 640627 h 739185"/>
                <a:gd name="connsiteX51" fmla="*/ 339565 w 1695575"/>
                <a:gd name="connsiteY51" fmla="*/ 629676 h 739185"/>
                <a:gd name="connsiteX52" fmla="*/ 306712 w 1695575"/>
                <a:gd name="connsiteY52" fmla="*/ 618726 h 739185"/>
                <a:gd name="connsiteX53" fmla="*/ 290286 w 1695575"/>
                <a:gd name="connsiteY53" fmla="*/ 607775 h 739185"/>
                <a:gd name="connsiteX54" fmla="*/ 273859 w 1695575"/>
                <a:gd name="connsiteY54" fmla="*/ 602299 h 739185"/>
                <a:gd name="connsiteX55" fmla="*/ 313480 w 1695575"/>
                <a:gd name="connsiteY55" fmla="*/ 619372 h 739185"/>
                <a:gd name="connsiteX56" fmla="*/ 315001 w 1695575"/>
                <a:gd name="connsiteY56" fmla="*/ 611919 h 739185"/>
                <a:gd name="connsiteX57" fmla="*/ 276350 w 1695575"/>
                <a:gd name="connsiteY57" fmla="*/ 594618 h 739185"/>
                <a:gd name="connsiteX58" fmla="*/ 257623 w 1695575"/>
                <a:gd name="connsiteY58" fmla="*/ 579941 h 739185"/>
                <a:gd name="connsiteX59" fmla="*/ 237147 w 1695575"/>
                <a:gd name="connsiteY59" fmla="*/ 550815 h 739185"/>
                <a:gd name="connsiteX60" fmla="*/ 220721 w 1695575"/>
                <a:gd name="connsiteY60" fmla="*/ 543039 h 739185"/>
                <a:gd name="connsiteX61" fmla="*/ 201443 w 1695575"/>
                <a:gd name="connsiteY61" fmla="*/ 509635 h 739185"/>
                <a:gd name="connsiteX62" fmla="*/ 188192 w 1695575"/>
                <a:gd name="connsiteY62" fmla="*/ 483132 h 739185"/>
                <a:gd name="connsiteX63" fmla="*/ 147791 w 1695575"/>
                <a:gd name="connsiteY63" fmla="*/ 434956 h 739185"/>
                <a:gd name="connsiteX64" fmla="*/ 129064 w 1695575"/>
                <a:gd name="connsiteY64" fmla="*/ 389403 h 739185"/>
                <a:gd name="connsiteX65" fmla="*/ 95888 w 1695575"/>
                <a:gd name="connsiteY65" fmla="*/ 347577 h 739185"/>
                <a:gd name="connsiteX66" fmla="*/ 77162 w 1695575"/>
                <a:gd name="connsiteY66" fmla="*/ 321074 h 739185"/>
                <a:gd name="connsiteX67" fmla="*/ 68511 w 1695575"/>
                <a:gd name="connsiteY67" fmla="*/ 279248 h 739185"/>
                <a:gd name="connsiteX68" fmla="*/ 48035 w 1695575"/>
                <a:gd name="connsiteY68" fmla="*/ 265996 h 739185"/>
                <a:gd name="connsiteX69" fmla="*/ 8509 w 1695575"/>
                <a:gd name="connsiteY69" fmla="*/ 229969 h 739185"/>
                <a:gd name="connsiteX70" fmla="*/ 87 w 1695575"/>
                <a:gd name="connsiteY70" fmla="*/ 164263 h 739185"/>
                <a:gd name="connsiteX71" fmla="*/ 11038 w 1695575"/>
                <a:gd name="connsiteY71" fmla="*/ 147837 h 739185"/>
                <a:gd name="connsiteX72" fmla="*/ 27464 w 1695575"/>
                <a:gd name="connsiteY72" fmla="*/ 136886 h 739185"/>
                <a:gd name="connsiteX73" fmla="*/ 76743 w 1695575"/>
                <a:gd name="connsiteY73" fmla="*/ 98558 h 739185"/>
                <a:gd name="connsiteX74" fmla="*/ 93170 w 1695575"/>
                <a:gd name="connsiteY74" fmla="*/ 93082 h 739185"/>
                <a:gd name="connsiteX75" fmla="*/ 109596 w 1695575"/>
                <a:gd name="connsiteY75" fmla="*/ 82132 h 739185"/>
                <a:gd name="connsiteX76" fmla="*/ 153400 w 1695575"/>
                <a:gd name="connsiteY76" fmla="*/ 71181 h 739185"/>
                <a:gd name="connsiteX0" fmla="*/ 153400 w 1695575"/>
                <a:gd name="connsiteY0" fmla="*/ 71181 h 733723"/>
                <a:gd name="connsiteX1" fmla="*/ 191728 w 1695575"/>
                <a:gd name="connsiteY1" fmla="*/ 65705 h 733723"/>
                <a:gd name="connsiteX2" fmla="*/ 208154 w 1695575"/>
                <a:gd name="connsiteY2" fmla="*/ 60230 h 733723"/>
                <a:gd name="connsiteX3" fmla="*/ 230056 w 1695575"/>
                <a:gd name="connsiteY3" fmla="*/ 54754 h 733723"/>
                <a:gd name="connsiteX4" fmla="*/ 246482 w 1695575"/>
                <a:gd name="connsiteY4" fmla="*/ 49279 h 733723"/>
                <a:gd name="connsiteX5" fmla="*/ 290286 w 1695575"/>
                <a:gd name="connsiteY5" fmla="*/ 38328 h 733723"/>
                <a:gd name="connsiteX6" fmla="*/ 345040 w 1695575"/>
                <a:gd name="connsiteY6" fmla="*/ 21902 h 733723"/>
                <a:gd name="connsiteX7" fmla="*/ 432647 w 1695575"/>
                <a:gd name="connsiteY7" fmla="*/ 10951 h 733723"/>
                <a:gd name="connsiteX8" fmla="*/ 465500 w 1695575"/>
                <a:gd name="connsiteY8" fmla="*/ 5475 h 733723"/>
                <a:gd name="connsiteX9" fmla="*/ 553107 w 1695575"/>
                <a:gd name="connsiteY9" fmla="*/ 0 h 733723"/>
                <a:gd name="connsiteX10" fmla="*/ 903536 w 1695575"/>
                <a:gd name="connsiteY10" fmla="*/ 10951 h 733723"/>
                <a:gd name="connsiteX11" fmla="*/ 1023996 w 1695575"/>
                <a:gd name="connsiteY11" fmla="*/ 16426 h 733723"/>
                <a:gd name="connsiteX12" fmla="*/ 1078750 w 1695575"/>
                <a:gd name="connsiteY12" fmla="*/ 21902 h 733723"/>
                <a:gd name="connsiteX13" fmla="*/ 1204686 w 1695575"/>
                <a:gd name="connsiteY13" fmla="*/ 32853 h 733723"/>
                <a:gd name="connsiteX14" fmla="*/ 1319670 w 1695575"/>
                <a:gd name="connsiteY14" fmla="*/ 43803 h 733723"/>
                <a:gd name="connsiteX15" fmla="*/ 1500360 w 1695575"/>
                <a:gd name="connsiteY15" fmla="*/ 49279 h 733723"/>
                <a:gd name="connsiteX16" fmla="*/ 1544164 w 1695575"/>
                <a:gd name="connsiteY16" fmla="*/ 54754 h 733723"/>
                <a:gd name="connsiteX17" fmla="*/ 1577016 w 1695575"/>
                <a:gd name="connsiteY17" fmla="*/ 65705 h 733723"/>
                <a:gd name="connsiteX18" fmla="*/ 1609869 w 1695575"/>
                <a:gd name="connsiteY18" fmla="*/ 87607 h 733723"/>
                <a:gd name="connsiteX19" fmla="*/ 1626295 w 1695575"/>
                <a:gd name="connsiteY19" fmla="*/ 104033 h 733723"/>
                <a:gd name="connsiteX20" fmla="*/ 1637246 w 1695575"/>
                <a:gd name="connsiteY20" fmla="*/ 120460 h 733723"/>
                <a:gd name="connsiteX21" fmla="*/ 1653673 w 1695575"/>
                <a:gd name="connsiteY21" fmla="*/ 131411 h 733723"/>
                <a:gd name="connsiteX22" fmla="*/ 1675574 w 1695575"/>
                <a:gd name="connsiteY22" fmla="*/ 164263 h 733723"/>
                <a:gd name="connsiteX23" fmla="*/ 1686525 w 1695575"/>
                <a:gd name="connsiteY23" fmla="*/ 180690 h 733723"/>
                <a:gd name="connsiteX24" fmla="*/ 1690252 w 1695575"/>
                <a:gd name="connsiteY24" fmla="*/ 232041 h 733723"/>
                <a:gd name="connsiteX25" fmla="*/ 1673502 w 1695575"/>
                <a:gd name="connsiteY25" fmla="*/ 306074 h 733723"/>
                <a:gd name="connsiteX26" fmla="*/ 1653901 w 1695575"/>
                <a:gd name="connsiteY26" fmla="*/ 351854 h 733723"/>
                <a:gd name="connsiteX27" fmla="*/ 1645250 w 1695575"/>
                <a:gd name="connsiteY27" fmla="*/ 377806 h 733723"/>
                <a:gd name="connsiteX28" fmla="*/ 1621599 w 1695575"/>
                <a:gd name="connsiteY28" fmla="*/ 394232 h 733723"/>
                <a:gd name="connsiteX29" fmla="*/ 1593348 w 1695575"/>
                <a:gd name="connsiteY29" fmla="*/ 455660 h 733723"/>
                <a:gd name="connsiteX30" fmla="*/ 1577245 w 1695575"/>
                <a:gd name="connsiteY30" fmla="*/ 486763 h 733723"/>
                <a:gd name="connsiteX31" fmla="*/ 1566065 w 1695575"/>
                <a:gd name="connsiteY31" fmla="*/ 525643 h 733723"/>
                <a:gd name="connsiteX32" fmla="*/ 1555115 w 1695575"/>
                <a:gd name="connsiteY32" fmla="*/ 542069 h 733723"/>
                <a:gd name="connsiteX33" fmla="*/ 1522262 w 1695575"/>
                <a:gd name="connsiteY33" fmla="*/ 563971 h 733723"/>
                <a:gd name="connsiteX34" fmla="*/ 1472983 w 1695575"/>
                <a:gd name="connsiteY34" fmla="*/ 607775 h 733723"/>
                <a:gd name="connsiteX35" fmla="*/ 1445606 w 1695575"/>
                <a:gd name="connsiteY35" fmla="*/ 635152 h 733723"/>
                <a:gd name="connsiteX36" fmla="*/ 1434655 w 1695575"/>
                <a:gd name="connsiteY36" fmla="*/ 651578 h 733723"/>
                <a:gd name="connsiteX37" fmla="*/ 1401802 w 1695575"/>
                <a:gd name="connsiteY37" fmla="*/ 673480 h 733723"/>
                <a:gd name="connsiteX38" fmla="*/ 1385376 w 1695575"/>
                <a:gd name="connsiteY38" fmla="*/ 684431 h 733723"/>
                <a:gd name="connsiteX39" fmla="*/ 1304347 w 1695575"/>
                <a:gd name="connsiteY39" fmla="*/ 719584 h 733723"/>
                <a:gd name="connsiteX40" fmla="*/ 1256493 w 1695575"/>
                <a:gd name="connsiteY40" fmla="*/ 729660 h 733723"/>
                <a:gd name="connsiteX41" fmla="*/ 1095177 w 1695575"/>
                <a:gd name="connsiteY41" fmla="*/ 733710 h 733723"/>
                <a:gd name="connsiteX42" fmla="*/ 832355 w 1695575"/>
                <a:gd name="connsiteY42" fmla="*/ 728235 h 733723"/>
                <a:gd name="connsiteX43" fmla="*/ 657141 w 1695575"/>
                <a:gd name="connsiteY43" fmla="*/ 711808 h 733723"/>
                <a:gd name="connsiteX44" fmla="*/ 607862 w 1695575"/>
                <a:gd name="connsiteY44" fmla="*/ 706333 h 733723"/>
                <a:gd name="connsiteX45" fmla="*/ 520255 w 1695575"/>
                <a:gd name="connsiteY45" fmla="*/ 689906 h 733723"/>
                <a:gd name="connsiteX46" fmla="*/ 487402 w 1695575"/>
                <a:gd name="connsiteY46" fmla="*/ 678956 h 733723"/>
                <a:gd name="connsiteX47" fmla="*/ 438123 w 1695575"/>
                <a:gd name="connsiteY47" fmla="*/ 668005 h 733723"/>
                <a:gd name="connsiteX48" fmla="*/ 405270 w 1695575"/>
                <a:gd name="connsiteY48" fmla="*/ 657054 h 733723"/>
                <a:gd name="connsiteX49" fmla="*/ 372418 w 1695575"/>
                <a:gd name="connsiteY49" fmla="*/ 646103 h 733723"/>
                <a:gd name="connsiteX50" fmla="*/ 355991 w 1695575"/>
                <a:gd name="connsiteY50" fmla="*/ 640627 h 733723"/>
                <a:gd name="connsiteX51" fmla="*/ 339565 w 1695575"/>
                <a:gd name="connsiteY51" fmla="*/ 629676 h 733723"/>
                <a:gd name="connsiteX52" fmla="*/ 306712 w 1695575"/>
                <a:gd name="connsiteY52" fmla="*/ 618726 h 733723"/>
                <a:gd name="connsiteX53" fmla="*/ 290286 w 1695575"/>
                <a:gd name="connsiteY53" fmla="*/ 607775 h 733723"/>
                <a:gd name="connsiteX54" fmla="*/ 273859 w 1695575"/>
                <a:gd name="connsiteY54" fmla="*/ 602299 h 733723"/>
                <a:gd name="connsiteX55" fmla="*/ 313480 w 1695575"/>
                <a:gd name="connsiteY55" fmla="*/ 619372 h 733723"/>
                <a:gd name="connsiteX56" fmla="*/ 315001 w 1695575"/>
                <a:gd name="connsiteY56" fmla="*/ 611919 h 733723"/>
                <a:gd name="connsiteX57" fmla="*/ 276350 w 1695575"/>
                <a:gd name="connsiteY57" fmla="*/ 594618 h 733723"/>
                <a:gd name="connsiteX58" fmla="*/ 257623 w 1695575"/>
                <a:gd name="connsiteY58" fmla="*/ 579941 h 733723"/>
                <a:gd name="connsiteX59" fmla="*/ 237147 w 1695575"/>
                <a:gd name="connsiteY59" fmla="*/ 550815 h 733723"/>
                <a:gd name="connsiteX60" fmla="*/ 220721 w 1695575"/>
                <a:gd name="connsiteY60" fmla="*/ 543039 h 733723"/>
                <a:gd name="connsiteX61" fmla="*/ 201443 w 1695575"/>
                <a:gd name="connsiteY61" fmla="*/ 509635 h 733723"/>
                <a:gd name="connsiteX62" fmla="*/ 188192 w 1695575"/>
                <a:gd name="connsiteY62" fmla="*/ 483132 h 733723"/>
                <a:gd name="connsiteX63" fmla="*/ 147791 w 1695575"/>
                <a:gd name="connsiteY63" fmla="*/ 434956 h 733723"/>
                <a:gd name="connsiteX64" fmla="*/ 129064 w 1695575"/>
                <a:gd name="connsiteY64" fmla="*/ 389403 h 733723"/>
                <a:gd name="connsiteX65" fmla="*/ 95888 w 1695575"/>
                <a:gd name="connsiteY65" fmla="*/ 347577 h 733723"/>
                <a:gd name="connsiteX66" fmla="*/ 77162 w 1695575"/>
                <a:gd name="connsiteY66" fmla="*/ 321074 h 733723"/>
                <a:gd name="connsiteX67" fmla="*/ 68511 w 1695575"/>
                <a:gd name="connsiteY67" fmla="*/ 279248 h 733723"/>
                <a:gd name="connsiteX68" fmla="*/ 48035 w 1695575"/>
                <a:gd name="connsiteY68" fmla="*/ 265996 h 733723"/>
                <a:gd name="connsiteX69" fmla="*/ 8509 w 1695575"/>
                <a:gd name="connsiteY69" fmla="*/ 229969 h 733723"/>
                <a:gd name="connsiteX70" fmla="*/ 87 w 1695575"/>
                <a:gd name="connsiteY70" fmla="*/ 164263 h 733723"/>
                <a:gd name="connsiteX71" fmla="*/ 11038 w 1695575"/>
                <a:gd name="connsiteY71" fmla="*/ 147837 h 733723"/>
                <a:gd name="connsiteX72" fmla="*/ 27464 w 1695575"/>
                <a:gd name="connsiteY72" fmla="*/ 136886 h 733723"/>
                <a:gd name="connsiteX73" fmla="*/ 76743 w 1695575"/>
                <a:gd name="connsiteY73" fmla="*/ 98558 h 733723"/>
                <a:gd name="connsiteX74" fmla="*/ 93170 w 1695575"/>
                <a:gd name="connsiteY74" fmla="*/ 93082 h 733723"/>
                <a:gd name="connsiteX75" fmla="*/ 109596 w 1695575"/>
                <a:gd name="connsiteY75" fmla="*/ 82132 h 733723"/>
                <a:gd name="connsiteX76" fmla="*/ 153400 w 1695575"/>
                <a:gd name="connsiteY76" fmla="*/ 71181 h 733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695575" h="733723">
                  <a:moveTo>
                    <a:pt x="153400" y="71181"/>
                  </a:moveTo>
                  <a:cubicBezTo>
                    <a:pt x="167089" y="68443"/>
                    <a:pt x="179073" y="68236"/>
                    <a:pt x="191728" y="65705"/>
                  </a:cubicBezTo>
                  <a:cubicBezTo>
                    <a:pt x="197387" y="64573"/>
                    <a:pt x="202605" y="61816"/>
                    <a:pt x="208154" y="60230"/>
                  </a:cubicBezTo>
                  <a:cubicBezTo>
                    <a:pt x="215390" y="58163"/>
                    <a:pt x="222820" y="56821"/>
                    <a:pt x="230056" y="54754"/>
                  </a:cubicBezTo>
                  <a:cubicBezTo>
                    <a:pt x="235605" y="53168"/>
                    <a:pt x="240914" y="50798"/>
                    <a:pt x="246482" y="49279"/>
                  </a:cubicBezTo>
                  <a:cubicBezTo>
                    <a:pt x="261002" y="45319"/>
                    <a:pt x="276008" y="43087"/>
                    <a:pt x="290286" y="38328"/>
                  </a:cubicBezTo>
                  <a:cubicBezTo>
                    <a:pt x="311242" y="31343"/>
                    <a:pt x="324349" y="26040"/>
                    <a:pt x="345040" y="21902"/>
                  </a:cubicBezTo>
                  <a:cubicBezTo>
                    <a:pt x="386632" y="13583"/>
                    <a:pt x="382300" y="17244"/>
                    <a:pt x="432647" y="10951"/>
                  </a:cubicBezTo>
                  <a:cubicBezTo>
                    <a:pt x="443663" y="9574"/>
                    <a:pt x="454444" y="6480"/>
                    <a:pt x="465500" y="5475"/>
                  </a:cubicBezTo>
                  <a:cubicBezTo>
                    <a:pt x="494639" y="2826"/>
                    <a:pt x="523905" y="1825"/>
                    <a:pt x="553107" y="0"/>
                  </a:cubicBezTo>
                  <a:cubicBezTo>
                    <a:pt x="750412" y="12330"/>
                    <a:pt x="544852" y="703"/>
                    <a:pt x="903536" y="10951"/>
                  </a:cubicBezTo>
                  <a:cubicBezTo>
                    <a:pt x="943714" y="12099"/>
                    <a:pt x="983843" y="14601"/>
                    <a:pt x="1023996" y="16426"/>
                  </a:cubicBezTo>
                  <a:lnTo>
                    <a:pt x="1078750" y="21902"/>
                  </a:lnTo>
                  <a:cubicBezTo>
                    <a:pt x="1120714" y="25717"/>
                    <a:pt x="1162874" y="27627"/>
                    <a:pt x="1204686" y="32853"/>
                  </a:cubicBezTo>
                  <a:cubicBezTo>
                    <a:pt x="1250326" y="38558"/>
                    <a:pt x="1269036" y="41601"/>
                    <a:pt x="1319670" y="43803"/>
                  </a:cubicBezTo>
                  <a:cubicBezTo>
                    <a:pt x="1379871" y="46420"/>
                    <a:pt x="1440130" y="47454"/>
                    <a:pt x="1500360" y="49279"/>
                  </a:cubicBezTo>
                  <a:cubicBezTo>
                    <a:pt x="1514961" y="51104"/>
                    <a:pt x="1529776" y="51671"/>
                    <a:pt x="1544164" y="54754"/>
                  </a:cubicBezTo>
                  <a:cubicBezTo>
                    <a:pt x="1555451" y="57173"/>
                    <a:pt x="1577016" y="65705"/>
                    <a:pt x="1577016" y="65705"/>
                  </a:cubicBezTo>
                  <a:cubicBezTo>
                    <a:pt x="1587967" y="73006"/>
                    <a:pt x="1600562" y="78300"/>
                    <a:pt x="1609869" y="87607"/>
                  </a:cubicBezTo>
                  <a:cubicBezTo>
                    <a:pt x="1615344" y="93082"/>
                    <a:pt x="1621338" y="98084"/>
                    <a:pt x="1626295" y="104033"/>
                  </a:cubicBezTo>
                  <a:cubicBezTo>
                    <a:pt x="1630508" y="109089"/>
                    <a:pt x="1632593" y="115807"/>
                    <a:pt x="1637246" y="120460"/>
                  </a:cubicBezTo>
                  <a:cubicBezTo>
                    <a:pt x="1641899" y="125113"/>
                    <a:pt x="1648197" y="127761"/>
                    <a:pt x="1653673" y="131411"/>
                  </a:cubicBezTo>
                  <a:lnTo>
                    <a:pt x="1675574" y="164263"/>
                  </a:lnTo>
                  <a:cubicBezTo>
                    <a:pt x="1679224" y="169739"/>
                    <a:pt x="1684079" y="169394"/>
                    <a:pt x="1686525" y="180690"/>
                  </a:cubicBezTo>
                  <a:cubicBezTo>
                    <a:pt x="1688971" y="191986"/>
                    <a:pt x="1689010" y="214924"/>
                    <a:pt x="1690252" y="232041"/>
                  </a:cubicBezTo>
                  <a:cubicBezTo>
                    <a:pt x="1706956" y="282153"/>
                    <a:pt x="1679561" y="286105"/>
                    <a:pt x="1673502" y="306074"/>
                  </a:cubicBezTo>
                  <a:cubicBezTo>
                    <a:pt x="1667443" y="326043"/>
                    <a:pt x="1658610" y="339899"/>
                    <a:pt x="1653901" y="351854"/>
                  </a:cubicBezTo>
                  <a:cubicBezTo>
                    <a:pt x="1649192" y="363809"/>
                    <a:pt x="1650634" y="370743"/>
                    <a:pt x="1645250" y="377806"/>
                  </a:cubicBezTo>
                  <a:cubicBezTo>
                    <a:pt x="1639866" y="384869"/>
                    <a:pt x="1611491" y="388757"/>
                    <a:pt x="1621599" y="394232"/>
                  </a:cubicBezTo>
                  <a:cubicBezTo>
                    <a:pt x="1611978" y="423100"/>
                    <a:pt x="1600740" y="440238"/>
                    <a:pt x="1593348" y="455660"/>
                  </a:cubicBezTo>
                  <a:cubicBezTo>
                    <a:pt x="1585956" y="471082"/>
                    <a:pt x="1581792" y="475099"/>
                    <a:pt x="1577245" y="486763"/>
                  </a:cubicBezTo>
                  <a:cubicBezTo>
                    <a:pt x="1572698" y="498427"/>
                    <a:pt x="1569753" y="516425"/>
                    <a:pt x="1566065" y="525643"/>
                  </a:cubicBezTo>
                  <a:cubicBezTo>
                    <a:pt x="1562377" y="534861"/>
                    <a:pt x="1560067" y="537736"/>
                    <a:pt x="1555115" y="542069"/>
                  </a:cubicBezTo>
                  <a:cubicBezTo>
                    <a:pt x="1545210" y="550736"/>
                    <a:pt x="1531569" y="554664"/>
                    <a:pt x="1522262" y="563971"/>
                  </a:cubicBezTo>
                  <a:cubicBezTo>
                    <a:pt x="1484756" y="601477"/>
                    <a:pt x="1502295" y="588233"/>
                    <a:pt x="1472983" y="607775"/>
                  </a:cubicBezTo>
                  <a:cubicBezTo>
                    <a:pt x="1443780" y="651578"/>
                    <a:pt x="1482109" y="598649"/>
                    <a:pt x="1445606" y="635152"/>
                  </a:cubicBezTo>
                  <a:cubicBezTo>
                    <a:pt x="1440953" y="639805"/>
                    <a:pt x="1439607" y="647245"/>
                    <a:pt x="1434655" y="651578"/>
                  </a:cubicBezTo>
                  <a:cubicBezTo>
                    <a:pt x="1424750" y="660245"/>
                    <a:pt x="1412753" y="666179"/>
                    <a:pt x="1401802" y="673480"/>
                  </a:cubicBezTo>
                  <a:cubicBezTo>
                    <a:pt x="1396327" y="677130"/>
                    <a:pt x="1401618" y="676747"/>
                    <a:pt x="1385376" y="684431"/>
                  </a:cubicBezTo>
                  <a:cubicBezTo>
                    <a:pt x="1369134" y="692115"/>
                    <a:pt x="1325828" y="712046"/>
                    <a:pt x="1304347" y="719584"/>
                  </a:cubicBezTo>
                  <a:cubicBezTo>
                    <a:pt x="1282866" y="727122"/>
                    <a:pt x="1291355" y="727306"/>
                    <a:pt x="1256493" y="729660"/>
                  </a:cubicBezTo>
                  <a:cubicBezTo>
                    <a:pt x="1202721" y="731010"/>
                    <a:pt x="1165867" y="733948"/>
                    <a:pt x="1095177" y="733710"/>
                  </a:cubicBezTo>
                  <a:cubicBezTo>
                    <a:pt x="1024487" y="733473"/>
                    <a:pt x="919962" y="730060"/>
                    <a:pt x="832355" y="728235"/>
                  </a:cubicBezTo>
                  <a:cubicBezTo>
                    <a:pt x="777193" y="726456"/>
                    <a:pt x="710881" y="717779"/>
                    <a:pt x="657141" y="711808"/>
                  </a:cubicBezTo>
                  <a:cubicBezTo>
                    <a:pt x="640715" y="709983"/>
                    <a:pt x="624165" y="709050"/>
                    <a:pt x="607862" y="706333"/>
                  </a:cubicBezTo>
                  <a:cubicBezTo>
                    <a:pt x="582767" y="702151"/>
                    <a:pt x="547418" y="698055"/>
                    <a:pt x="520255" y="689906"/>
                  </a:cubicBezTo>
                  <a:cubicBezTo>
                    <a:pt x="509199" y="686589"/>
                    <a:pt x="498721" y="681220"/>
                    <a:pt x="487402" y="678956"/>
                  </a:cubicBezTo>
                  <a:cubicBezTo>
                    <a:pt x="471783" y="675832"/>
                    <a:pt x="453579" y="672642"/>
                    <a:pt x="438123" y="668005"/>
                  </a:cubicBezTo>
                  <a:cubicBezTo>
                    <a:pt x="427066" y="664688"/>
                    <a:pt x="416221" y="660704"/>
                    <a:pt x="405270" y="657054"/>
                  </a:cubicBezTo>
                  <a:lnTo>
                    <a:pt x="372418" y="646103"/>
                  </a:lnTo>
                  <a:cubicBezTo>
                    <a:pt x="366942" y="644278"/>
                    <a:pt x="360793" y="643829"/>
                    <a:pt x="355991" y="640627"/>
                  </a:cubicBezTo>
                  <a:cubicBezTo>
                    <a:pt x="350516" y="636977"/>
                    <a:pt x="345578" y="632349"/>
                    <a:pt x="339565" y="629676"/>
                  </a:cubicBezTo>
                  <a:cubicBezTo>
                    <a:pt x="329017" y="624988"/>
                    <a:pt x="306712" y="618726"/>
                    <a:pt x="306712" y="618726"/>
                  </a:cubicBezTo>
                  <a:cubicBezTo>
                    <a:pt x="301237" y="615076"/>
                    <a:pt x="296172" y="610718"/>
                    <a:pt x="290286" y="607775"/>
                  </a:cubicBezTo>
                  <a:cubicBezTo>
                    <a:pt x="285123" y="605194"/>
                    <a:pt x="269993" y="600366"/>
                    <a:pt x="273859" y="602299"/>
                  </a:cubicBezTo>
                  <a:cubicBezTo>
                    <a:pt x="277725" y="604232"/>
                    <a:pt x="350648" y="631760"/>
                    <a:pt x="313480" y="619372"/>
                  </a:cubicBezTo>
                  <a:cubicBezTo>
                    <a:pt x="297054" y="608421"/>
                    <a:pt x="321189" y="616045"/>
                    <a:pt x="315001" y="611919"/>
                  </a:cubicBezTo>
                  <a:cubicBezTo>
                    <a:pt x="308813" y="607793"/>
                    <a:pt x="285913" y="599948"/>
                    <a:pt x="276350" y="594618"/>
                  </a:cubicBezTo>
                  <a:cubicBezTo>
                    <a:pt x="266787" y="589288"/>
                    <a:pt x="264157" y="587241"/>
                    <a:pt x="257623" y="579941"/>
                  </a:cubicBezTo>
                  <a:cubicBezTo>
                    <a:pt x="251089" y="572641"/>
                    <a:pt x="243297" y="556965"/>
                    <a:pt x="237147" y="550815"/>
                  </a:cubicBezTo>
                  <a:cubicBezTo>
                    <a:pt x="230997" y="544665"/>
                    <a:pt x="226672" y="549902"/>
                    <a:pt x="220721" y="543039"/>
                  </a:cubicBezTo>
                  <a:cubicBezTo>
                    <a:pt x="214770" y="536176"/>
                    <a:pt x="206864" y="519619"/>
                    <a:pt x="201443" y="509635"/>
                  </a:cubicBezTo>
                  <a:cubicBezTo>
                    <a:pt x="196022" y="499651"/>
                    <a:pt x="197134" y="495578"/>
                    <a:pt x="188192" y="483132"/>
                  </a:cubicBezTo>
                  <a:cubicBezTo>
                    <a:pt x="179250" y="470686"/>
                    <a:pt x="157646" y="450577"/>
                    <a:pt x="147791" y="434956"/>
                  </a:cubicBezTo>
                  <a:cubicBezTo>
                    <a:pt x="137936" y="419335"/>
                    <a:pt x="137714" y="403966"/>
                    <a:pt x="129064" y="389403"/>
                  </a:cubicBezTo>
                  <a:cubicBezTo>
                    <a:pt x="120414" y="374840"/>
                    <a:pt x="104538" y="358965"/>
                    <a:pt x="95888" y="347577"/>
                  </a:cubicBezTo>
                  <a:cubicBezTo>
                    <a:pt x="87238" y="336189"/>
                    <a:pt x="81725" y="332462"/>
                    <a:pt x="77162" y="321074"/>
                  </a:cubicBezTo>
                  <a:cubicBezTo>
                    <a:pt x="72599" y="309686"/>
                    <a:pt x="73366" y="288428"/>
                    <a:pt x="68511" y="279248"/>
                  </a:cubicBezTo>
                  <a:cubicBezTo>
                    <a:pt x="63656" y="270068"/>
                    <a:pt x="51685" y="271472"/>
                    <a:pt x="48035" y="265996"/>
                  </a:cubicBezTo>
                  <a:cubicBezTo>
                    <a:pt x="44385" y="255045"/>
                    <a:pt x="16500" y="246925"/>
                    <a:pt x="8509" y="229969"/>
                  </a:cubicBezTo>
                  <a:cubicBezTo>
                    <a:pt x="518" y="213014"/>
                    <a:pt x="-334" y="177952"/>
                    <a:pt x="87" y="164263"/>
                  </a:cubicBezTo>
                  <a:cubicBezTo>
                    <a:pt x="508" y="150574"/>
                    <a:pt x="5563" y="151487"/>
                    <a:pt x="11038" y="147837"/>
                  </a:cubicBezTo>
                  <a:cubicBezTo>
                    <a:pt x="16513" y="144187"/>
                    <a:pt x="22409" y="141099"/>
                    <a:pt x="27464" y="136886"/>
                  </a:cubicBezTo>
                  <a:cubicBezTo>
                    <a:pt x="46360" y="121140"/>
                    <a:pt x="49070" y="107783"/>
                    <a:pt x="76743" y="98558"/>
                  </a:cubicBezTo>
                  <a:cubicBezTo>
                    <a:pt x="82219" y="96733"/>
                    <a:pt x="88007" y="95663"/>
                    <a:pt x="93170" y="93082"/>
                  </a:cubicBezTo>
                  <a:cubicBezTo>
                    <a:pt x="99056" y="90139"/>
                    <a:pt x="103710" y="85075"/>
                    <a:pt x="109596" y="82132"/>
                  </a:cubicBezTo>
                  <a:cubicBezTo>
                    <a:pt x="126320" y="73770"/>
                    <a:pt x="139711" y="73919"/>
                    <a:pt x="153400" y="71181"/>
                  </a:cubicBezTo>
                  <a:close/>
                </a:path>
              </a:pathLst>
            </a:custGeom>
            <a:solidFill>
              <a:srgbClr val="FF8AD8">
                <a:alpha val="51000"/>
              </a:srgbClr>
            </a:solidFill>
            <a:ln>
              <a:solidFill>
                <a:srgbClr val="FF8A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7BBC65A-022D-8348-8F4A-26844CF1994A}"/>
                </a:ext>
              </a:extLst>
            </p:cNvPr>
            <p:cNvSpPr/>
            <p:nvPr/>
          </p:nvSpPr>
          <p:spPr>
            <a:xfrm>
              <a:off x="6275540" y="3544866"/>
              <a:ext cx="845507" cy="532934"/>
            </a:xfrm>
            <a:custGeom>
              <a:avLst/>
              <a:gdLst>
                <a:gd name="connsiteX0" fmla="*/ 0 w 845507"/>
                <a:gd name="connsiteY0" fmla="*/ 0 h 532934"/>
                <a:gd name="connsiteX1" fmla="*/ 62630 w 845507"/>
                <a:gd name="connsiteY1" fmla="*/ 81419 h 532934"/>
                <a:gd name="connsiteX2" fmla="*/ 81419 w 845507"/>
                <a:gd name="connsiteY2" fmla="*/ 118997 h 532934"/>
                <a:gd name="connsiteX3" fmla="*/ 106471 w 845507"/>
                <a:gd name="connsiteY3" fmla="*/ 175364 h 532934"/>
                <a:gd name="connsiteX4" fmla="*/ 125260 w 845507"/>
                <a:gd name="connsiteY4" fmla="*/ 187890 h 532934"/>
                <a:gd name="connsiteX5" fmla="*/ 169101 w 845507"/>
                <a:gd name="connsiteY5" fmla="*/ 237994 h 532934"/>
                <a:gd name="connsiteX6" fmla="*/ 194153 w 845507"/>
                <a:gd name="connsiteY6" fmla="*/ 275572 h 532934"/>
                <a:gd name="connsiteX7" fmla="*/ 206679 w 845507"/>
                <a:gd name="connsiteY7" fmla="*/ 294361 h 532934"/>
                <a:gd name="connsiteX8" fmla="*/ 219205 w 845507"/>
                <a:gd name="connsiteY8" fmla="*/ 331939 h 532934"/>
                <a:gd name="connsiteX9" fmla="*/ 231731 w 845507"/>
                <a:gd name="connsiteY9" fmla="*/ 344466 h 532934"/>
                <a:gd name="connsiteX10" fmla="*/ 244257 w 845507"/>
                <a:gd name="connsiteY10" fmla="*/ 363255 h 532934"/>
                <a:gd name="connsiteX11" fmla="*/ 263046 w 845507"/>
                <a:gd name="connsiteY11" fmla="*/ 375781 h 532934"/>
                <a:gd name="connsiteX12" fmla="*/ 275572 w 845507"/>
                <a:gd name="connsiteY12" fmla="*/ 394570 h 532934"/>
                <a:gd name="connsiteX13" fmla="*/ 313150 w 845507"/>
                <a:gd name="connsiteY13" fmla="*/ 419622 h 532934"/>
                <a:gd name="connsiteX14" fmla="*/ 325676 w 845507"/>
                <a:gd name="connsiteY14" fmla="*/ 438411 h 532934"/>
                <a:gd name="connsiteX15" fmla="*/ 363255 w 845507"/>
                <a:gd name="connsiteY15" fmla="*/ 450937 h 532934"/>
                <a:gd name="connsiteX16" fmla="*/ 400833 w 845507"/>
                <a:gd name="connsiteY16" fmla="*/ 463463 h 532934"/>
                <a:gd name="connsiteX17" fmla="*/ 513567 w 845507"/>
                <a:gd name="connsiteY17" fmla="*/ 501041 h 532934"/>
                <a:gd name="connsiteX18" fmla="*/ 532356 w 845507"/>
                <a:gd name="connsiteY18" fmla="*/ 507304 h 532934"/>
                <a:gd name="connsiteX19" fmla="*/ 551145 w 845507"/>
                <a:gd name="connsiteY19" fmla="*/ 513567 h 532934"/>
                <a:gd name="connsiteX20" fmla="*/ 701457 w 845507"/>
                <a:gd name="connsiteY20" fmla="*/ 519830 h 532934"/>
                <a:gd name="connsiteX21" fmla="*/ 745298 w 845507"/>
                <a:gd name="connsiteY21" fmla="*/ 526093 h 532934"/>
                <a:gd name="connsiteX22" fmla="*/ 782876 w 845507"/>
                <a:gd name="connsiteY22" fmla="*/ 532356 h 532934"/>
                <a:gd name="connsiteX23" fmla="*/ 845507 w 845507"/>
                <a:gd name="connsiteY23" fmla="*/ 532356 h 532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45507" h="532934">
                  <a:moveTo>
                    <a:pt x="0" y="0"/>
                  </a:moveTo>
                  <a:cubicBezTo>
                    <a:pt x="10001" y="11668"/>
                    <a:pt x="56134" y="61931"/>
                    <a:pt x="62630" y="81419"/>
                  </a:cubicBezTo>
                  <a:cubicBezTo>
                    <a:pt x="85471" y="149942"/>
                    <a:pt x="49043" y="46151"/>
                    <a:pt x="81419" y="118997"/>
                  </a:cubicBezTo>
                  <a:cubicBezTo>
                    <a:pt x="91341" y="141322"/>
                    <a:pt x="89462" y="158355"/>
                    <a:pt x="106471" y="175364"/>
                  </a:cubicBezTo>
                  <a:cubicBezTo>
                    <a:pt x="111794" y="180687"/>
                    <a:pt x="118997" y="183715"/>
                    <a:pt x="125260" y="187890"/>
                  </a:cubicBezTo>
                  <a:cubicBezTo>
                    <a:pt x="154487" y="231731"/>
                    <a:pt x="137786" y="217117"/>
                    <a:pt x="169101" y="237994"/>
                  </a:cubicBezTo>
                  <a:lnTo>
                    <a:pt x="194153" y="275572"/>
                  </a:lnTo>
                  <a:cubicBezTo>
                    <a:pt x="198328" y="281835"/>
                    <a:pt x="204299" y="287220"/>
                    <a:pt x="206679" y="294361"/>
                  </a:cubicBezTo>
                  <a:cubicBezTo>
                    <a:pt x="210854" y="306887"/>
                    <a:pt x="209869" y="322602"/>
                    <a:pt x="219205" y="331939"/>
                  </a:cubicBezTo>
                  <a:cubicBezTo>
                    <a:pt x="223380" y="336115"/>
                    <a:pt x="228042" y="339855"/>
                    <a:pt x="231731" y="344466"/>
                  </a:cubicBezTo>
                  <a:cubicBezTo>
                    <a:pt x="236433" y="350344"/>
                    <a:pt x="238934" y="357932"/>
                    <a:pt x="244257" y="363255"/>
                  </a:cubicBezTo>
                  <a:cubicBezTo>
                    <a:pt x="249580" y="368578"/>
                    <a:pt x="256783" y="371606"/>
                    <a:pt x="263046" y="375781"/>
                  </a:cubicBezTo>
                  <a:cubicBezTo>
                    <a:pt x="267221" y="382044"/>
                    <a:pt x="269907" y="389613"/>
                    <a:pt x="275572" y="394570"/>
                  </a:cubicBezTo>
                  <a:cubicBezTo>
                    <a:pt x="286902" y="404483"/>
                    <a:pt x="313150" y="419622"/>
                    <a:pt x="313150" y="419622"/>
                  </a:cubicBezTo>
                  <a:cubicBezTo>
                    <a:pt x="317325" y="425885"/>
                    <a:pt x="319293" y="434422"/>
                    <a:pt x="325676" y="438411"/>
                  </a:cubicBezTo>
                  <a:cubicBezTo>
                    <a:pt x="336873" y="445409"/>
                    <a:pt x="350729" y="446762"/>
                    <a:pt x="363255" y="450937"/>
                  </a:cubicBezTo>
                  <a:lnTo>
                    <a:pt x="400833" y="463463"/>
                  </a:lnTo>
                  <a:lnTo>
                    <a:pt x="513567" y="501041"/>
                  </a:lnTo>
                  <a:lnTo>
                    <a:pt x="532356" y="507304"/>
                  </a:lnTo>
                  <a:cubicBezTo>
                    <a:pt x="538619" y="509392"/>
                    <a:pt x="544549" y="513292"/>
                    <a:pt x="551145" y="513567"/>
                  </a:cubicBezTo>
                  <a:lnTo>
                    <a:pt x="701457" y="519830"/>
                  </a:lnTo>
                  <a:lnTo>
                    <a:pt x="745298" y="526093"/>
                  </a:lnTo>
                  <a:cubicBezTo>
                    <a:pt x="757849" y="528024"/>
                    <a:pt x="770202" y="531564"/>
                    <a:pt x="782876" y="532356"/>
                  </a:cubicBezTo>
                  <a:cubicBezTo>
                    <a:pt x="803712" y="533658"/>
                    <a:pt x="824630" y="532356"/>
                    <a:pt x="845507" y="532356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55D35CC-D837-F34F-BF70-4A8922A471E6}"/>
                </a:ext>
              </a:extLst>
            </p:cNvPr>
            <p:cNvSpPr/>
            <p:nvPr/>
          </p:nvSpPr>
          <p:spPr>
            <a:xfrm>
              <a:off x="9938657" y="3537857"/>
              <a:ext cx="1311031" cy="1469572"/>
            </a:xfrm>
            <a:custGeom>
              <a:avLst/>
              <a:gdLst>
                <a:gd name="connsiteX0" fmla="*/ 674914 w 1295400"/>
                <a:gd name="connsiteY0" fmla="*/ 228600 h 1469572"/>
                <a:gd name="connsiteX1" fmla="*/ 511629 w 1295400"/>
                <a:gd name="connsiteY1" fmla="*/ 370114 h 1469572"/>
                <a:gd name="connsiteX2" fmla="*/ 478972 w 1295400"/>
                <a:gd name="connsiteY2" fmla="*/ 391886 h 1469572"/>
                <a:gd name="connsiteX3" fmla="*/ 435429 w 1295400"/>
                <a:gd name="connsiteY3" fmla="*/ 435429 h 1469572"/>
                <a:gd name="connsiteX4" fmla="*/ 413657 w 1295400"/>
                <a:gd name="connsiteY4" fmla="*/ 457200 h 1469572"/>
                <a:gd name="connsiteX5" fmla="*/ 391886 w 1295400"/>
                <a:gd name="connsiteY5" fmla="*/ 478972 h 1469572"/>
                <a:gd name="connsiteX6" fmla="*/ 381000 w 1295400"/>
                <a:gd name="connsiteY6" fmla="*/ 511629 h 1469572"/>
                <a:gd name="connsiteX7" fmla="*/ 315686 w 1295400"/>
                <a:gd name="connsiteY7" fmla="*/ 576943 h 1469572"/>
                <a:gd name="connsiteX8" fmla="*/ 293914 w 1295400"/>
                <a:gd name="connsiteY8" fmla="*/ 598714 h 1469572"/>
                <a:gd name="connsiteX9" fmla="*/ 228600 w 1295400"/>
                <a:gd name="connsiteY9" fmla="*/ 685800 h 1469572"/>
                <a:gd name="connsiteX10" fmla="*/ 206829 w 1295400"/>
                <a:gd name="connsiteY10" fmla="*/ 870857 h 1469572"/>
                <a:gd name="connsiteX11" fmla="*/ 185057 w 1295400"/>
                <a:gd name="connsiteY11" fmla="*/ 936172 h 1469572"/>
                <a:gd name="connsiteX12" fmla="*/ 174172 w 1295400"/>
                <a:gd name="connsiteY12" fmla="*/ 968829 h 1469572"/>
                <a:gd name="connsiteX13" fmla="*/ 130629 w 1295400"/>
                <a:gd name="connsiteY13" fmla="*/ 1012372 h 1469572"/>
                <a:gd name="connsiteX14" fmla="*/ 108857 w 1295400"/>
                <a:gd name="connsiteY14" fmla="*/ 1034143 h 1469572"/>
                <a:gd name="connsiteX15" fmla="*/ 54429 w 1295400"/>
                <a:gd name="connsiteY15" fmla="*/ 1077686 h 1469572"/>
                <a:gd name="connsiteX16" fmla="*/ 43543 w 1295400"/>
                <a:gd name="connsiteY16" fmla="*/ 1110343 h 1469572"/>
                <a:gd name="connsiteX17" fmla="*/ 0 w 1295400"/>
                <a:gd name="connsiteY17" fmla="*/ 1164772 h 1469572"/>
                <a:gd name="connsiteX18" fmla="*/ 21772 w 1295400"/>
                <a:gd name="connsiteY18" fmla="*/ 1230086 h 1469572"/>
                <a:gd name="connsiteX19" fmla="*/ 119743 w 1295400"/>
                <a:gd name="connsiteY19" fmla="*/ 1349829 h 1469572"/>
                <a:gd name="connsiteX20" fmla="*/ 152400 w 1295400"/>
                <a:gd name="connsiteY20" fmla="*/ 1382486 h 1469572"/>
                <a:gd name="connsiteX21" fmla="*/ 174172 w 1295400"/>
                <a:gd name="connsiteY21" fmla="*/ 1404257 h 1469572"/>
                <a:gd name="connsiteX22" fmla="*/ 239486 w 1295400"/>
                <a:gd name="connsiteY22" fmla="*/ 1436914 h 1469572"/>
                <a:gd name="connsiteX23" fmla="*/ 304800 w 1295400"/>
                <a:gd name="connsiteY23" fmla="*/ 1458686 h 1469572"/>
                <a:gd name="connsiteX24" fmla="*/ 337457 w 1295400"/>
                <a:gd name="connsiteY24" fmla="*/ 1469572 h 1469572"/>
                <a:gd name="connsiteX25" fmla="*/ 609600 w 1295400"/>
                <a:gd name="connsiteY25" fmla="*/ 1458686 h 1469572"/>
                <a:gd name="connsiteX26" fmla="*/ 685800 w 1295400"/>
                <a:gd name="connsiteY26" fmla="*/ 1447800 h 1469572"/>
                <a:gd name="connsiteX27" fmla="*/ 914400 w 1295400"/>
                <a:gd name="connsiteY27" fmla="*/ 1426029 h 1469572"/>
                <a:gd name="connsiteX28" fmla="*/ 1045029 w 1295400"/>
                <a:gd name="connsiteY28" fmla="*/ 1382486 h 1469572"/>
                <a:gd name="connsiteX29" fmla="*/ 1077686 w 1295400"/>
                <a:gd name="connsiteY29" fmla="*/ 1371600 h 1469572"/>
                <a:gd name="connsiteX30" fmla="*/ 1132114 w 1295400"/>
                <a:gd name="connsiteY30" fmla="*/ 1328057 h 1469572"/>
                <a:gd name="connsiteX31" fmla="*/ 1164772 w 1295400"/>
                <a:gd name="connsiteY31" fmla="*/ 1306286 h 1469572"/>
                <a:gd name="connsiteX32" fmla="*/ 1219200 w 1295400"/>
                <a:gd name="connsiteY32" fmla="*/ 1262743 h 1469572"/>
                <a:gd name="connsiteX33" fmla="*/ 1240972 w 1295400"/>
                <a:gd name="connsiteY33" fmla="*/ 1230086 h 1469572"/>
                <a:gd name="connsiteX34" fmla="*/ 1262743 w 1295400"/>
                <a:gd name="connsiteY34" fmla="*/ 1208314 h 1469572"/>
                <a:gd name="connsiteX35" fmla="*/ 1273629 w 1295400"/>
                <a:gd name="connsiteY35" fmla="*/ 1175657 h 1469572"/>
                <a:gd name="connsiteX36" fmla="*/ 1295400 w 1295400"/>
                <a:gd name="connsiteY36" fmla="*/ 1143000 h 1469572"/>
                <a:gd name="connsiteX37" fmla="*/ 1295400 w 1295400"/>
                <a:gd name="connsiteY37" fmla="*/ 936172 h 1469572"/>
                <a:gd name="connsiteX38" fmla="*/ 1284514 w 1295400"/>
                <a:gd name="connsiteY38" fmla="*/ 762000 h 1469572"/>
                <a:gd name="connsiteX39" fmla="*/ 1273629 w 1295400"/>
                <a:gd name="connsiteY39" fmla="*/ 718457 h 1469572"/>
                <a:gd name="connsiteX40" fmla="*/ 1251857 w 1295400"/>
                <a:gd name="connsiteY40" fmla="*/ 653143 h 1469572"/>
                <a:gd name="connsiteX41" fmla="*/ 1230086 w 1295400"/>
                <a:gd name="connsiteY41" fmla="*/ 587829 h 1469572"/>
                <a:gd name="connsiteX42" fmla="*/ 1219200 w 1295400"/>
                <a:gd name="connsiteY42" fmla="*/ 555172 h 1469572"/>
                <a:gd name="connsiteX43" fmla="*/ 1208314 w 1295400"/>
                <a:gd name="connsiteY43" fmla="*/ 522514 h 1469572"/>
                <a:gd name="connsiteX44" fmla="*/ 1186543 w 1295400"/>
                <a:gd name="connsiteY44" fmla="*/ 250372 h 1469572"/>
                <a:gd name="connsiteX45" fmla="*/ 1164772 w 1295400"/>
                <a:gd name="connsiteY45" fmla="*/ 185057 h 1469572"/>
                <a:gd name="connsiteX46" fmla="*/ 1153886 w 1295400"/>
                <a:gd name="connsiteY46" fmla="*/ 152400 h 1469572"/>
                <a:gd name="connsiteX47" fmla="*/ 1110343 w 1295400"/>
                <a:gd name="connsiteY47" fmla="*/ 97972 h 1469572"/>
                <a:gd name="connsiteX48" fmla="*/ 1066800 w 1295400"/>
                <a:gd name="connsiteY48" fmla="*/ 54429 h 1469572"/>
                <a:gd name="connsiteX49" fmla="*/ 1023257 w 1295400"/>
                <a:gd name="connsiteY49" fmla="*/ 10886 h 1469572"/>
                <a:gd name="connsiteX50" fmla="*/ 979714 w 1295400"/>
                <a:gd name="connsiteY50" fmla="*/ 0 h 1469572"/>
                <a:gd name="connsiteX51" fmla="*/ 827314 w 1295400"/>
                <a:gd name="connsiteY51" fmla="*/ 21772 h 1469572"/>
                <a:gd name="connsiteX52" fmla="*/ 794657 w 1295400"/>
                <a:gd name="connsiteY52" fmla="*/ 43543 h 1469572"/>
                <a:gd name="connsiteX53" fmla="*/ 772886 w 1295400"/>
                <a:gd name="connsiteY53" fmla="*/ 76200 h 1469572"/>
                <a:gd name="connsiteX54" fmla="*/ 740229 w 1295400"/>
                <a:gd name="connsiteY54" fmla="*/ 87086 h 1469572"/>
                <a:gd name="connsiteX55" fmla="*/ 696686 w 1295400"/>
                <a:gd name="connsiteY55" fmla="*/ 130629 h 1469572"/>
                <a:gd name="connsiteX56" fmla="*/ 674914 w 1295400"/>
                <a:gd name="connsiteY56" fmla="*/ 152400 h 1469572"/>
                <a:gd name="connsiteX57" fmla="*/ 631372 w 1295400"/>
                <a:gd name="connsiteY57" fmla="*/ 206829 h 1469572"/>
                <a:gd name="connsiteX58" fmla="*/ 674914 w 1295400"/>
                <a:gd name="connsiteY58" fmla="*/ 228600 h 1469572"/>
                <a:gd name="connsiteX0" fmla="*/ 588944 w 1295400"/>
                <a:gd name="connsiteY0" fmla="*/ 291123 h 1469572"/>
                <a:gd name="connsiteX1" fmla="*/ 511629 w 1295400"/>
                <a:gd name="connsiteY1" fmla="*/ 370114 h 1469572"/>
                <a:gd name="connsiteX2" fmla="*/ 478972 w 1295400"/>
                <a:gd name="connsiteY2" fmla="*/ 391886 h 1469572"/>
                <a:gd name="connsiteX3" fmla="*/ 435429 w 1295400"/>
                <a:gd name="connsiteY3" fmla="*/ 435429 h 1469572"/>
                <a:gd name="connsiteX4" fmla="*/ 413657 w 1295400"/>
                <a:gd name="connsiteY4" fmla="*/ 457200 h 1469572"/>
                <a:gd name="connsiteX5" fmla="*/ 391886 w 1295400"/>
                <a:gd name="connsiteY5" fmla="*/ 478972 h 1469572"/>
                <a:gd name="connsiteX6" fmla="*/ 381000 w 1295400"/>
                <a:gd name="connsiteY6" fmla="*/ 511629 h 1469572"/>
                <a:gd name="connsiteX7" fmla="*/ 315686 w 1295400"/>
                <a:gd name="connsiteY7" fmla="*/ 576943 h 1469572"/>
                <a:gd name="connsiteX8" fmla="*/ 293914 w 1295400"/>
                <a:gd name="connsiteY8" fmla="*/ 598714 h 1469572"/>
                <a:gd name="connsiteX9" fmla="*/ 228600 w 1295400"/>
                <a:gd name="connsiteY9" fmla="*/ 685800 h 1469572"/>
                <a:gd name="connsiteX10" fmla="*/ 206829 w 1295400"/>
                <a:gd name="connsiteY10" fmla="*/ 870857 h 1469572"/>
                <a:gd name="connsiteX11" fmla="*/ 185057 w 1295400"/>
                <a:gd name="connsiteY11" fmla="*/ 936172 h 1469572"/>
                <a:gd name="connsiteX12" fmla="*/ 174172 w 1295400"/>
                <a:gd name="connsiteY12" fmla="*/ 968829 h 1469572"/>
                <a:gd name="connsiteX13" fmla="*/ 130629 w 1295400"/>
                <a:gd name="connsiteY13" fmla="*/ 1012372 h 1469572"/>
                <a:gd name="connsiteX14" fmla="*/ 108857 w 1295400"/>
                <a:gd name="connsiteY14" fmla="*/ 1034143 h 1469572"/>
                <a:gd name="connsiteX15" fmla="*/ 54429 w 1295400"/>
                <a:gd name="connsiteY15" fmla="*/ 1077686 h 1469572"/>
                <a:gd name="connsiteX16" fmla="*/ 43543 w 1295400"/>
                <a:gd name="connsiteY16" fmla="*/ 1110343 h 1469572"/>
                <a:gd name="connsiteX17" fmla="*/ 0 w 1295400"/>
                <a:gd name="connsiteY17" fmla="*/ 1164772 h 1469572"/>
                <a:gd name="connsiteX18" fmla="*/ 21772 w 1295400"/>
                <a:gd name="connsiteY18" fmla="*/ 1230086 h 1469572"/>
                <a:gd name="connsiteX19" fmla="*/ 119743 w 1295400"/>
                <a:gd name="connsiteY19" fmla="*/ 1349829 h 1469572"/>
                <a:gd name="connsiteX20" fmla="*/ 152400 w 1295400"/>
                <a:gd name="connsiteY20" fmla="*/ 1382486 h 1469572"/>
                <a:gd name="connsiteX21" fmla="*/ 174172 w 1295400"/>
                <a:gd name="connsiteY21" fmla="*/ 1404257 h 1469572"/>
                <a:gd name="connsiteX22" fmla="*/ 239486 w 1295400"/>
                <a:gd name="connsiteY22" fmla="*/ 1436914 h 1469572"/>
                <a:gd name="connsiteX23" fmla="*/ 304800 w 1295400"/>
                <a:gd name="connsiteY23" fmla="*/ 1458686 h 1469572"/>
                <a:gd name="connsiteX24" fmla="*/ 337457 w 1295400"/>
                <a:gd name="connsiteY24" fmla="*/ 1469572 h 1469572"/>
                <a:gd name="connsiteX25" fmla="*/ 609600 w 1295400"/>
                <a:gd name="connsiteY25" fmla="*/ 1458686 h 1469572"/>
                <a:gd name="connsiteX26" fmla="*/ 685800 w 1295400"/>
                <a:gd name="connsiteY26" fmla="*/ 1447800 h 1469572"/>
                <a:gd name="connsiteX27" fmla="*/ 914400 w 1295400"/>
                <a:gd name="connsiteY27" fmla="*/ 1426029 h 1469572"/>
                <a:gd name="connsiteX28" fmla="*/ 1045029 w 1295400"/>
                <a:gd name="connsiteY28" fmla="*/ 1382486 h 1469572"/>
                <a:gd name="connsiteX29" fmla="*/ 1077686 w 1295400"/>
                <a:gd name="connsiteY29" fmla="*/ 1371600 h 1469572"/>
                <a:gd name="connsiteX30" fmla="*/ 1132114 w 1295400"/>
                <a:gd name="connsiteY30" fmla="*/ 1328057 h 1469572"/>
                <a:gd name="connsiteX31" fmla="*/ 1164772 w 1295400"/>
                <a:gd name="connsiteY31" fmla="*/ 1306286 h 1469572"/>
                <a:gd name="connsiteX32" fmla="*/ 1219200 w 1295400"/>
                <a:gd name="connsiteY32" fmla="*/ 1262743 h 1469572"/>
                <a:gd name="connsiteX33" fmla="*/ 1240972 w 1295400"/>
                <a:gd name="connsiteY33" fmla="*/ 1230086 h 1469572"/>
                <a:gd name="connsiteX34" fmla="*/ 1262743 w 1295400"/>
                <a:gd name="connsiteY34" fmla="*/ 1208314 h 1469572"/>
                <a:gd name="connsiteX35" fmla="*/ 1273629 w 1295400"/>
                <a:gd name="connsiteY35" fmla="*/ 1175657 h 1469572"/>
                <a:gd name="connsiteX36" fmla="*/ 1295400 w 1295400"/>
                <a:gd name="connsiteY36" fmla="*/ 1143000 h 1469572"/>
                <a:gd name="connsiteX37" fmla="*/ 1295400 w 1295400"/>
                <a:gd name="connsiteY37" fmla="*/ 936172 h 1469572"/>
                <a:gd name="connsiteX38" fmla="*/ 1284514 w 1295400"/>
                <a:gd name="connsiteY38" fmla="*/ 762000 h 1469572"/>
                <a:gd name="connsiteX39" fmla="*/ 1273629 w 1295400"/>
                <a:gd name="connsiteY39" fmla="*/ 718457 h 1469572"/>
                <a:gd name="connsiteX40" fmla="*/ 1251857 w 1295400"/>
                <a:gd name="connsiteY40" fmla="*/ 653143 h 1469572"/>
                <a:gd name="connsiteX41" fmla="*/ 1230086 w 1295400"/>
                <a:gd name="connsiteY41" fmla="*/ 587829 h 1469572"/>
                <a:gd name="connsiteX42" fmla="*/ 1219200 w 1295400"/>
                <a:gd name="connsiteY42" fmla="*/ 555172 h 1469572"/>
                <a:gd name="connsiteX43" fmla="*/ 1208314 w 1295400"/>
                <a:gd name="connsiteY43" fmla="*/ 522514 h 1469572"/>
                <a:gd name="connsiteX44" fmla="*/ 1186543 w 1295400"/>
                <a:gd name="connsiteY44" fmla="*/ 250372 h 1469572"/>
                <a:gd name="connsiteX45" fmla="*/ 1164772 w 1295400"/>
                <a:gd name="connsiteY45" fmla="*/ 185057 h 1469572"/>
                <a:gd name="connsiteX46" fmla="*/ 1153886 w 1295400"/>
                <a:gd name="connsiteY46" fmla="*/ 152400 h 1469572"/>
                <a:gd name="connsiteX47" fmla="*/ 1110343 w 1295400"/>
                <a:gd name="connsiteY47" fmla="*/ 97972 h 1469572"/>
                <a:gd name="connsiteX48" fmla="*/ 1066800 w 1295400"/>
                <a:gd name="connsiteY48" fmla="*/ 54429 h 1469572"/>
                <a:gd name="connsiteX49" fmla="*/ 1023257 w 1295400"/>
                <a:gd name="connsiteY49" fmla="*/ 10886 h 1469572"/>
                <a:gd name="connsiteX50" fmla="*/ 979714 w 1295400"/>
                <a:gd name="connsiteY50" fmla="*/ 0 h 1469572"/>
                <a:gd name="connsiteX51" fmla="*/ 827314 w 1295400"/>
                <a:gd name="connsiteY51" fmla="*/ 21772 h 1469572"/>
                <a:gd name="connsiteX52" fmla="*/ 794657 w 1295400"/>
                <a:gd name="connsiteY52" fmla="*/ 43543 h 1469572"/>
                <a:gd name="connsiteX53" fmla="*/ 772886 w 1295400"/>
                <a:gd name="connsiteY53" fmla="*/ 76200 h 1469572"/>
                <a:gd name="connsiteX54" fmla="*/ 740229 w 1295400"/>
                <a:gd name="connsiteY54" fmla="*/ 87086 h 1469572"/>
                <a:gd name="connsiteX55" fmla="*/ 696686 w 1295400"/>
                <a:gd name="connsiteY55" fmla="*/ 130629 h 1469572"/>
                <a:gd name="connsiteX56" fmla="*/ 674914 w 1295400"/>
                <a:gd name="connsiteY56" fmla="*/ 152400 h 1469572"/>
                <a:gd name="connsiteX57" fmla="*/ 631372 w 1295400"/>
                <a:gd name="connsiteY57" fmla="*/ 206829 h 1469572"/>
                <a:gd name="connsiteX58" fmla="*/ 588944 w 1295400"/>
                <a:gd name="connsiteY58" fmla="*/ 291123 h 1469572"/>
                <a:gd name="connsiteX0" fmla="*/ 588944 w 1295400"/>
                <a:gd name="connsiteY0" fmla="*/ 291123 h 1469572"/>
                <a:gd name="connsiteX1" fmla="*/ 511629 w 1295400"/>
                <a:gd name="connsiteY1" fmla="*/ 370114 h 1469572"/>
                <a:gd name="connsiteX2" fmla="*/ 478972 w 1295400"/>
                <a:gd name="connsiteY2" fmla="*/ 391886 h 1469572"/>
                <a:gd name="connsiteX3" fmla="*/ 435429 w 1295400"/>
                <a:gd name="connsiteY3" fmla="*/ 435429 h 1469572"/>
                <a:gd name="connsiteX4" fmla="*/ 413657 w 1295400"/>
                <a:gd name="connsiteY4" fmla="*/ 457200 h 1469572"/>
                <a:gd name="connsiteX5" fmla="*/ 391886 w 1295400"/>
                <a:gd name="connsiteY5" fmla="*/ 478972 h 1469572"/>
                <a:gd name="connsiteX6" fmla="*/ 381000 w 1295400"/>
                <a:gd name="connsiteY6" fmla="*/ 511629 h 1469572"/>
                <a:gd name="connsiteX7" fmla="*/ 315686 w 1295400"/>
                <a:gd name="connsiteY7" fmla="*/ 576943 h 1469572"/>
                <a:gd name="connsiteX8" fmla="*/ 293914 w 1295400"/>
                <a:gd name="connsiteY8" fmla="*/ 598714 h 1469572"/>
                <a:gd name="connsiteX9" fmla="*/ 228600 w 1295400"/>
                <a:gd name="connsiteY9" fmla="*/ 685800 h 1469572"/>
                <a:gd name="connsiteX10" fmla="*/ 206829 w 1295400"/>
                <a:gd name="connsiteY10" fmla="*/ 870857 h 1469572"/>
                <a:gd name="connsiteX11" fmla="*/ 185057 w 1295400"/>
                <a:gd name="connsiteY11" fmla="*/ 936172 h 1469572"/>
                <a:gd name="connsiteX12" fmla="*/ 174172 w 1295400"/>
                <a:gd name="connsiteY12" fmla="*/ 968829 h 1469572"/>
                <a:gd name="connsiteX13" fmla="*/ 130629 w 1295400"/>
                <a:gd name="connsiteY13" fmla="*/ 1012372 h 1469572"/>
                <a:gd name="connsiteX14" fmla="*/ 108857 w 1295400"/>
                <a:gd name="connsiteY14" fmla="*/ 1034143 h 1469572"/>
                <a:gd name="connsiteX15" fmla="*/ 54429 w 1295400"/>
                <a:gd name="connsiteY15" fmla="*/ 1077686 h 1469572"/>
                <a:gd name="connsiteX16" fmla="*/ 43543 w 1295400"/>
                <a:gd name="connsiteY16" fmla="*/ 1110343 h 1469572"/>
                <a:gd name="connsiteX17" fmla="*/ 0 w 1295400"/>
                <a:gd name="connsiteY17" fmla="*/ 1164772 h 1469572"/>
                <a:gd name="connsiteX18" fmla="*/ 21772 w 1295400"/>
                <a:gd name="connsiteY18" fmla="*/ 1230086 h 1469572"/>
                <a:gd name="connsiteX19" fmla="*/ 119743 w 1295400"/>
                <a:gd name="connsiteY19" fmla="*/ 1349829 h 1469572"/>
                <a:gd name="connsiteX20" fmla="*/ 152400 w 1295400"/>
                <a:gd name="connsiteY20" fmla="*/ 1382486 h 1469572"/>
                <a:gd name="connsiteX21" fmla="*/ 174172 w 1295400"/>
                <a:gd name="connsiteY21" fmla="*/ 1404257 h 1469572"/>
                <a:gd name="connsiteX22" fmla="*/ 239486 w 1295400"/>
                <a:gd name="connsiteY22" fmla="*/ 1436914 h 1469572"/>
                <a:gd name="connsiteX23" fmla="*/ 304800 w 1295400"/>
                <a:gd name="connsiteY23" fmla="*/ 1458686 h 1469572"/>
                <a:gd name="connsiteX24" fmla="*/ 337457 w 1295400"/>
                <a:gd name="connsiteY24" fmla="*/ 1469572 h 1469572"/>
                <a:gd name="connsiteX25" fmla="*/ 609600 w 1295400"/>
                <a:gd name="connsiteY25" fmla="*/ 1458686 h 1469572"/>
                <a:gd name="connsiteX26" fmla="*/ 685800 w 1295400"/>
                <a:gd name="connsiteY26" fmla="*/ 1447800 h 1469572"/>
                <a:gd name="connsiteX27" fmla="*/ 914400 w 1295400"/>
                <a:gd name="connsiteY27" fmla="*/ 1426029 h 1469572"/>
                <a:gd name="connsiteX28" fmla="*/ 1045029 w 1295400"/>
                <a:gd name="connsiteY28" fmla="*/ 1382486 h 1469572"/>
                <a:gd name="connsiteX29" fmla="*/ 1077686 w 1295400"/>
                <a:gd name="connsiteY29" fmla="*/ 1371600 h 1469572"/>
                <a:gd name="connsiteX30" fmla="*/ 1132114 w 1295400"/>
                <a:gd name="connsiteY30" fmla="*/ 1328057 h 1469572"/>
                <a:gd name="connsiteX31" fmla="*/ 1164772 w 1295400"/>
                <a:gd name="connsiteY31" fmla="*/ 1306286 h 1469572"/>
                <a:gd name="connsiteX32" fmla="*/ 1219200 w 1295400"/>
                <a:gd name="connsiteY32" fmla="*/ 1262743 h 1469572"/>
                <a:gd name="connsiteX33" fmla="*/ 1240972 w 1295400"/>
                <a:gd name="connsiteY33" fmla="*/ 1230086 h 1469572"/>
                <a:gd name="connsiteX34" fmla="*/ 1262743 w 1295400"/>
                <a:gd name="connsiteY34" fmla="*/ 1208314 h 1469572"/>
                <a:gd name="connsiteX35" fmla="*/ 1273629 w 1295400"/>
                <a:gd name="connsiteY35" fmla="*/ 1175657 h 1469572"/>
                <a:gd name="connsiteX36" fmla="*/ 1295400 w 1295400"/>
                <a:gd name="connsiteY36" fmla="*/ 1143000 h 1469572"/>
                <a:gd name="connsiteX37" fmla="*/ 1295400 w 1295400"/>
                <a:gd name="connsiteY37" fmla="*/ 936172 h 1469572"/>
                <a:gd name="connsiteX38" fmla="*/ 1284514 w 1295400"/>
                <a:gd name="connsiteY38" fmla="*/ 762000 h 1469572"/>
                <a:gd name="connsiteX39" fmla="*/ 1273629 w 1295400"/>
                <a:gd name="connsiteY39" fmla="*/ 718457 h 1469572"/>
                <a:gd name="connsiteX40" fmla="*/ 1251857 w 1295400"/>
                <a:gd name="connsiteY40" fmla="*/ 653143 h 1469572"/>
                <a:gd name="connsiteX41" fmla="*/ 1230086 w 1295400"/>
                <a:gd name="connsiteY41" fmla="*/ 587829 h 1469572"/>
                <a:gd name="connsiteX42" fmla="*/ 1219200 w 1295400"/>
                <a:gd name="connsiteY42" fmla="*/ 555172 h 1469572"/>
                <a:gd name="connsiteX43" fmla="*/ 1208314 w 1295400"/>
                <a:gd name="connsiteY43" fmla="*/ 522514 h 1469572"/>
                <a:gd name="connsiteX44" fmla="*/ 1186543 w 1295400"/>
                <a:gd name="connsiteY44" fmla="*/ 250372 h 1469572"/>
                <a:gd name="connsiteX45" fmla="*/ 1164772 w 1295400"/>
                <a:gd name="connsiteY45" fmla="*/ 185057 h 1469572"/>
                <a:gd name="connsiteX46" fmla="*/ 1142163 w 1295400"/>
                <a:gd name="connsiteY46" fmla="*/ 183662 h 1469572"/>
                <a:gd name="connsiteX47" fmla="*/ 1110343 w 1295400"/>
                <a:gd name="connsiteY47" fmla="*/ 97972 h 1469572"/>
                <a:gd name="connsiteX48" fmla="*/ 1066800 w 1295400"/>
                <a:gd name="connsiteY48" fmla="*/ 54429 h 1469572"/>
                <a:gd name="connsiteX49" fmla="*/ 1023257 w 1295400"/>
                <a:gd name="connsiteY49" fmla="*/ 10886 h 1469572"/>
                <a:gd name="connsiteX50" fmla="*/ 979714 w 1295400"/>
                <a:gd name="connsiteY50" fmla="*/ 0 h 1469572"/>
                <a:gd name="connsiteX51" fmla="*/ 827314 w 1295400"/>
                <a:gd name="connsiteY51" fmla="*/ 21772 h 1469572"/>
                <a:gd name="connsiteX52" fmla="*/ 794657 w 1295400"/>
                <a:gd name="connsiteY52" fmla="*/ 43543 h 1469572"/>
                <a:gd name="connsiteX53" fmla="*/ 772886 w 1295400"/>
                <a:gd name="connsiteY53" fmla="*/ 76200 h 1469572"/>
                <a:gd name="connsiteX54" fmla="*/ 740229 w 1295400"/>
                <a:gd name="connsiteY54" fmla="*/ 87086 h 1469572"/>
                <a:gd name="connsiteX55" fmla="*/ 696686 w 1295400"/>
                <a:gd name="connsiteY55" fmla="*/ 130629 h 1469572"/>
                <a:gd name="connsiteX56" fmla="*/ 674914 w 1295400"/>
                <a:gd name="connsiteY56" fmla="*/ 152400 h 1469572"/>
                <a:gd name="connsiteX57" fmla="*/ 631372 w 1295400"/>
                <a:gd name="connsiteY57" fmla="*/ 206829 h 1469572"/>
                <a:gd name="connsiteX58" fmla="*/ 588944 w 1295400"/>
                <a:gd name="connsiteY58" fmla="*/ 291123 h 1469572"/>
                <a:gd name="connsiteX0" fmla="*/ 588944 w 1295400"/>
                <a:gd name="connsiteY0" fmla="*/ 291123 h 1469572"/>
                <a:gd name="connsiteX1" fmla="*/ 511629 w 1295400"/>
                <a:gd name="connsiteY1" fmla="*/ 370114 h 1469572"/>
                <a:gd name="connsiteX2" fmla="*/ 478972 w 1295400"/>
                <a:gd name="connsiteY2" fmla="*/ 391886 h 1469572"/>
                <a:gd name="connsiteX3" fmla="*/ 435429 w 1295400"/>
                <a:gd name="connsiteY3" fmla="*/ 435429 h 1469572"/>
                <a:gd name="connsiteX4" fmla="*/ 413657 w 1295400"/>
                <a:gd name="connsiteY4" fmla="*/ 457200 h 1469572"/>
                <a:gd name="connsiteX5" fmla="*/ 391886 w 1295400"/>
                <a:gd name="connsiteY5" fmla="*/ 478972 h 1469572"/>
                <a:gd name="connsiteX6" fmla="*/ 381000 w 1295400"/>
                <a:gd name="connsiteY6" fmla="*/ 511629 h 1469572"/>
                <a:gd name="connsiteX7" fmla="*/ 315686 w 1295400"/>
                <a:gd name="connsiteY7" fmla="*/ 576943 h 1469572"/>
                <a:gd name="connsiteX8" fmla="*/ 293914 w 1295400"/>
                <a:gd name="connsiteY8" fmla="*/ 598714 h 1469572"/>
                <a:gd name="connsiteX9" fmla="*/ 228600 w 1295400"/>
                <a:gd name="connsiteY9" fmla="*/ 685800 h 1469572"/>
                <a:gd name="connsiteX10" fmla="*/ 206829 w 1295400"/>
                <a:gd name="connsiteY10" fmla="*/ 870857 h 1469572"/>
                <a:gd name="connsiteX11" fmla="*/ 185057 w 1295400"/>
                <a:gd name="connsiteY11" fmla="*/ 936172 h 1469572"/>
                <a:gd name="connsiteX12" fmla="*/ 174172 w 1295400"/>
                <a:gd name="connsiteY12" fmla="*/ 968829 h 1469572"/>
                <a:gd name="connsiteX13" fmla="*/ 130629 w 1295400"/>
                <a:gd name="connsiteY13" fmla="*/ 1012372 h 1469572"/>
                <a:gd name="connsiteX14" fmla="*/ 108857 w 1295400"/>
                <a:gd name="connsiteY14" fmla="*/ 1034143 h 1469572"/>
                <a:gd name="connsiteX15" fmla="*/ 54429 w 1295400"/>
                <a:gd name="connsiteY15" fmla="*/ 1077686 h 1469572"/>
                <a:gd name="connsiteX16" fmla="*/ 43543 w 1295400"/>
                <a:gd name="connsiteY16" fmla="*/ 1110343 h 1469572"/>
                <a:gd name="connsiteX17" fmla="*/ 0 w 1295400"/>
                <a:gd name="connsiteY17" fmla="*/ 1164772 h 1469572"/>
                <a:gd name="connsiteX18" fmla="*/ 21772 w 1295400"/>
                <a:gd name="connsiteY18" fmla="*/ 1230086 h 1469572"/>
                <a:gd name="connsiteX19" fmla="*/ 119743 w 1295400"/>
                <a:gd name="connsiteY19" fmla="*/ 1349829 h 1469572"/>
                <a:gd name="connsiteX20" fmla="*/ 152400 w 1295400"/>
                <a:gd name="connsiteY20" fmla="*/ 1382486 h 1469572"/>
                <a:gd name="connsiteX21" fmla="*/ 174172 w 1295400"/>
                <a:gd name="connsiteY21" fmla="*/ 1404257 h 1469572"/>
                <a:gd name="connsiteX22" fmla="*/ 239486 w 1295400"/>
                <a:gd name="connsiteY22" fmla="*/ 1436914 h 1469572"/>
                <a:gd name="connsiteX23" fmla="*/ 304800 w 1295400"/>
                <a:gd name="connsiteY23" fmla="*/ 1458686 h 1469572"/>
                <a:gd name="connsiteX24" fmla="*/ 337457 w 1295400"/>
                <a:gd name="connsiteY24" fmla="*/ 1469572 h 1469572"/>
                <a:gd name="connsiteX25" fmla="*/ 609600 w 1295400"/>
                <a:gd name="connsiteY25" fmla="*/ 1458686 h 1469572"/>
                <a:gd name="connsiteX26" fmla="*/ 685800 w 1295400"/>
                <a:gd name="connsiteY26" fmla="*/ 1447800 h 1469572"/>
                <a:gd name="connsiteX27" fmla="*/ 914400 w 1295400"/>
                <a:gd name="connsiteY27" fmla="*/ 1426029 h 1469572"/>
                <a:gd name="connsiteX28" fmla="*/ 1045029 w 1295400"/>
                <a:gd name="connsiteY28" fmla="*/ 1382486 h 1469572"/>
                <a:gd name="connsiteX29" fmla="*/ 1077686 w 1295400"/>
                <a:gd name="connsiteY29" fmla="*/ 1371600 h 1469572"/>
                <a:gd name="connsiteX30" fmla="*/ 1132114 w 1295400"/>
                <a:gd name="connsiteY30" fmla="*/ 1328057 h 1469572"/>
                <a:gd name="connsiteX31" fmla="*/ 1164772 w 1295400"/>
                <a:gd name="connsiteY31" fmla="*/ 1306286 h 1469572"/>
                <a:gd name="connsiteX32" fmla="*/ 1219200 w 1295400"/>
                <a:gd name="connsiteY32" fmla="*/ 1262743 h 1469572"/>
                <a:gd name="connsiteX33" fmla="*/ 1240972 w 1295400"/>
                <a:gd name="connsiteY33" fmla="*/ 1230086 h 1469572"/>
                <a:gd name="connsiteX34" fmla="*/ 1262743 w 1295400"/>
                <a:gd name="connsiteY34" fmla="*/ 1208314 h 1469572"/>
                <a:gd name="connsiteX35" fmla="*/ 1273629 w 1295400"/>
                <a:gd name="connsiteY35" fmla="*/ 1175657 h 1469572"/>
                <a:gd name="connsiteX36" fmla="*/ 1295400 w 1295400"/>
                <a:gd name="connsiteY36" fmla="*/ 1143000 h 1469572"/>
                <a:gd name="connsiteX37" fmla="*/ 1295400 w 1295400"/>
                <a:gd name="connsiteY37" fmla="*/ 936172 h 1469572"/>
                <a:gd name="connsiteX38" fmla="*/ 1284514 w 1295400"/>
                <a:gd name="connsiteY38" fmla="*/ 762000 h 1469572"/>
                <a:gd name="connsiteX39" fmla="*/ 1273629 w 1295400"/>
                <a:gd name="connsiteY39" fmla="*/ 718457 h 1469572"/>
                <a:gd name="connsiteX40" fmla="*/ 1251857 w 1295400"/>
                <a:gd name="connsiteY40" fmla="*/ 653143 h 1469572"/>
                <a:gd name="connsiteX41" fmla="*/ 1230086 w 1295400"/>
                <a:gd name="connsiteY41" fmla="*/ 587829 h 1469572"/>
                <a:gd name="connsiteX42" fmla="*/ 1219200 w 1295400"/>
                <a:gd name="connsiteY42" fmla="*/ 555172 h 1469572"/>
                <a:gd name="connsiteX43" fmla="*/ 1208314 w 1295400"/>
                <a:gd name="connsiteY43" fmla="*/ 522514 h 1469572"/>
                <a:gd name="connsiteX44" fmla="*/ 1186543 w 1295400"/>
                <a:gd name="connsiteY44" fmla="*/ 250372 h 1469572"/>
                <a:gd name="connsiteX45" fmla="*/ 1153049 w 1295400"/>
                <a:gd name="connsiteY45" fmla="*/ 314011 h 1469572"/>
                <a:gd name="connsiteX46" fmla="*/ 1142163 w 1295400"/>
                <a:gd name="connsiteY46" fmla="*/ 183662 h 1469572"/>
                <a:gd name="connsiteX47" fmla="*/ 1110343 w 1295400"/>
                <a:gd name="connsiteY47" fmla="*/ 97972 h 1469572"/>
                <a:gd name="connsiteX48" fmla="*/ 1066800 w 1295400"/>
                <a:gd name="connsiteY48" fmla="*/ 54429 h 1469572"/>
                <a:gd name="connsiteX49" fmla="*/ 1023257 w 1295400"/>
                <a:gd name="connsiteY49" fmla="*/ 10886 h 1469572"/>
                <a:gd name="connsiteX50" fmla="*/ 979714 w 1295400"/>
                <a:gd name="connsiteY50" fmla="*/ 0 h 1469572"/>
                <a:gd name="connsiteX51" fmla="*/ 827314 w 1295400"/>
                <a:gd name="connsiteY51" fmla="*/ 21772 h 1469572"/>
                <a:gd name="connsiteX52" fmla="*/ 794657 w 1295400"/>
                <a:gd name="connsiteY52" fmla="*/ 43543 h 1469572"/>
                <a:gd name="connsiteX53" fmla="*/ 772886 w 1295400"/>
                <a:gd name="connsiteY53" fmla="*/ 76200 h 1469572"/>
                <a:gd name="connsiteX54" fmla="*/ 740229 w 1295400"/>
                <a:gd name="connsiteY54" fmla="*/ 87086 h 1469572"/>
                <a:gd name="connsiteX55" fmla="*/ 696686 w 1295400"/>
                <a:gd name="connsiteY55" fmla="*/ 130629 h 1469572"/>
                <a:gd name="connsiteX56" fmla="*/ 674914 w 1295400"/>
                <a:gd name="connsiteY56" fmla="*/ 152400 h 1469572"/>
                <a:gd name="connsiteX57" fmla="*/ 631372 w 1295400"/>
                <a:gd name="connsiteY57" fmla="*/ 206829 h 1469572"/>
                <a:gd name="connsiteX58" fmla="*/ 588944 w 1295400"/>
                <a:gd name="connsiteY58" fmla="*/ 291123 h 1469572"/>
                <a:gd name="connsiteX0" fmla="*/ 588944 w 1295400"/>
                <a:gd name="connsiteY0" fmla="*/ 291123 h 1469572"/>
                <a:gd name="connsiteX1" fmla="*/ 511629 w 1295400"/>
                <a:gd name="connsiteY1" fmla="*/ 370114 h 1469572"/>
                <a:gd name="connsiteX2" fmla="*/ 478972 w 1295400"/>
                <a:gd name="connsiteY2" fmla="*/ 391886 h 1469572"/>
                <a:gd name="connsiteX3" fmla="*/ 435429 w 1295400"/>
                <a:gd name="connsiteY3" fmla="*/ 435429 h 1469572"/>
                <a:gd name="connsiteX4" fmla="*/ 413657 w 1295400"/>
                <a:gd name="connsiteY4" fmla="*/ 457200 h 1469572"/>
                <a:gd name="connsiteX5" fmla="*/ 391886 w 1295400"/>
                <a:gd name="connsiteY5" fmla="*/ 478972 h 1469572"/>
                <a:gd name="connsiteX6" fmla="*/ 381000 w 1295400"/>
                <a:gd name="connsiteY6" fmla="*/ 511629 h 1469572"/>
                <a:gd name="connsiteX7" fmla="*/ 315686 w 1295400"/>
                <a:gd name="connsiteY7" fmla="*/ 576943 h 1469572"/>
                <a:gd name="connsiteX8" fmla="*/ 293914 w 1295400"/>
                <a:gd name="connsiteY8" fmla="*/ 598714 h 1469572"/>
                <a:gd name="connsiteX9" fmla="*/ 228600 w 1295400"/>
                <a:gd name="connsiteY9" fmla="*/ 685800 h 1469572"/>
                <a:gd name="connsiteX10" fmla="*/ 206829 w 1295400"/>
                <a:gd name="connsiteY10" fmla="*/ 870857 h 1469572"/>
                <a:gd name="connsiteX11" fmla="*/ 185057 w 1295400"/>
                <a:gd name="connsiteY11" fmla="*/ 936172 h 1469572"/>
                <a:gd name="connsiteX12" fmla="*/ 174172 w 1295400"/>
                <a:gd name="connsiteY12" fmla="*/ 968829 h 1469572"/>
                <a:gd name="connsiteX13" fmla="*/ 130629 w 1295400"/>
                <a:gd name="connsiteY13" fmla="*/ 1012372 h 1469572"/>
                <a:gd name="connsiteX14" fmla="*/ 108857 w 1295400"/>
                <a:gd name="connsiteY14" fmla="*/ 1034143 h 1469572"/>
                <a:gd name="connsiteX15" fmla="*/ 54429 w 1295400"/>
                <a:gd name="connsiteY15" fmla="*/ 1077686 h 1469572"/>
                <a:gd name="connsiteX16" fmla="*/ 43543 w 1295400"/>
                <a:gd name="connsiteY16" fmla="*/ 1110343 h 1469572"/>
                <a:gd name="connsiteX17" fmla="*/ 0 w 1295400"/>
                <a:gd name="connsiteY17" fmla="*/ 1164772 h 1469572"/>
                <a:gd name="connsiteX18" fmla="*/ 21772 w 1295400"/>
                <a:gd name="connsiteY18" fmla="*/ 1230086 h 1469572"/>
                <a:gd name="connsiteX19" fmla="*/ 119743 w 1295400"/>
                <a:gd name="connsiteY19" fmla="*/ 1349829 h 1469572"/>
                <a:gd name="connsiteX20" fmla="*/ 152400 w 1295400"/>
                <a:gd name="connsiteY20" fmla="*/ 1382486 h 1469572"/>
                <a:gd name="connsiteX21" fmla="*/ 174172 w 1295400"/>
                <a:gd name="connsiteY21" fmla="*/ 1404257 h 1469572"/>
                <a:gd name="connsiteX22" fmla="*/ 239486 w 1295400"/>
                <a:gd name="connsiteY22" fmla="*/ 1436914 h 1469572"/>
                <a:gd name="connsiteX23" fmla="*/ 304800 w 1295400"/>
                <a:gd name="connsiteY23" fmla="*/ 1458686 h 1469572"/>
                <a:gd name="connsiteX24" fmla="*/ 337457 w 1295400"/>
                <a:gd name="connsiteY24" fmla="*/ 1469572 h 1469572"/>
                <a:gd name="connsiteX25" fmla="*/ 609600 w 1295400"/>
                <a:gd name="connsiteY25" fmla="*/ 1458686 h 1469572"/>
                <a:gd name="connsiteX26" fmla="*/ 685800 w 1295400"/>
                <a:gd name="connsiteY26" fmla="*/ 1447800 h 1469572"/>
                <a:gd name="connsiteX27" fmla="*/ 914400 w 1295400"/>
                <a:gd name="connsiteY27" fmla="*/ 1426029 h 1469572"/>
                <a:gd name="connsiteX28" fmla="*/ 1045029 w 1295400"/>
                <a:gd name="connsiteY28" fmla="*/ 1382486 h 1469572"/>
                <a:gd name="connsiteX29" fmla="*/ 1077686 w 1295400"/>
                <a:gd name="connsiteY29" fmla="*/ 1371600 h 1469572"/>
                <a:gd name="connsiteX30" fmla="*/ 1132114 w 1295400"/>
                <a:gd name="connsiteY30" fmla="*/ 1328057 h 1469572"/>
                <a:gd name="connsiteX31" fmla="*/ 1164772 w 1295400"/>
                <a:gd name="connsiteY31" fmla="*/ 1306286 h 1469572"/>
                <a:gd name="connsiteX32" fmla="*/ 1219200 w 1295400"/>
                <a:gd name="connsiteY32" fmla="*/ 1262743 h 1469572"/>
                <a:gd name="connsiteX33" fmla="*/ 1240972 w 1295400"/>
                <a:gd name="connsiteY33" fmla="*/ 1230086 h 1469572"/>
                <a:gd name="connsiteX34" fmla="*/ 1262743 w 1295400"/>
                <a:gd name="connsiteY34" fmla="*/ 1208314 h 1469572"/>
                <a:gd name="connsiteX35" fmla="*/ 1273629 w 1295400"/>
                <a:gd name="connsiteY35" fmla="*/ 1175657 h 1469572"/>
                <a:gd name="connsiteX36" fmla="*/ 1295400 w 1295400"/>
                <a:gd name="connsiteY36" fmla="*/ 1143000 h 1469572"/>
                <a:gd name="connsiteX37" fmla="*/ 1295400 w 1295400"/>
                <a:gd name="connsiteY37" fmla="*/ 936172 h 1469572"/>
                <a:gd name="connsiteX38" fmla="*/ 1284514 w 1295400"/>
                <a:gd name="connsiteY38" fmla="*/ 762000 h 1469572"/>
                <a:gd name="connsiteX39" fmla="*/ 1273629 w 1295400"/>
                <a:gd name="connsiteY39" fmla="*/ 718457 h 1469572"/>
                <a:gd name="connsiteX40" fmla="*/ 1251857 w 1295400"/>
                <a:gd name="connsiteY40" fmla="*/ 653143 h 1469572"/>
                <a:gd name="connsiteX41" fmla="*/ 1230086 w 1295400"/>
                <a:gd name="connsiteY41" fmla="*/ 587829 h 1469572"/>
                <a:gd name="connsiteX42" fmla="*/ 1219200 w 1295400"/>
                <a:gd name="connsiteY42" fmla="*/ 555172 h 1469572"/>
                <a:gd name="connsiteX43" fmla="*/ 1208314 w 1295400"/>
                <a:gd name="connsiteY43" fmla="*/ 522514 h 1469572"/>
                <a:gd name="connsiteX44" fmla="*/ 1174820 w 1295400"/>
                <a:gd name="connsiteY44" fmla="*/ 363696 h 1469572"/>
                <a:gd name="connsiteX45" fmla="*/ 1153049 w 1295400"/>
                <a:gd name="connsiteY45" fmla="*/ 314011 h 1469572"/>
                <a:gd name="connsiteX46" fmla="*/ 1142163 w 1295400"/>
                <a:gd name="connsiteY46" fmla="*/ 183662 h 1469572"/>
                <a:gd name="connsiteX47" fmla="*/ 1110343 w 1295400"/>
                <a:gd name="connsiteY47" fmla="*/ 97972 h 1469572"/>
                <a:gd name="connsiteX48" fmla="*/ 1066800 w 1295400"/>
                <a:gd name="connsiteY48" fmla="*/ 54429 h 1469572"/>
                <a:gd name="connsiteX49" fmla="*/ 1023257 w 1295400"/>
                <a:gd name="connsiteY49" fmla="*/ 10886 h 1469572"/>
                <a:gd name="connsiteX50" fmla="*/ 979714 w 1295400"/>
                <a:gd name="connsiteY50" fmla="*/ 0 h 1469572"/>
                <a:gd name="connsiteX51" fmla="*/ 827314 w 1295400"/>
                <a:gd name="connsiteY51" fmla="*/ 21772 h 1469572"/>
                <a:gd name="connsiteX52" fmla="*/ 794657 w 1295400"/>
                <a:gd name="connsiteY52" fmla="*/ 43543 h 1469572"/>
                <a:gd name="connsiteX53" fmla="*/ 772886 w 1295400"/>
                <a:gd name="connsiteY53" fmla="*/ 76200 h 1469572"/>
                <a:gd name="connsiteX54" fmla="*/ 740229 w 1295400"/>
                <a:gd name="connsiteY54" fmla="*/ 87086 h 1469572"/>
                <a:gd name="connsiteX55" fmla="*/ 696686 w 1295400"/>
                <a:gd name="connsiteY55" fmla="*/ 130629 h 1469572"/>
                <a:gd name="connsiteX56" fmla="*/ 674914 w 1295400"/>
                <a:gd name="connsiteY56" fmla="*/ 152400 h 1469572"/>
                <a:gd name="connsiteX57" fmla="*/ 631372 w 1295400"/>
                <a:gd name="connsiteY57" fmla="*/ 206829 h 1469572"/>
                <a:gd name="connsiteX58" fmla="*/ 588944 w 1295400"/>
                <a:gd name="connsiteY58" fmla="*/ 291123 h 1469572"/>
                <a:gd name="connsiteX0" fmla="*/ 588944 w 1311031"/>
                <a:gd name="connsiteY0" fmla="*/ 291123 h 1469572"/>
                <a:gd name="connsiteX1" fmla="*/ 511629 w 1311031"/>
                <a:gd name="connsiteY1" fmla="*/ 370114 h 1469572"/>
                <a:gd name="connsiteX2" fmla="*/ 478972 w 1311031"/>
                <a:gd name="connsiteY2" fmla="*/ 391886 h 1469572"/>
                <a:gd name="connsiteX3" fmla="*/ 435429 w 1311031"/>
                <a:gd name="connsiteY3" fmla="*/ 435429 h 1469572"/>
                <a:gd name="connsiteX4" fmla="*/ 413657 w 1311031"/>
                <a:gd name="connsiteY4" fmla="*/ 457200 h 1469572"/>
                <a:gd name="connsiteX5" fmla="*/ 391886 w 1311031"/>
                <a:gd name="connsiteY5" fmla="*/ 478972 h 1469572"/>
                <a:gd name="connsiteX6" fmla="*/ 381000 w 1311031"/>
                <a:gd name="connsiteY6" fmla="*/ 511629 h 1469572"/>
                <a:gd name="connsiteX7" fmla="*/ 315686 w 1311031"/>
                <a:gd name="connsiteY7" fmla="*/ 576943 h 1469572"/>
                <a:gd name="connsiteX8" fmla="*/ 293914 w 1311031"/>
                <a:gd name="connsiteY8" fmla="*/ 598714 h 1469572"/>
                <a:gd name="connsiteX9" fmla="*/ 228600 w 1311031"/>
                <a:gd name="connsiteY9" fmla="*/ 685800 h 1469572"/>
                <a:gd name="connsiteX10" fmla="*/ 206829 w 1311031"/>
                <a:gd name="connsiteY10" fmla="*/ 870857 h 1469572"/>
                <a:gd name="connsiteX11" fmla="*/ 185057 w 1311031"/>
                <a:gd name="connsiteY11" fmla="*/ 936172 h 1469572"/>
                <a:gd name="connsiteX12" fmla="*/ 174172 w 1311031"/>
                <a:gd name="connsiteY12" fmla="*/ 968829 h 1469572"/>
                <a:gd name="connsiteX13" fmla="*/ 130629 w 1311031"/>
                <a:gd name="connsiteY13" fmla="*/ 1012372 h 1469572"/>
                <a:gd name="connsiteX14" fmla="*/ 108857 w 1311031"/>
                <a:gd name="connsiteY14" fmla="*/ 1034143 h 1469572"/>
                <a:gd name="connsiteX15" fmla="*/ 54429 w 1311031"/>
                <a:gd name="connsiteY15" fmla="*/ 1077686 h 1469572"/>
                <a:gd name="connsiteX16" fmla="*/ 43543 w 1311031"/>
                <a:gd name="connsiteY16" fmla="*/ 1110343 h 1469572"/>
                <a:gd name="connsiteX17" fmla="*/ 0 w 1311031"/>
                <a:gd name="connsiteY17" fmla="*/ 1164772 h 1469572"/>
                <a:gd name="connsiteX18" fmla="*/ 21772 w 1311031"/>
                <a:gd name="connsiteY18" fmla="*/ 1230086 h 1469572"/>
                <a:gd name="connsiteX19" fmla="*/ 119743 w 1311031"/>
                <a:gd name="connsiteY19" fmla="*/ 1349829 h 1469572"/>
                <a:gd name="connsiteX20" fmla="*/ 152400 w 1311031"/>
                <a:gd name="connsiteY20" fmla="*/ 1382486 h 1469572"/>
                <a:gd name="connsiteX21" fmla="*/ 174172 w 1311031"/>
                <a:gd name="connsiteY21" fmla="*/ 1404257 h 1469572"/>
                <a:gd name="connsiteX22" fmla="*/ 239486 w 1311031"/>
                <a:gd name="connsiteY22" fmla="*/ 1436914 h 1469572"/>
                <a:gd name="connsiteX23" fmla="*/ 304800 w 1311031"/>
                <a:gd name="connsiteY23" fmla="*/ 1458686 h 1469572"/>
                <a:gd name="connsiteX24" fmla="*/ 337457 w 1311031"/>
                <a:gd name="connsiteY24" fmla="*/ 1469572 h 1469572"/>
                <a:gd name="connsiteX25" fmla="*/ 609600 w 1311031"/>
                <a:gd name="connsiteY25" fmla="*/ 1458686 h 1469572"/>
                <a:gd name="connsiteX26" fmla="*/ 685800 w 1311031"/>
                <a:gd name="connsiteY26" fmla="*/ 1447800 h 1469572"/>
                <a:gd name="connsiteX27" fmla="*/ 914400 w 1311031"/>
                <a:gd name="connsiteY27" fmla="*/ 1426029 h 1469572"/>
                <a:gd name="connsiteX28" fmla="*/ 1045029 w 1311031"/>
                <a:gd name="connsiteY28" fmla="*/ 1382486 h 1469572"/>
                <a:gd name="connsiteX29" fmla="*/ 1077686 w 1311031"/>
                <a:gd name="connsiteY29" fmla="*/ 1371600 h 1469572"/>
                <a:gd name="connsiteX30" fmla="*/ 1132114 w 1311031"/>
                <a:gd name="connsiteY30" fmla="*/ 1328057 h 1469572"/>
                <a:gd name="connsiteX31" fmla="*/ 1164772 w 1311031"/>
                <a:gd name="connsiteY31" fmla="*/ 1306286 h 1469572"/>
                <a:gd name="connsiteX32" fmla="*/ 1219200 w 1311031"/>
                <a:gd name="connsiteY32" fmla="*/ 1262743 h 1469572"/>
                <a:gd name="connsiteX33" fmla="*/ 1240972 w 1311031"/>
                <a:gd name="connsiteY33" fmla="*/ 1230086 h 1469572"/>
                <a:gd name="connsiteX34" fmla="*/ 1262743 w 1311031"/>
                <a:gd name="connsiteY34" fmla="*/ 1208314 h 1469572"/>
                <a:gd name="connsiteX35" fmla="*/ 1273629 w 1311031"/>
                <a:gd name="connsiteY35" fmla="*/ 1175657 h 1469572"/>
                <a:gd name="connsiteX36" fmla="*/ 1311031 w 1311031"/>
                <a:gd name="connsiteY36" fmla="*/ 1057031 h 1469572"/>
                <a:gd name="connsiteX37" fmla="*/ 1295400 w 1311031"/>
                <a:gd name="connsiteY37" fmla="*/ 936172 h 1469572"/>
                <a:gd name="connsiteX38" fmla="*/ 1284514 w 1311031"/>
                <a:gd name="connsiteY38" fmla="*/ 762000 h 1469572"/>
                <a:gd name="connsiteX39" fmla="*/ 1273629 w 1311031"/>
                <a:gd name="connsiteY39" fmla="*/ 718457 h 1469572"/>
                <a:gd name="connsiteX40" fmla="*/ 1251857 w 1311031"/>
                <a:gd name="connsiteY40" fmla="*/ 653143 h 1469572"/>
                <a:gd name="connsiteX41" fmla="*/ 1230086 w 1311031"/>
                <a:gd name="connsiteY41" fmla="*/ 587829 h 1469572"/>
                <a:gd name="connsiteX42" fmla="*/ 1219200 w 1311031"/>
                <a:gd name="connsiteY42" fmla="*/ 555172 h 1469572"/>
                <a:gd name="connsiteX43" fmla="*/ 1208314 w 1311031"/>
                <a:gd name="connsiteY43" fmla="*/ 522514 h 1469572"/>
                <a:gd name="connsiteX44" fmla="*/ 1174820 w 1311031"/>
                <a:gd name="connsiteY44" fmla="*/ 363696 h 1469572"/>
                <a:gd name="connsiteX45" fmla="*/ 1153049 w 1311031"/>
                <a:gd name="connsiteY45" fmla="*/ 314011 h 1469572"/>
                <a:gd name="connsiteX46" fmla="*/ 1142163 w 1311031"/>
                <a:gd name="connsiteY46" fmla="*/ 183662 h 1469572"/>
                <a:gd name="connsiteX47" fmla="*/ 1110343 w 1311031"/>
                <a:gd name="connsiteY47" fmla="*/ 97972 h 1469572"/>
                <a:gd name="connsiteX48" fmla="*/ 1066800 w 1311031"/>
                <a:gd name="connsiteY48" fmla="*/ 54429 h 1469572"/>
                <a:gd name="connsiteX49" fmla="*/ 1023257 w 1311031"/>
                <a:gd name="connsiteY49" fmla="*/ 10886 h 1469572"/>
                <a:gd name="connsiteX50" fmla="*/ 979714 w 1311031"/>
                <a:gd name="connsiteY50" fmla="*/ 0 h 1469572"/>
                <a:gd name="connsiteX51" fmla="*/ 827314 w 1311031"/>
                <a:gd name="connsiteY51" fmla="*/ 21772 h 1469572"/>
                <a:gd name="connsiteX52" fmla="*/ 794657 w 1311031"/>
                <a:gd name="connsiteY52" fmla="*/ 43543 h 1469572"/>
                <a:gd name="connsiteX53" fmla="*/ 772886 w 1311031"/>
                <a:gd name="connsiteY53" fmla="*/ 76200 h 1469572"/>
                <a:gd name="connsiteX54" fmla="*/ 740229 w 1311031"/>
                <a:gd name="connsiteY54" fmla="*/ 87086 h 1469572"/>
                <a:gd name="connsiteX55" fmla="*/ 696686 w 1311031"/>
                <a:gd name="connsiteY55" fmla="*/ 130629 h 1469572"/>
                <a:gd name="connsiteX56" fmla="*/ 674914 w 1311031"/>
                <a:gd name="connsiteY56" fmla="*/ 152400 h 1469572"/>
                <a:gd name="connsiteX57" fmla="*/ 631372 w 1311031"/>
                <a:gd name="connsiteY57" fmla="*/ 206829 h 1469572"/>
                <a:gd name="connsiteX58" fmla="*/ 588944 w 1311031"/>
                <a:gd name="connsiteY58" fmla="*/ 291123 h 1469572"/>
                <a:gd name="connsiteX0" fmla="*/ 588944 w 1311031"/>
                <a:gd name="connsiteY0" fmla="*/ 291123 h 1469572"/>
                <a:gd name="connsiteX1" fmla="*/ 511629 w 1311031"/>
                <a:gd name="connsiteY1" fmla="*/ 370114 h 1469572"/>
                <a:gd name="connsiteX2" fmla="*/ 478972 w 1311031"/>
                <a:gd name="connsiteY2" fmla="*/ 391886 h 1469572"/>
                <a:gd name="connsiteX3" fmla="*/ 435429 w 1311031"/>
                <a:gd name="connsiteY3" fmla="*/ 435429 h 1469572"/>
                <a:gd name="connsiteX4" fmla="*/ 413657 w 1311031"/>
                <a:gd name="connsiteY4" fmla="*/ 457200 h 1469572"/>
                <a:gd name="connsiteX5" fmla="*/ 391886 w 1311031"/>
                <a:gd name="connsiteY5" fmla="*/ 478972 h 1469572"/>
                <a:gd name="connsiteX6" fmla="*/ 381000 w 1311031"/>
                <a:gd name="connsiteY6" fmla="*/ 511629 h 1469572"/>
                <a:gd name="connsiteX7" fmla="*/ 315686 w 1311031"/>
                <a:gd name="connsiteY7" fmla="*/ 576943 h 1469572"/>
                <a:gd name="connsiteX8" fmla="*/ 293914 w 1311031"/>
                <a:gd name="connsiteY8" fmla="*/ 598714 h 1469572"/>
                <a:gd name="connsiteX9" fmla="*/ 228600 w 1311031"/>
                <a:gd name="connsiteY9" fmla="*/ 685800 h 1469572"/>
                <a:gd name="connsiteX10" fmla="*/ 206829 w 1311031"/>
                <a:gd name="connsiteY10" fmla="*/ 870857 h 1469572"/>
                <a:gd name="connsiteX11" fmla="*/ 185057 w 1311031"/>
                <a:gd name="connsiteY11" fmla="*/ 936172 h 1469572"/>
                <a:gd name="connsiteX12" fmla="*/ 174172 w 1311031"/>
                <a:gd name="connsiteY12" fmla="*/ 968829 h 1469572"/>
                <a:gd name="connsiteX13" fmla="*/ 130629 w 1311031"/>
                <a:gd name="connsiteY13" fmla="*/ 1012372 h 1469572"/>
                <a:gd name="connsiteX14" fmla="*/ 108857 w 1311031"/>
                <a:gd name="connsiteY14" fmla="*/ 1034143 h 1469572"/>
                <a:gd name="connsiteX15" fmla="*/ 54429 w 1311031"/>
                <a:gd name="connsiteY15" fmla="*/ 1077686 h 1469572"/>
                <a:gd name="connsiteX16" fmla="*/ 43543 w 1311031"/>
                <a:gd name="connsiteY16" fmla="*/ 1110343 h 1469572"/>
                <a:gd name="connsiteX17" fmla="*/ 0 w 1311031"/>
                <a:gd name="connsiteY17" fmla="*/ 1164772 h 1469572"/>
                <a:gd name="connsiteX18" fmla="*/ 21772 w 1311031"/>
                <a:gd name="connsiteY18" fmla="*/ 1230086 h 1469572"/>
                <a:gd name="connsiteX19" fmla="*/ 119743 w 1311031"/>
                <a:gd name="connsiteY19" fmla="*/ 1349829 h 1469572"/>
                <a:gd name="connsiteX20" fmla="*/ 152400 w 1311031"/>
                <a:gd name="connsiteY20" fmla="*/ 1382486 h 1469572"/>
                <a:gd name="connsiteX21" fmla="*/ 174172 w 1311031"/>
                <a:gd name="connsiteY21" fmla="*/ 1404257 h 1469572"/>
                <a:gd name="connsiteX22" fmla="*/ 239486 w 1311031"/>
                <a:gd name="connsiteY22" fmla="*/ 1436914 h 1469572"/>
                <a:gd name="connsiteX23" fmla="*/ 304800 w 1311031"/>
                <a:gd name="connsiteY23" fmla="*/ 1458686 h 1469572"/>
                <a:gd name="connsiteX24" fmla="*/ 337457 w 1311031"/>
                <a:gd name="connsiteY24" fmla="*/ 1469572 h 1469572"/>
                <a:gd name="connsiteX25" fmla="*/ 609600 w 1311031"/>
                <a:gd name="connsiteY25" fmla="*/ 1458686 h 1469572"/>
                <a:gd name="connsiteX26" fmla="*/ 685800 w 1311031"/>
                <a:gd name="connsiteY26" fmla="*/ 1447800 h 1469572"/>
                <a:gd name="connsiteX27" fmla="*/ 914400 w 1311031"/>
                <a:gd name="connsiteY27" fmla="*/ 1426029 h 1469572"/>
                <a:gd name="connsiteX28" fmla="*/ 1045029 w 1311031"/>
                <a:gd name="connsiteY28" fmla="*/ 1382486 h 1469572"/>
                <a:gd name="connsiteX29" fmla="*/ 1077686 w 1311031"/>
                <a:gd name="connsiteY29" fmla="*/ 1371600 h 1469572"/>
                <a:gd name="connsiteX30" fmla="*/ 1132114 w 1311031"/>
                <a:gd name="connsiteY30" fmla="*/ 1328057 h 1469572"/>
                <a:gd name="connsiteX31" fmla="*/ 1164772 w 1311031"/>
                <a:gd name="connsiteY31" fmla="*/ 1306286 h 1469572"/>
                <a:gd name="connsiteX32" fmla="*/ 1219200 w 1311031"/>
                <a:gd name="connsiteY32" fmla="*/ 1262743 h 1469572"/>
                <a:gd name="connsiteX33" fmla="*/ 1240972 w 1311031"/>
                <a:gd name="connsiteY33" fmla="*/ 1230086 h 1469572"/>
                <a:gd name="connsiteX34" fmla="*/ 1262743 w 1311031"/>
                <a:gd name="connsiteY34" fmla="*/ 1208314 h 1469572"/>
                <a:gd name="connsiteX35" fmla="*/ 1273629 w 1311031"/>
                <a:gd name="connsiteY35" fmla="*/ 1175657 h 1469572"/>
                <a:gd name="connsiteX36" fmla="*/ 1311031 w 1311031"/>
                <a:gd name="connsiteY36" fmla="*/ 1057031 h 1469572"/>
                <a:gd name="connsiteX37" fmla="*/ 1303215 w 1311031"/>
                <a:gd name="connsiteY37" fmla="*/ 901003 h 1469572"/>
                <a:gd name="connsiteX38" fmla="*/ 1284514 w 1311031"/>
                <a:gd name="connsiteY38" fmla="*/ 762000 h 1469572"/>
                <a:gd name="connsiteX39" fmla="*/ 1273629 w 1311031"/>
                <a:gd name="connsiteY39" fmla="*/ 718457 h 1469572"/>
                <a:gd name="connsiteX40" fmla="*/ 1251857 w 1311031"/>
                <a:gd name="connsiteY40" fmla="*/ 653143 h 1469572"/>
                <a:gd name="connsiteX41" fmla="*/ 1230086 w 1311031"/>
                <a:gd name="connsiteY41" fmla="*/ 587829 h 1469572"/>
                <a:gd name="connsiteX42" fmla="*/ 1219200 w 1311031"/>
                <a:gd name="connsiteY42" fmla="*/ 555172 h 1469572"/>
                <a:gd name="connsiteX43" fmla="*/ 1208314 w 1311031"/>
                <a:gd name="connsiteY43" fmla="*/ 522514 h 1469572"/>
                <a:gd name="connsiteX44" fmla="*/ 1174820 w 1311031"/>
                <a:gd name="connsiteY44" fmla="*/ 363696 h 1469572"/>
                <a:gd name="connsiteX45" fmla="*/ 1153049 w 1311031"/>
                <a:gd name="connsiteY45" fmla="*/ 314011 h 1469572"/>
                <a:gd name="connsiteX46" fmla="*/ 1142163 w 1311031"/>
                <a:gd name="connsiteY46" fmla="*/ 183662 h 1469572"/>
                <a:gd name="connsiteX47" fmla="*/ 1110343 w 1311031"/>
                <a:gd name="connsiteY47" fmla="*/ 97972 h 1469572"/>
                <a:gd name="connsiteX48" fmla="*/ 1066800 w 1311031"/>
                <a:gd name="connsiteY48" fmla="*/ 54429 h 1469572"/>
                <a:gd name="connsiteX49" fmla="*/ 1023257 w 1311031"/>
                <a:gd name="connsiteY49" fmla="*/ 10886 h 1469572"/>
                <a:gd name="connsiteX50" fmla="*/ 979714 w 1311031"/>
                <a:gd name="connsiteY50" fmla="*/ 0 h 1469572"/>
                <a:gd name="connsiteX51" fmla="*/ 827314 w 1311031"/>
                <a:gd name="connsiteY51" fmla="*/ 21772 h 1469572"/>
                <a:gd name="connsiteX52" fmla="*/ 794657 w 1311031"/>
                <a:gd name="connsiteY52" fmla="*/ 43543 h 1469572"/>
                <a:gd name="connsiteX53" fmla="*/ 772886 w 1311031"/>
                <a:gd name="connsiteY53" fmla="*/ 76200 h 1469572"/>
                <a:gd name="connsiteX54" fmla="*/ 740229 w 1311031"/>
                <a:gd name="connsiteY54" fmla="*/ 87086 h 1469572"/>
                <a:gd name="connsiteX55" fmla="*/ 696686 w 1311031"/>
                <a:gd name="connsiteY55" fmla="*/ 130629 h 1469572"/>
                <a:gd name="connsiteX56" fmla="*/ 674914 w 1311031"/>
                <a:gd name="connsiteY56" fmla="*/ 152400 h 1469572"/>
                <a:gd name="connsiteX57" fmla="*/ 631372 w 1311031"/>
                <a:gd name="connsiteY57" fmla="*/ 206829 h 1469572"/>
                <a:gd name="connsiteX58" fmla="*/ 588944 w 1311031"/>
                <a:gd name="connsiteY58" fmla="*/ 291123 h 1469572"/>
                <a:gd name="connsiteX0" fmla="*/ 588944 w 1311031"/>
                <a:gd name="connsiteY0" fmla="*/ 291123 h 1469572"/>
                <a:gd name="connsiteX1" fmla="*/ 511629 w 1311031"/>
                <a:gd name="connsiteY1" fmla="*/ 370114 h 1469572"/>
                <a:gd name="connsiteX2" fmla="*/ 478972 w 1311031"/>
                <a:gd name="connsiteY2" fmla="*/ 391886 h 1469572"/>
                <a:gd name="connsiteX3" fmla="*/ 435429 w 1311031"/>
                <a:gd name="connsiteY3" fmla="*/ 435429 h 1469572"/>
                <a:gd name="connsiteX4" fmla="*/ 413657 w 1311031"/>
                <a:gd name="connsiteY4" fmla="*/ 457200 h 1469572"/>
                <a:gd name="connsiteX5" fmla="*/ 391886 w 1311031"/>
                <a:gd name="connsiteY5" fmla="*/ 478972 h 1469572"/>
                <a:gd name="connsiteX6" fmla="*/ 381000 w 1311031"/>
                <a:gd name="connsiteY6" fmla="*/ 511629 h 1469572"/>
                <a:gd name="connsiteX7" fmla="*/ 315686 w 1311031"/>
                <a:gd name="connsiteY7" fmla="*/ 576943 h 1469572"/>
                <a:gd name="connsiteX8" fmla="*/ 293914 w 1311031"/>
                <a:gd name="connsiteY8" fmla="*/ 598714 h 1469572"/>
                <a:gd name="connsiteX9" fmla="*/ 228600 w 1311031"/>
                <a:gd name="connsiteY9" fmla="*/ 685800 h 1469572"/>
                <a:gd name="connsiteX10" fmla="*/ 206829 w 1311031"/>
                <a:gd name="connsiteY10" fmla="*/ 870857 h 1469572"/>
                <a:gd name="connsiteX11" fmla="*/ 185057 w 1311031"/>
                <a:gd name="connsiteY11" fmla="*/ 936172 h 1469572"/>
                <a:gd name="connsiteX12" fmla="*/ 174172 w 1311031"/>
                <a:gd name="connsiteY12" fmla="*/ 968829 h 1469572"/>
                <a:gd name="connsiteX13" fmla="*/ 130629 w 1311031"/>
                <a:gd name="connsiteY13" fmla="*/ 1012372 h 1469572"/>
                <a:gd name="connsiteX14" fmla="*/ 108857 w 1311031"/>
                <a:gd name="connsiteY14" fmla="*/ 1034143 h 1469572"/>
                <a:gd name="connsiteX15" fmla="*/ 54429 w 1311031"/>
                <a:gd name="connsiteY15" fmla="*/ 1077686 h 1469572"/>
                <a:gd name="connsiteX16" fmla="*/ 43543 w 1311031"/>
                <a:gd name="connsiteY16" fmla="*/ 1110343 h 1469572"/>
                <a:gd name="connsiteX17" fmla="*/ 0 w 1311031"/>
                <a:gd name="connsiteY17" fmla="*/ 1164772 h 1469572"/>
                <a:gd name="connsiteX18" fmla="*/ 21772 w 1311031"/>
                <a:gd name="connsiteY18" fmla="*/ 1230086 h 1469572"/>
                <a:gd name="connsiteX19" fmla="*/ 119743 w 1311031"/>
                <a:gd name="connsiteY19" fmla="*/ 1349829 h 1469572"/>
                <a:gd name="connsiteX20" fmla="*/ 152400 w 1311031"/>
                <a:gd name="connsiteY20" fmla="*/ 1382486 h 1469572"/>
                <a:gd name="connsiteX21" fmla="*/ 174172 w 1311031"/>
                <a:gd name="connsiteY21" fmla="*/ 1404257 h 1469572"/>
                <a:gd name="connsiteX22" fmla="*/ 239486 w 1311031"/>
                <a:gd name="connsiteY22" fmla="*/ 1436914 h 1469572"/>
                <a:gd name="connsiteX23" fmla="*/ 304800 w 1311031"/>
                <a:gd name="connsiteY23" fmla="*/ 1458686 h 1469572"/>
                <a:gd name="connsiteX24" fmla="*/ 337457 w 1311031"/>
                <a:gd name="connsiteY24" fmla="*/ 1469572 h 1469572"/>
                <a:gd name="connsiteX25" fmla="*/ 609600 w 1311031"/>
                <a:gd name="connsiteY25" fmla="*/ 1458686 h 1469572"/>
                <a:gd name="connsiteX26" fmla="*/ 685800 w 1311031"/>
                <a:gd name="connsiteY26" fmla="*/ 1447800 h 1469572"/>
                <a:gd name="connsiteX27" fmla="*/ 914400 w 1311031"/>
                <a:gd name="connsiteY27" fmla="*/ 1426029 h 1469572"/>
                <a:gd name="connsiteX28" fmla="*/ 1045029 w 1311031"/>
                <a:gd name="connsiteY28" fmla="*/ 1382486 h 1469572"/>
                <a:gd name="connsiteX29" fmla="*/ 1077686 w 1311031"/>
                <a:gd name="connsiteY29" fmla="*/ 1371600 h 1469572"/>
                <a:gd name="connsiteX30" fmla="*/ 1132114 w 1311031"/>
                <a:gd name="connsiteY30" fmla="*/ 1328057 h 1469572"/>
                <a:gd name="connsiteX31" fmla="*/ 1164772 w 1311031"/>
                <a:gd name="connsiteY31" fmla="*/ 1306286 h 1469572"/>
                <a:gd name="connsiteX32" fmla="*/ 1219200 w 1311031"/>
                <a:gd name="connsiteY32" fmla="*/ 1262743 h 1469572"/>
                <a:gd name="connsiteX33" fmla="*/ 1240972 w 1311031"/>
                <a:gd name="connsiteY33" fmla="*/ 1230086 h 1469572"/>
                <a:gd name="connsiteX34" fmla="*/ 1262743 w 1311031"/>
                <a:gd name="connsiteY34" fmla="*/ 1208314 h 1469572"/>
                <a:gd name="connsiteX35" fmla="*/ 1273629 w 1311031"/>
                <a:gd name="connsiteY35" fmla="*/ 1175657 h 1469572"/>
                <a:gd name="connsiteX36" fmla="*/ 1311031 w 1311031"/>
                <a:gd name="connsiteY36" fmla="*/ 1057031 h 1469572"/>
                <a:gd name="connsiteX37" fmla="*/ 1303215 w 1311031"/>
                <a:gd name="connsiteY37" fmla="*/ 901003 h 1469572"/>
                <a:gd name="connsiteX38" fmla="*/ 1284514 w 1311031"/>
                <a:gd name="connsiteY38" fmla="*/ 762000 h 1469572"/>
                <a:gd name="connsiteX39" fmla="*/ 1273629 w 1311031"/>
                <a:gd name="connsiteY39" fmla="*/ 718457 h 1469572"/>
                <a:gd name="connsiteX40" fmla="*/ 1251857 w 1311031"/>
                <a:gd name="connsiteY40" fmla="*/ 653143 h 1469572"/>
                <a:gd name="connsiteX41" fmla="*/ 1230086 w 1311031"/>
                <a:gd name="connsiteY41" fmla="*/ 587829 h 1469572"/>
                <a:gd name="connsiteX42" fmla="*/ 1219200 w 1311031"/>
                <a:gd name="connsiteY42" fmla="*/ 555172 h 1469572"/>
                <a:gd name="connsiteX43" fmla="*/ 1208314 w 1311031"/>
                <a:gd name="connsiteY43" fmla="*/ 522514 h 1469572"/>
                <a:gd name="connsiteX44" fmla="*/ 1174820 w 1311031"/>
                <a:gd name="connsiteY44" fmla="*/ 363696 h 1469572"/>
                <a:gd name="connsiteX45" fmla="*/ 1153049 w 1311031"/>
                <a:gd name="connsiteY45" fmla="*/ 314011 h 1469572"/>
                <a:gd name="connsiteX46" fmla="*/ 1142163 w 1311031"/>
                <a:gd name="connsiteY46" fmla="*/ 183662 h 1469572"/>
                <a:gd name="connsiteX47" fmla="*/ 1110343 w 1311031"/>
                <a:gd name="connsiteY47" fmla="*/ 97972 h 1469572"/>
                <a:gd name="connsiteX48" fmla="*/ 1066800 w 1311031"/>
                <a:gd name="connsiteY48" fmla="*/ 54429 h 1469572"/>
                <a:gd name="connsiteX49" fmla="*/ 1023257 w 1311031"/>
                <a:gd name="connsiteY49" fmla="*/ 10886 h 1469572"/>
                <a:gd name="connsiteX50" fmla="*/ 979714 w 1311031"/>
                <a:gd name="connsiteY50" fmla="*/ 0 h 1469572"/>
                <a:gd name="connsiteX51" fmla="*/ 827314 w 1311031"/>
                <a:gd name="connsiteY51" fmla="*/ 21772 h 1469572"/>
                <a:gd name="connsiteX52" fmla="*/ 794657 w 1311031"/>
                <a:gd name="connsiteY52" fmla="*/ 43543 h 1469572"/>
                <a:gd name="connsiteX53" fmla="*/ 772886 w 1311031"/>
                <a:gd name="connsiteY53" fmla="*/ 76200 h 1469572"/>
                <a:gd name="connsiteX54" fmla="*/ 740229 w 1311031"/>
                <a:gd name="connsiteY54" fmla="*/ 87086 h 1469572"/>
                <a:gd name="connsiteX55" fmla="*/ 696686 w 1311031"/>
                <a:gd name="connsiteY55" fmla="*/ 130629 h 1469572"/>
                <a:gd name="connsiteX56" fmla="*/ 674914 w 1311031"/>
                <a:gd name="connsiteY56" fmla="*/ 152400 h 1469572"/>
                <a:gd name="connsiteX57" fmla="*/ 631372 w 1311031"/>
                <a:gd name="connsiteY57" fmla="*/ 206829 h 1469572"/>
                <a:gd name="connsiteX58" fmla="*/ 588944 w 1311031"/>
                <a:gd name="connsiteY58" fmla="*/ 291123 h 1469572"/>
                <a:gd name="connsiteX0" fmla="*/ 588944 w 1311031"/>
                <a:gd name="connsiteY0" fmla="*/ 291123 h 1469572"/>
                <a:gd name="connsiteX1" fmla="*/ 511629 w 1311031"/>
                <a:gd name="connsiteY1" fmla="*/ 370114 h 1469572"/>
                <a:gd name="connsiteX2" fmla="*/ 478972 w 1311031"/>
                <a:gd name="connsiteY2" fmla="*/ 391886 h 1469572"/>
                <a:gd name="connsiteX3" fmla="*/ 435429 w 1311031"/>
                <a:gd name="connsiteY3" fmla="*/ 435429 h 1469572"/>
                <a:gd name="connsiteX4" fmla="*/ 413657 w 1311031"/>
                <a:gd name="connsiteY4" fmla="*/ 457200 h 1469572"/>
                <a:gd name="connsiteX5" fmla="*/ 391886 w 1311031"/>
                <a:gd name="connsiteY5" fmla="*/ 478972 h 1469572"/>
                <a:gd name="connsiteX6" fmla="*/ 381000 w 1311031"/>
                <a:gd name="connsiteY6" fmla="*/ 511629 h 1469572"/>
                <a:gd name="connsiteX7" fmla="*/ 315686 w 1311031"/>
                <a:gd name="connsiteY7" fmla="*/ 576943 h 1469572"/>
                <a:gd name="connsiteX8" fmla="*/ 293914 w 1311031"/>
                <a:gd name="connsiteY8" fmla="*/ 598714 h 1469572"/>
                <a:gd name="connsiteX9" fmla="*/ 271584 w 1311031"/>
                <a:gd name="connsiteY9" fmla="*/ 705339 h 1469572"/>
                <a:gd name="connsiteX10" fmla="*/ 206829 w 1311031"/>
                <a:gd name="connsiteY10" fmla="*/ 870857 h 1469572"/>
                <a:gd name="connsiteX11" fmla="*/ 185057 w 1311031"/>
                <a:gd name="connsiteY11" fmla="*/ 936172 h 1469572"/>
                <a:gd name="connsiteX12" fmla="*/ 174172 w 1311031"/>
                <a:gd name="connsiteY12" fmla="*/ 968829 h 1469572"/>
                <a:gd name="connsiteX13" fmla="*/ 130629 w 1311031"/>
                <a:gd name="connsiteY13" fmla="*/ 1012372 h 1469572"/>
                <a:gd name="connsiteX14" fmla="*/ 108857 w 1311031"/>
                <a:gd name="connsiteY14" fmla="*/ 1034143 h 1469572"/>
                <a:gd name="connsiteX15" fmla="*/ 54429 w 1311031"/>
                <a:gd name="connsiteY15" fmla="*/ 1077686 h 1469572"/>
                <a:gd name="connsiteX16" fmla="*/ 43543 w 1311031"/>
                <a:gd name="connsiteY16" fmla="*/ 1110343 h 1469572"/>
                <a:gd name="connsiteX17" fmla="*/ 0 w 1311031"/>
                <a:gd name="connsiteY17" fmla="*/ 1164772 h 1469572"/>
                <a:gd name="connsiteX18" fmla="*/ 21772 w 1311031"/>
                <a:gd name="connsiteY18" fmla="*/ 1230086 h 1469572"/>
                <a:gd name="connsiteX19" fmla="*/ 119743 w 1311031"/>
                <a:gd name="connsiteY19" fmla="*/ 1349829 h 1469572"/>
                <a:gd name="connsiteX20" fmla="*/ 152400 w 1311031"/>
                <a:gd name="connsiteY20" fmla="*/ 1382486 h 1469572"/>
                <a:gd name="connsiteX21" fmla="*/ 174172 w 1311031"/>
                <a:gd name="connsiteY21" fmla="*/ 1404257 h 1469572"/>
                <a:gd name="connsiteX22" fmla="*/ 239486 w 1311031"/>
                <a:gd name="connsiteY22" fmla="*/ 1436914 h 1469572"/>
                <a:gd name="connsiteX23" fmla="*/ 304800 w 1311031"/>
                <a:gd name="connsiteY23" fmla="*/ 1458686 h 1469572"/>
                <a:gd name="connsiteX24" fmla="*/ 337457 w 1311031"/>
                <a:gd name="connsiteY24" fmla="*/ 1469572 h 1469572"/>
                <a:gd name="connsiteX25" fmla="*/ 609600 w 1311031"/>
                <a:gd name="connsiteY25" fmla="*/ 1458686 h 1469572"/>
                <a:gd name="connsiteX26" fmla="*/ 685800 w 1311031"/>
                <a:gd name="connsiteY26" fmla="*/ 1447800 h 1469572"/>
                <a:gd name="connsiteX27" fmla="*/ 914400 w 1311031"/>
                <a:gd name="connsiteY27" fmla="*/ 1426029 h 1469572"/>
                <a:gd name="connsiteX28" fmla="*/ 1045029 w 1311031"/>
                <a:gd name="connsiteY28" fmla="*/ 1382486 h 1469572"/>
                <a:gd name="connsiteX29" fmla="*/ 1077686 w 1311031"/>
                <a:gd name="connsiteY29" fmla="*/ 1371600 h 1469572"/>
                <a:gd name="connsiteX30" fmla="*/ 1132114 w 1311031"/>
                <a:gd name="connsiteY30" fmla="*/ 1328057 h 1469572"/>
                <a:gd name="connsiteX31" fmla="*/ 1164772 w 1311031"/>
                <a:gd name="connsiteY31" fmla="*/ 1306286 h 1469572"/>
                <a:gd name="connsiteX32" fmla="*/ 1219200 w 1311031"/>
                <a:gd name="connsiteY32" fmla="*/ 1262743 h 1469572"/>
                <a:gd name="connsiteX33" fmla="*/ 1240972 w 1311031"/>
                <a:gd name="connsiteY33" fmla="*/ 1230086 h 1469572"/>
                <a:gd name="connsiteX34" fmla="*/ 1262743 w 1311031"/>
                <a:gd name="connsiteY34" fmla="*/ 1208314 h 1469572"/>
                <a:gd name="connsiteX35" fmla="*/ 1273629 w 1311031"/>
                <a:gd name="connsiteY35" fmla="*/ 1175657 h 1469572"/>
                <a:gd name="connsiteX36" fmla="*/ 1311031 w 1311031"/>
                <a:gd name="connsiteY36" fmla="*/ 1057031 h 1469572"/>
                <a:gd name="connsiteX37" fmla="*/ 1303215 w 1311031"/>
                <a:gd name="connsiteY37" fmla="*/ 901003 h 1469572"/>
                <a:gd name="connsiteX38" fmla="*/ 1284514 w 1311031"/>
                <a:gd name="connsiteY38" fmla="*/ 762000 h 1469572"/>
                <a:gd name="connsiteX39" fmla="*/ 1273629 w 1311031"/>
                <a:gd name="connsiteY39" fmla="*/ 718457 h 1469572"/>
                <a:gd name="connsiteX40" fmla="*/ 1251857 w 1311031"/>
                <a:gd name="connsiteY40" fmla="*/ 653143 h 1469572"/>
                <a:gd name="connsiteX41" fmla="*/ 1230086 w 1311031"/>
                <a:gd name="connsiteY41" fmla="*/ 587829 h 1469572"/>
                <a:gd name="connsiteX42" fmla="*/ 1219200 w 1311031"/>
                <a:gd name="connsiteY42" fmla="*/ 555172 h 1469572"/>
                <a:gd name="connsiteX43" fmla="*/ 1208314 w 1311031"/>
                <a:gd name="connsiteY43" fmla="*/ 522514 h 1469572"/>
                <a:gd name="connsiteX44" fmla="*/ 1174820 w 1311031"/>
                <a:gd name="connsiteY44" fmla="*/ 363696 h 1469572"/>
                <a:gd name="connsiteX45" fmla="*/ 1153049 w 1311031"/>
                <a:gd name="connsiteY45" fmla="*/ 314011 h 1469572"/>
                <a:gd name="connsiteX46" fmla="*/ 1142163 w 1311031"/>
                <a:gd name="connsiteY46" fmla="*/ 183662 h 1469572"/>
                <a:gd name="connsiteX47" fmla="*/ 1110343 w 1311031"/>
                <a:gd name="connsiteY47" fmla="*/ 97972 h 1469572"/>
                <a:gd name="connsiteX48" fmla="*/ 1066800 w 1311031"/>
                <a:gd name="connsiteY48" fmla="*/ 54429 h 1469572"/>
                <a:gd name="connsiteX49" fmla="*/ 1023257 w 1311031"/>
                <a:gd name="connsiteY49" fmla="*/ 10886 h 1469572"/>
                <a:gd name="connsiteX50" fmla="*/ 979714 w 1311031"/>
                <a:gd name="connsiteY50" fmla="*/ 0 h 1469572"/>
                <a:gd name="connsiteX51" fmla="*/ 827314 w 1311031"/>
                <a:gd name="connsiteY51" fmla="*/ 21772 h 1469572"/>
                <a:gd name="connsiteX52" fmla="*/ 794657 w 1311031"/>
                <a:gd name="connsiteY52" fmla="*/ 43543 h 1469572"/>
                <a:gd name="connsiteX53" fmla="*/ 772886 w 1311031"/>
                <a:gd name="connsiteY53" fmla="*/ 76200 h 1469572"/>
                <a:gd name="connsiteX54" fmla="*/ 740229 w 1311031"/>
                <a:gd name="connsiteY54" fmla="*/ 87086 h 1469572"/>
                <a:gd name="connsiteX55" fmla="*/ 696686 w 1311031"/>
                <a:gd name="connsiteY55" fmla="*/ 130629 h 1469572"/>
                <a:gd name="connsiteX56" fmla="*/ 674914 w 1311031"/>
                <a:gd name="connsiteY56" fmla="*/ 152400 h 1469572"/>
                <a:gd name="connsiteX57" fmla="*/ 631372 w 1311031"/>
                <a:gd name="connsiteY57" fmla="*/ 206829 h 1469572"/>
                <a:gd name="connsiteX58" fmla="*/ 588944 w 1311031"/>
                <a:gd name="connsiteY58" fmla="*/ 291123 h 1469572"/>
                <a:gd name="connsiteX0" fmla="*/ 588944 w 1311031"/>
                <a:gd name="connsiteY0" fmla="*/ 291123 h 1469572"/>
                <a:gd name="connsiteX1" fmla="*/ 511629 w 1311031"/>
                <a:gd name="connsiteY1" fmla="*/ 370114 h 1469572"/>
                <a:gd name="connsiteX2" fmla="*/ 478972 w 1311031"/>
                <a:gd name="connsiteY2" fmla="*/ 391886 h 1469572"/>
                <a:gd name="connsiteX3" fmla="*/ 435429 w 1311031"/>
                <a:gd name="connsiteY3" fmla="*/ 435429 h 1469572"/>
                <a:gd name="connsiteX4" fmla="*/ 413657 w 1311031"/>
                <a:gd name="connsiteY4" fmla="*/ 457200 h 1469572"/>
                <a:gd name="connsiteX5" fmla="*/ 391886 w 1311031"/>
                <a:gd name="connsiteY5" fmla="*/ 478972 h 1469572"/>
                <a:gd name="connsiteX6" fmla="*/ 381000 w 1311031"/>
                <a:gd name="connsiteY6" fmla="*/ 511629 h 1469572"/>
                <a:gd name="connsiteX7" fmla="*/ 315686 w 1311031"/>
                <a:gd name="connsiteY7" fmla="*/ 576943 h 1469572"/>
                <a:gd name="connsiteX8" fmla="*/ 321268 w 1311031"/>
                <a:gd name="connsiteY8" fmla="*/ 618253 h 1469572"/>
                <a:gd name="connsiteX9" fmla="*/ 271584 w 1311031"/>
                <a:gd name="connsiteY9" fmla="*/ 705339 h 1469572"/>
                <a:gd name="connsiteX10" fmla="*/ 206829 w 1311031"/>
                <a:gd name="connsiteY10" fmla="*/ 870857 h 1469572"/>
                <a:gd name="connsiteX11" fmla="*/ 185057 w 1311031"/>
                <a:gd name="connsiteY11" fmla="*/ 936172 h 1469572"/>
                <a:gd name="connsiteX12" fmla="*/ 174172 w 1311031"/>
                <a:gd name="connsiteY12" fmla="*/ 968829 h 1469572"/>
                <a:gd name="connsiteX13" fmla="*/ 130629 w 1311031"/>
                <a:gd name="connsiteY13" fmla="*/ 1012372 h 1469572"/>
                <a:gd name="connsiteX14" fmla="*/ 108857 w 1311031"/>
                <a:gd name="connsiteY14" fmla="*/ 1034143 h 1469572"/>
                <a:gd name="connsiteX15" fmla="*/ 54429 w 1311031"/>
                <a:gd name="connsiteY15" fmla="*/ 1077686 h 1469572"/>
                <a:gd name="connsiteX16" fmla="*/ 43543 w 1311031"/>
                <a:gd name="connsiteY16" fmla="*/ 1110343 h 1469572"/>
                <a:gd name="connsiteX17" fmla="*/ 0 w 1311031"/>
                <a:gd name="connsiteY17" fmla="*/ 1164772 h 1469572"/>
                <a:gd name="connsiteX18" fmla="*/ 21772 w 1311031"/>
                <a:gd name="connsiteY18" fmla="*/ 1230086 h 1469572"/>
                <a:gd name="connsiteX19" fmla="*/ 119743 w 1311031"/>
                <a:gd name="connsiteY19" fmla="*/ 1349829 h 1469572"/>
                <a:gd name="connsiteX20" fmla="*/ 152400 w 1311031"/>
                <a:gd name="connsiteY20" fmla="*/ 1382486 h 1469572"/>
                <a:gd name="connsiteX21" fmla="*/ 174172 w 1311031"/>
                <a:gd name="connsiteY21" fmla="*/ 1404257 h 1469572"/>
                <a:gd name="connsiteX22" fmla="*/ 239486 w 1311031"/>
                <a:gd name="connsiteY22" fmla="*/ 1436914 h 1469572"/>
                <a:gd name="connsiteX23" fmla="*/ 304800 w 1311031"/>
                <a:gd name="connsiteY23" fmla="*/ 1458686 h 1469572"/>
                <a:gd name="connsiteX24" fmla="*/ 337457 w 1311031"/>
                <a:gd name="connsiteY24" fmla="*/ 1469572 h 1469572"/>
                <a:gd name="connsiteX25" fmla="*/ 609600 w 1311031"/>
                <a:gd name="connsiteY25" fmla="*/ 1458686 h 1469572"/>
                <a:gd name="connsiteX26" fmla="*/ 685800 w 1311031"/>
                <a:gd name="connsiteY26" fmla="*/ 1447800 h 1469572"/>
                <a:gd name="connsiteX27" fmla="*/ 914400 w 1311031"/>
                <a:gd name="connsiteY27" fmla="*/ 1426029 h 1469572"/>
                <a:gd name="connsiteX28" fmla="*/ 1045029 w 1311031"/>
                <a:gd name="connsiteY28" fmla="*/ 1382486 h 1469572"/>
                <a:gd name="connsiteX29" fmla="*/ 1077686 w 1311031"/>
                <a:gd name="connsiteY29" fmla="*/ 1371600 h 1469572"/>
                <a:gd name="connsiteX30" fmla="*/ 1132114 w 1311031"/>
                <a:gd name="connsiteY30" fmla="*/ 1328057 h 1469572"/>
                <a:gd name="connsiteX31" fmla="*/ 1164772 w 1311031"/>
                <a:gd name="connsiteY31" fmla="*/ 1306286 h 1469572"/>
                <a:gd name="connsiteX32" fmla="*/ 1219200 w 1311031"/>
                <a:gd name="connsiteY32" fmla="*/ 1262743 h 1469572"/>
                <a:gd name="connsiteX33" fmla="*/ 1240972 w 1311031"/>
                <a:gd name="connsiteY33" fmla="*/ 1230086 h 1469572"/>
                <a:gd name="connsiteX34" fmla="*/ 1262743 w 1311031"/>
                <a:gd name="connsiteY34" fmla="*/ 1208314 h 1469572"/>
                <a:gd name="connsiteX35" fmla="*/ 1273629 w 1311031"/>
                <a:gd name="connsiteY35" fmla="*/ 1175657 h 1469572"/>
                <a:gd name="connsiteX36" fmla="*/ 1311031 w 1311031"/>
                <a:gd name="connsiteY36" fmla="*/ 1057031 h 1469572"/>
                <a:gd name="connsiteX37" fmla="*/ 1303215 w 1311031"/>
                <a:gd name="connsiteY37" fmla="*/ 901003 h 1469572"/>
                <a:gd name="connsiteX38" fmla="*/ 1284514 w 1311031"/>
                <a:gd name="connsiteY38" fmla="*/ 762000 h 1469572"/>
                <a:gd name="connsiteX39" fmla="*/ 1273629 w 1311031"/>
                <a:gd name="connsiteY39" fmla="*/ 718457 h 1469572"/>
                <a:gd name="connsiteX40" fmla="*/ 1251857 w 1311031"/>
                <a:gd name="connsiteY40" fmla="*/ 653143 h 1469572"/>
                <a:gd name="connsiteX41" fmla="*/ 1230086 w 1311031"/>
                <a:gd name="connsiteY41" fmla="*/ 587829 h 1469572"/>
                <a:gd name="connsiteX42" fmla="*/ 1219200 w 1311031"/>
                <a:gd name="connsiteY42" fmla="*/ 555172 h 1469572"/>
                <a:gd name="connsiteX43" fmla="*/ 1208314 w 1311031"/>
                <a:gd name="connsiteY43" fmla="*/ 522514 h 1469572"/>
                <a:gd name="connsiteX44" fmla="*/ 1174820 w 1311031"/>
                <a:gd name="connsiteY44" fmla="*/ 363696 h 1469572"/>
                <a:gd name="connsiteX45" fmla="*/ 1153049 w 1311031"/>
                <a:gd name="connsiteY45" fmla="*/ 314011 h 1469572"/>
                <a:gd name="connsiteX46" fmla="*/ 1142163 w 1311031"/>
                <a:gd name="connsiteY46" fmla="*/ 183662 h 1469572"/>
                <a:gd name="connsiteX47" fmla="*/ 1110343 w 1311031"/>
                <a:gd name="connsiteY47" fmla="*/ 97972 h 1469572"/>
                <a:gd name="connsiteX48" fmla="*/ 1066800 w 1311031"/>
                <a:gd name="connsiteY48" fmla="*/ 54429 h 1469572"/>
                <a:gd name="connsiteX49" fmla="*/ 1023257 w 1311031"/>
                <a:gd name="connsiteY49" fmla="*/ 10886 h 1469572"/>
                <a:gd name="connsiteX50" fmla="*/ 979714 w 1311031"/>
                <a:gd name="connsiteY50" fmla="*/ 0 h 1469572"/>
                <a:gd name="connsiteX51" fmla="*/ 827314 w 1311031"/>
                <a:gd name="connsiteY51" fmla="*/ 21772 h 1469572"/>
                <a:gd name="connsiteX52" fmla="*/ 794657 w 1311031"/>
                <a:gd name="connsiteY52" fmla="*/ 43543 h 1469572"/>
                <a:gd name="connsiteX53" fmla="*/ 772886 w 1311031"/>
                <a:gd name="connsiteY53" fmla="*/ 76200 h 1469572"/>
                <a:gd name="connsiteX54" fmla="*/ 740229 w 1311031"/>
                <a:gd name="connsiteY54" fmla="*/ 87086 h 1469572"/>
                <a:gd name="connsiteX55" fmla="*/ 696686 w 1311031"/>
                <a:gd name="connsiteY55" fmla="*/ 130629 h 1469572"/>
                <a:gd name="connsiteX56" fmla="*/ 674914 w 1311031"/>
                <a:gd name="connsiteY56" fmla="*/ 152400 h 1469572"/>
                <a:gd name="connsiteX57" fmla="*/ 631372 w 1311031"/>
                <a:gd name="connsiteY57" fmla="*/ 206829 h 1469572"/>
                <a:gd name="connsiteX58" fmla="*/ 588944 w 1311031"/>
                <a:gd name="connsiteY58" fmla="*/ 291123 h 1469572"/>
                <a:gd name="connsiteX0" fmla="*/ 588944 w 1311031"/>
                <a:gd name="connsiteY0" fmla="*/ 291123 h 1469572"/>
                <a:gd name="connsiteX1" fmla="*/ 511629 w 1311031"/>
                <a:gd name="connsiteY1" fmla="*/ 370114 h 1469572"/>
                <a:gd name="connsiteX2" fmla="*/ 478972 w 1311031"/>
                <a:gd name="connsiteY2" fmla="*/ 391886 h 1469572"/>
                <a:gd name="connsiteX3" fmla="*/ 435429 w 1311031"/>
                <a:gd name="connsiteY3" fmla="*/ 435429 h 1469572"/>
                <a:gd name="connsiteX4" fmla="*/ 413657 w 1311031"/>
                <a:gd name="connsiteY4" fmla="*/ 457200 h 1469572"/>
                <a:gd name="connsiteX5" fmla="*/ 391886 w 1311031"/>
                <a:gd name="connsiteY5" fmla="*/ 478972 h 1469572"/>
                <a:gd name="connsiteX6" fmla="*/ 381000 w 1311031"/>
                <a:gd name="connsiteY6" fmla="*/ 511629 h 1469572"/>
                <a:gd name="connsiteX7" fmla="*/ 350855 w 1311031"/>
                <a:gd name="connsiteY7" fmla="*/ 580851 h 1469572"/>
                <a:gd name="connsiteX8" fmla="*/ 321268 w 1311031"/>
                <a:gd name="connsiteY8" fmla="*/ 618253 h 1469572"/>
                <a:gd name="connsiteX9" fmla="*/ 271584 w 1311031"/>
                <a:gd name="connsiteY9" fmla="*/ 705339 h 1469572"/>
                <a:gd name="connsiteX10" fmla="*/ 206829 w 1311031"/>
                <a:gd name="connsiteY10" fmla="*/ 870857 h 1469572"/>
                <a:gd name="connsiteX11" fmla="*/ 185057 w 1311031"/>
                <a:gd name="connsiteY11" fmla="*/ 936172 h 1469572"/>
                <a:gd name="connsiteX12" fmla="*/ 174172 w 1311031"/>
                <a:gd name="connsiteY12" fmla="*/ 968829 h 1469572"/>
                <a:gd name="connsiteX13" fmla="*/ 130629 w 1311031"/>
                <a:gd name="connsiteY13" fmla="*/ 1012372 h 1469572"/>
                <a:gd name="connsiteX14" fmla="*/ 108857 w 1311031"/>
                <a:gd name="connsiteY14" fmla="*/ 1034143 h 1469572"/>
                <a:gd name="connsiteX15" fmla="*/ 54429 w 1311031"/>
                <a:gd name="connsiteY15" fmla="*/ 1077686 h 1469572"/>
                <a:gd name="connsiteX16" fmla="*/ 43543 w 1311031"/>
                <a:gd name="connsiteY16" fmla="*/ 1110343 h 1469572"/>
                <a:gd name="connsiteX17" fmla="*/ 0 w 1311031"/>
                <a:gd name="connsiteY17" fmla="*/ 1164772 h 1469572"/>
                <a:gd name="connsiteX18" fmla="*/ 21772 w 1311031"/>
                <a:gd name="connsiteY18" fmla="*/ 1230086 h 1469572"/>
                <a:gd name="connsiteX19" fmla="*/ 119743 w 1311031"/>
                <a:gd name="connsiteY19" fmla="*/ 1349829 h 1469572"/>
                <a:gd name="connsiteX20" fmla="*/ 152400 w 1311031"/>
                <a:gd name="connsiteY20" fmla="*/ 1382486 h 1469572"/>
                <a:gd name="connsiteX21" fmla="*/ 174172 w 1311031"/>
                <a:gd name="connsiteY21" fmla="*/ 1404257 h 1469572"/>
                <a:gd name="connsiteX22" fmla="*/ 239486 w 1311031"/>
                <a:gd name="connsiteY22" fmla="*/ 1436914 h 1469572"/>
                <a:gd name="connsiteX23" fmla="*/ 304800 w 1311031"/>
                <a:gd name="connsiteY23" fmla="*/ 1458686 h 1469572"/>
                <a:gd name="connsiteX24" fmla="*/ 337457 w 1311031"/>
                <a:gd name="connsiteY24" fmla="*/ 1469572 h 1469572"/>
                <a:gd name="connsiteX25" fmla="*/ 609600 w 1311031"/>
                <a:gd name="connsiteY25" fmla="*/ 1458686 h 1469572"/>
                <a:gd name="connsiteX26" fmla="*/ 685800 w 1311031"/>
                <a:gd name="connsiteY26" fmla="*/ 1447800 h 1469572"/>
                <a:gd name="connsiteX27" fmla="*/ 914400 w 1311031"/>
                <a:gd name="connsiteY27" fmla="*/ 1426029 h 1469572"/>
                <a:gd name="connsiteX28" fmla="*/ 1045029 w 1311031"/>
                <a:gd name="connsiteY28" fmla="*/ 1382486 h 1469572"/>
                <a:gd name="connsiteX29" fmla="*/ 1077686 w 1311031"/>
                <a:gd name="connsiteY29" fmla="*/ 1371600 h 1469572"/>
                <a:gd name="connsiteX30" fmla="*/ 1132114 w 1311031"/>
                <a:gd name="connsiteY30" fmla="*/ 1328057 h 1469572"/>
                <a:gd name="connsiteX31" fmla="*/ 1164772 w 1311031"/>
                <a:gd name="connsiteY31" fmla="*/ 1306286 h 1469572"/>
                <a:gd name="connsiteX32" fmla="*/ 1219200 w 1311031"/>
                <a:gd name="connsiteY32" fmla="*/ 1262743 h 1469572"/>
                <a:gd name="connsiteX33" fmla="*/ 1240972 w 1311031"/>
                <a:gd name="connsiteY33" fmla="*/ 1230086 h 1469572"/>
                <a:gd name="connsiteX34" fmla="*/ 1262743 w 1311031"/>
                <a:gd name="connsiteY34" fmla="*/ 1208314 h 1469572"/>
                <a:gd name="connsiteX35" fmla="*/ 1273629 w 1311031"/>
                <a:gd name="connsiteY35" fmla="*/ 1175657 h 1469572"/>
                <a:gd name="connsiteX36" fmla="*/ 1311031 w 1311031"/>
                <a:gd name="connsiteY36" fmla="*/ 1057031 h 1469572"/>
                <a:gd name="connsiteX37" fmla="*/ 1303215 w 1311031"/>
                <a:gd name="connsiteY37" fmla="*/ 901003 h 1469572"/>
                <a:gd name="connsiteX38" fmla="*/ 1284514 w 1311031"/>
                <a:gd name="connsiteY38" fmla="*/ 762000 h 1469572"/>
                <a:gd name="connsiteX39" fmla="*/ 1273629 w 1311031"/>
                <a:gd name="connsiteY39" fmla="*/ 718457 h 1469572"/>
                <a:gd name="connsiteX40" fmla="*/ 1251857 w 1311031"/>
                <a:gd name="connsiteY40" fmla="*/ 653143 h 1469572"/>
                <a:gd name="connsiteX41" fmla="*/ 1230086 w 1311031"/>
                <a:gd name="connsiteY41" fmla="*/ 587829 h 1469572"/>
                <a:gd name="connsiteX42" fmla="*/ 1219200 w 1311031"/>
                <a:gd name="connsiteY42" fmla="*/ 555172 h 1469572"/>
                <a:gd name="connsiteX43" fmla="*/ 1208314 w 1311031"/>
                <a:gd name="connsiteY43" fmla="*/ 522514 h 1469572"/>
                <a:gd name="connsiteX44" fmla="*/ 1174820 w 1311031"/>
                <a:gd name="connsiteY44" fmla="*/ 363696 h 1469572"/>
                <a:gd name="connsiteX45" fmla="*/ 1153049 w 1311031"/>
                <a:gd name="connsiteY45" fmla="*/ 314011 h 1469572"/>
                <a:gd name="connsiteX46" fmla="*/ 1142163 w 1311031"/>
                <a:gd name="connsiteY46" fmla="*/ 183662 h 1469572"/>
                <a:gd name="connsiteX47" fmla="*/ 1110343 w 1311031"/>
                <a:gd name="connsiteY47" fmla="*/ 97972 h 1469572"/>
                <a:gd name="connsiteX48" fmla="*/ 1066800 w 1311031"/>
                <a:gd name="connsiteY48" fmla="*/ 54429 h 1469572"/>
                <a:gd name="connsiteX49" fmla="*/ 1023257 w 1311031"/>
                <a:gd name="connsiteY49" fmla="*/ 10886 h 1469572"/>
                <a:gd name="connsiteX50" fmla="*/ 979714 w 1311031"/>
                <a:gd name="connsiteY50" fmla="*/ 0 h 1469572"/>
                <a:gd name="connsiteX51" fmla="*/ 827314 w 1311031"/>
                <a:gd name="connsiteY51" fmla="*/ 21772 h 1469572"/>
                <a:gd name="connsiteX52" fmla="*/ 794657 w 1311031"/>
                <a:gd name="connsiteY52" fmla="*/ 43543 h 1469572"/>
                <a:gd name="connsiteX53" fmla="*/ 772886 w 1311031"/>
                <a:gd name="connsiteY53" fmla="*/ 76200 h 1469572"/>
                <a:gd name="connsiteX54" fmla="*/ 740229 w 1311031"/>
                <a:gd name="connsiteY54" fmla="*/ 87086 h 1469572"/>
                <a:gd name="connsiteX55" fmla="*/ 696686 w 1311031"/>
                <a:gd name="connsiteY55" fmla="*/ 130629 h 1469572"/>
                <a:gd name="connsiteX56" fmla="*/ 674914 w 1311031"/>
                <a:gd name="connsiteY56" fmla="*/ 152400 h 1469572"/>
                <a:gd name="connsiteX57" fmla="*/ 631372 w 1311031"/>
                <a:gd name="connsiteY57" fmla="*/ 206829 h 1469572"/>
                <a:gd name="connsiteX58" fmla="*/ 588944 w 1311031"/>
                <a:gd name="connsiteY58" fmla="*/ 291123 h 1469572"/>
                <a:gd name="connsiteX0" fmla="*/ 588944 w 1311031"/>
                <a:gd name="connsiteY0" fmla="*/ 291123 h 1469572"/>
                <a:gd name="connsiteX1" fmla="*/ 511629 w 1311031"/>
                <a:gd name="connsiteY1" fmla="*/ 370114 h 1469572"/>
                <a:gd name="connsiteX2" fmla="*/ 478972 w 1311031"/>
                <a:gd name="connsiteY2" fmla="*/ 391886 h 1469572"/>
                <a:gd name="connsiteX3" fmla="*/ 435429 w 1311031"/>
                <a:gd name="connsiteY3" fmla="*/ 435429 h 1469572"/>
                <a:gd name="connsiteX4" fmla="*/ 413657 w 1311031"/>
                <a:gd name="connsiteY4" fmla="*/ 457200 h 1469572"/>
                <a:gd name="connsiteX5" fmla="*/ 391886 w 1311031"/>
                <a:gd name="connsiteY5" fmla="*/ 478972 h 1469572"/>
                <a:gd name="connsiteX6" fmla="*/ 381000 w 1311031"/>
                <a:gd name="connsiteY6" fmla="*/ 511629 h 1469572"/>
                <a:gd name="connsiteX7" fmla="*/ 350855 w 1311031"/>
                <a:gd name="connsiteY7" fmla="*/ 580851 h 1469572"/>
                <a:gd name="connsiteX8" fmla="*/ 321268 w 1311031"/>
                <a:gd name="connsiteY8" fmla="*/ 618253 h 1469572"/>
                <a:gd name="connsiteX9" fmla="*/ 271584 w 1311031"/>
                <a:gd name="connsiteY9" fmla="*/ 705339 h 1469572"/>
                <a:gd name="connsiteX10" fmla="*/ 241998 w 1311031"/>
                <a:gd name="connsiteY10" fmla="*/ 851319 h 1469572"/>
                <a:gd name="connsiteX11" fmla="*/ 185057 w 1311031"/>
                <a:gd name="connsiteY11" fmla="*/ 936172 h 1469572"/>
                <a:gd name="connsiteX12" fmla="*/ 174172 w 1311031"/>
                <a:gd name="connsiteY12" fmla="*/ 968829 h 1469572"/>
                <a:gd name="connsiteX13" fmla="*/ 130629 w 1311031"/>
                <a:gd name="connsiteY13" fmla="*/ 1012372 h 1469572"/>
                <a:gd name="connsiteX14" fmla="*/ 108857 w 1311031"/>
                <a:gd name="connsiteY14" fmla="*/ 1034143 h 1469572"/>
                <a:gd name="connsiteX15" fmla="*/ 54429 w 1311031"/>
                <a:gd name="connsiteY15" fmla="*/ 1077686 h 1469572"/>
                <a:gd name="connsiteX16" fmla="*/ 43543 w 1311031"/>
                <a:gd name="connsiteY16" fmla="*/ 1110343 h 1469572"/>
                <a:gd name="connsiteX17" fmla="*/ 0 w 1311031"/>
                <a:gd name="connsiteY17" fmla="*/ 1164772 h 1469572"/>
                <a:gd name="connsiteX18" fmla="*/ 21772 w 1311031"/>
                <a:gd name="connsiteY18" fmla="*/ 1230086 h 1469572"/>
                <a:gd name="connsiteX19" fmla="*/ 119743 w 1311031"/>
                <a:gd name="connsiteY19" fmla="*/ 1349829 h 1469572"/>
                <a:gd name="connsiteX20" fmla="*/ 152400 w 1311031"/>
                <a:gd name="connsiteY20" fmla="*/ 1382486 h 1469572"/>
                <a:gd name="connsiteX21" fmla="*/ 174172 w 1311031"/>
                <a:gd name="connsiteY21" fmla="*/ 1404257 h 1469572"/>
                <a:gd name="connsiteX22" fmla="*/ 239486 w 1311031"/>
                <a:gd name="connsiteY22" fmla="*/ 1436914 h 1469572"/>
                <a:gd name="connsiteX23" fmla="*/ 304800 w 1311031"/>
                <a:gd name="connsiteY23" fmla="*/ 1458686 h 1469572"/>
                <a:gd name="connsiteX24" fmla="*/ 337457 w 1311031"/>
                <a:gd name="connsiteY24" fmla="*/ 1469572 h 1469572"/>
                <a:gd name="connsiteX25" fmla="*/ 609600 w 1311031"/>
                <a:gd name="connsiteY25" fmla="*/ 1458686 h 1469572"/>
                <a:gd name="connsiteX26" fmla="*/ 685800 w 1311031"/>
                <a:gd name="connsiteY26" fmla="*/ 1447800 h 1469572"/>
                <a:gd name="connsiteX27" fmla="*/ 914400 w 1311031"/>
                <a:gd name="connsiteY27" fmla="*/ 1426029 h 1469572"/>
                <a:gd name="connsiteX28" fmla="*/ 1045029 w 1311031"/>
                <a:gd name="connsiteY28" fmla="*/ 1382486 h 1469572"/>
                <a:gd name="connsiteX29" fmla="*/ 1077686 w 1311031"/>
                <a:gd name="connsiteY29" fmla="*/ 1371600 h 1469572"/>
                <a:gd name="connsiteX30" fmla="*/ 1132114 w 1311031"/>
                <a:gd name="connsiteY30" fmla="*/ 1328057 h 1469572"/>
                <a:gd name="connsiteX31" fmla="*/ 1164772 w 1311031"/>
                <a:gd name="connsiteY31" fmla="*/ 1306286 h 1469572"/>
                <a:gd name="connsiteX32" fmla="*/ 1219200 w 1311031"/>
                <a:gd name="connsiteY32" fmla="*/ 1262743 h 1469572"/>
                <a:gd name="connsiteX33" fmla="*/ 1240972 w 1311031"/>
                <a:gd name="connsiteY33" fmla="*/ 1230086 h 1469572"/>
                <a:gd name="connsiteX34" fmla="*/ 1262743 w 1311031"/>
                <a:gd name="connsiteY34" fmla="*/ 1208314 h 1469572"/>
                <a:gd name="connsiteX35" fmla="*/ 1273629 w 1311031"/>
                <a:gd name="connsiteY35" fmla="*/ 1175657 h 1469572"/>
                <a:gd name="connsiteX36" fmla="*/ 1311031 w 1311031"/>
                <a:gd name="connsiteY36" fmla="*/ 1057031 h 1469572"/>
                <a:gd name="connsiteX37" fmla="*/ 1303215 w 1311031"/>
                <a:gd name="connsiteY37" fmla="*/ 901003 h 1469572"/>
                <a:gd name="connsiteX38" fmla="*/ 1284514 w 1311031"/>
                <a:gd name="connsiteY38" fmla="*/ 762000 h 1469572"/>
                <a:gd name="connsiteX39" fmla="*/ 1273629 w 1311031"/>
                <a:gd name="connsiteY39" fmla="*/ 718457 h 1469572"/>
                <a:gd name="connsiteX40" fmla="*/ 1251857 w 1311031"/>
                <a:gd name="connsiteY40" fmla="*/ 653143 h 1469572"/>
                <a:gd name="connsiteX41" fmla="*/ 1230086 w 1311031"/>
                <a:gd name="connsiteY41" fmla="*/ 587829 h 1469572"/>
                <a:gd name="connsiteX42" fmla="*/ 1219200 w 1311031"/>
                <a:gd name="connsiteY42" fmla="*/ 555172 h 1469572"/>
                <a:gd name="connsiteX43" fmla="*/ 1208314 w 1311031"/>
                <a:gd name="connsiteY43" fmla="*/ 522514 h 1469572"/>
                <a:gd name="connsiteX44" fmla="*/ 1174820 w 1311031"/>
                <a:gd name="connsiteY44" fmla="*/ 363696 h 1469572"/>
                <a:gd name="connsiteX45" fmla="*/ 1153049 w 1311031"/>
                <a:gd name="connsiteY45" fmla="*/ 314011 h 1469572"/>
                <a:gd name="connsiteX46" fmla="*/ 1142163 w 1311031"/>
                <a:gd name="connsiteY46" fmla="*/ 183662 h 1469572"/>
                <a:gd name="connsiteX47" fmla="*/ 1110343 w 1311031"/>
                <a:gd name="connsiteY47" fmla="*/ 97972 h 1469572"/>
                <a:gd name="connsiteX48" fmla="*/ 1066800 w 1311031"/>
                <a:gd name="connsiteY48" fmla="*/ 54429 h 1469572"/>
                <a:gd name="connsiteX49" fmla="*/ 1023257 w 1311031"/>
                <a:gd name="connsiteY49" fmla="*/ 10886 h 1469572"/>
                <a:gd name="connsiteX50" fmla="*/ 979714 w 1311031"/>
                <a:gd name="connsiteY50" fmla="*/ 0 h 1469572"/>
                <a:gd name="connsiteX51" fmla="*/ 827314 w 1311031"/>
                <a:gd name="connsiteY51" fmla="*/ 21772 h 1469572"/>
                <a:gd name="connsiteX52" fmla="*/ 794657 w 1311031"/>
                <a:gd name="connsiteY52" fmla="*/ 43543 h 1469572"/>
                <a:gd name="connsiteX53" fmla="*/ 772886 w 1311031"/>
                <a:gd name="connsiteY53" fmla="*/ 76200 h 1469572"/>
                <a:gd name="connsiteX54" fmla="*/ 740229 w 1311031"/>
                <a:gd name="connsiteY54" fmla="*/ 87086 h 1469572"/>
                <a:gd name="connsiteX55" fmla="*/ 696686 w 1311031"/>
                <a:gd name="connsiteY55" fmla="*/ 130629 h 1469572"/>
                <a:gd name="connsiteX56" fmla="*/ 674914 w 1311031"/>
                <a:gd name="connsiteY56" fmla="*/ 152400 h 1469572"/>
                <a:gd name="connsiteX57" fmla="*/ 631372 w 1311031"/>
                <a:gd name="connsiteY57" fmla="*/ 206829 h 1469572"/>
                <a:gd name="connsiteX58" fmla="*/ 588944 w 1311031"/>
                <a:gd name="connsiteY58" fmla="*/ 291123 h 1469572"/>
                <a:gd name="connsiteX0" fmla="*/ 588944 w 1311031"/>
                <a:gd name="connsiteY0" fmla="*/ 291123 h 1469572"/>
                <a:gd name="connsiteX1" fmla="*/ 511629 w 1311031"/>
                <a:gd name="connsiteY1" fmla="*/ 370114 h 1469572"/>
                <a:gd name="connsiteX2" fmla="*/ 478972 w 1311031"/>
                <a:gd name="connsiteY2" fmla="*/ 391886 h 1469572"/>
                <a:gd name="connsiteX3" fmla="*/ 435429 w 1311031"/>
                <a:gd name="connsiteY3" fmla="*/ 435429 h 1469572"/>
                <a:gd name="connsiteX4" fmla="*/ 413657 w 1311031"/>
                <a:gd name="connsiteY4" fmla="*/ 457200 h 1469572"/>
                <a:gd name="connsiteX5" fmla="*/ 391886 w 1311031"/>
                <a:gd name="connsiteY5" fmla="*/ 478972 h 1469572"/>
                <a:gd name="connsiteX6" fmla="*/ 381000 w 1311031"/>
                <a:gd name="connsiteY6" fmla="*/ 511629 h 1469572"/>
                <a:gd name="connsiteX7" fmla="*/ 350855 w 1311031"/>
                <a:gd name="connsiteY7" fmla="*/ 580851 h 1469572"/>
                <a:gd name="connsiteX8" fmla="*/ 321268 w 1311031"/>
                <a:gd name="connsiteY8" fmla="*/ 618253 h 1469572"/>
                <a:gd name="connsiteX9" fmla="*/ 271584 w 1311031"/>
                <a:gd name="connsiteY9" fmla="*/ 705339 h 1469572"/>
                <a:gd name="connsiteX10" fmla="*/ 241998 w 1311031"/>
                <a:gd name="connsiteY10" fmla="*/ 851319 h 1469572"/>
                <a:gd name="connsiteX11" fmla="*/ 185057 w 1311031"/>
                <a:gd name="connsiteY11" fmla="*/ 936172 h 1469572"/>
                <a:gd name="connsiteX12" fmla="*/ 174172 w 1311031"/>
                <a:gd name="connsiteY12" fmla="*/ 968829 h 1469572"/>
                <a:gd name="connsiteX13" fmla="*/ 130629 w 1311031"/>
                <a:gd name="connsiteY13" fmla="*/ 1012372 h 1469572"/>
                <a:gd name="connsiteX14" fmla="*/ 108857 w 1311031"/>
                <a:gd name="connsiteY14" fmla="*/ 1034143 h 1469572"/>
                <a:gd name="connsiteX15" fmla="*/ 54429 w 1311031"/>
                <a:gd name="connsiteY15" fmla="*/ 1077686 h 1469572"/>
                <a:gd name="connsiteX16" fmla="*/ 43543 w 1311031"/>
                <a:gd name="connsiteY16" fmla="*/ 1110343 h 1469572"/>
                <a:gd name="connsiteX17" fmla="*/ 0 w 1311031"/>
                <a:gd name="connsiteY17" fmla="*/ 1164772 h 1469572"/>
                <a:gd name="connsiteX18" fmla="*/ 21772 w 1311031"/>
                <a:gd name="connsiteY18" fmla="*/ 1230086 h 1469572"/>
                <a:gd name="connsiteX19" fmla="*/ 119743 w 1311031"/>
                <a:gd name="connsiteY19" fmla="*/ 1349829 h 1469572"/>
                <a:gd name="connsiteX20" fmla="*/ 152400 w 1311031"/>
                <a:gd name="connsiteY20" fmla="*/ 1382486 h 1469572"/>
                <a:gd name="connsiteX21" fmla="*/ 174172 w 1311031"/>
                <a:gd name="connsiteY21" fmla="*/ 1404257 h 1469572"/>
                <a:gd name="connsiteX22" fmla="*/ 239486 w 1311031"/>
                <a:gd name="connsiteY22" fmla="*/ 1436914 h 1469572"/>
                <a:gd name="connsiteX23" fmla="*/ 304800 w 1311031"/>
                <a:gd name="connsiteY23" fmla="*/ 1458686 h 1469572"/>
                <a:gd name="connsiteX24" fmla="*/ 337457 w 1311031"/>
                <a:gd name="connsiteY24" fmla="*/ 1469572 h 1469572"/>
                <a:gd name="connsiteX25" fmla="*/ 609600 w 1311031"/>
                <a:gd name="connsiteY25" fmla="*/ 1458686 h 1469572"/>
                <a:gd name="connsiteX26" fmla="*/ 685800 w 1311031"/>
                <a:gd name="connsiteY26" fmla="*/ 1447800 h 1469572"/>
                <a:gd name="connsiteX27" fmla="*/ 914400 w 1311031"/>
                <a:gd name="connsiteY27" fmla="*/ 1426029 h 1469572"/>
                <a:gd name="connsiteX28" fmla="*/ 1045029 w 1311031"/>
                <a:gd name="connsiteY28" fmla="*/ 1382486 h 1469572"/>
                <a:gd name="connsiteX29" fmla="*/ 1077686 w 1311031"/>
                <a:gd name="connsiteY29" fmla="*/ 1371600 h 1469572"/>
                <a:gd name="connsiteX30" fmla="*/ 1132114 w 1311031"/>
                <a:gd name="connsiteY30" fmla="*/ 1328057 h 1469572"/>
                <a:gd name="connsiteX31" fmla="*/ 1164772 w 1311031"/>
                <a:gd name="connsiteY31" fmla="*/ 1306286 h 1469572"/>
                <a:gd name="connsiteX32" fmla="*/ 1219200 w 1311031"/>
                <a:gd name="connsiteY32" fmla="*/ 1262743 h 1469572"/>
                <a:gd name="connsiteX33" fmla="*/ 1240972 w 1311031"/>
                <a:gd name="connsiteY33" fmla="*/ 1230086 h 1469572"/>
                <a:gd name="connsiteX34" fmla="*/ 1262743 w 1311031"/>
                <a:gd name="connsiteY34" fmla="*/ 1208314 h 1469572"/>
                <a:gd name="connsiteX35" fmla="*/ 1273629 w 1311031"/>
                <a:gd name="connsiteY35" fmla="*/ 1175657 h 1469572"/>
                <a:gd name="connsiteX36" fmla="*/ 1311031 w 1311031"/>
                <a:gd name="connsiteY36" fmla="*/ 1057031 h 1469572"/>
                <a:gd name="connsiteX37" fmla="*/ 1303215 w 1311031"/>
                <a:gd name="connsiteY37" fmla="*/ 901003 h 1469572"/>
                <a:gd name="connsiteX38" fmla="*/ 1284514 w 1311031"/>
                <a:gd name="connsiteY38" fmla="*/ 762000 h 1469572"/>
                <a:gd name="connsiteX39" fmla="*/ 1273629 w 1311031"/>
                <a:gd name="connsiteY39" fmla="*/ 718457 h 1469572"/>
                <a:gd name="connsiteX40" fmla="*/ 1251857 w 1311031"/>
                <a:gd name="connsiteY40" fmla="*/ 653143 h 1469572"/>
                <a:gd name="connsiteX41" fmla="*/ 1230086 w 1311031"/>
                <a:gd name="connsiteY41" fmla="*/ 587829 h 1469572"/>
                <a:gd name="connsiteX42" fmla="*/ 1219200 w 1311031"/>
                <a:gd name="connsiteY42" fmla="*/ 555172 h 1469572"/>
                <a:gd name="connsiteX43" fmla="*/ 1208314 w 1311031"/>
                <a:gd name="connsiteY43" fmla="*/ 522514 h 1469572"/>
                <a:gd name="connsiteX44" fmla="*/ 1174820 w 1311031"/>
                <a:gd name="connsiteY44" fmla="*/ 363696 h 1469572"/>
                <a:gd name="connsiteX45" fmla="*/ 1153049 w 1311031"/>
                <a:gd name="connsiteY45" fmla="*/ 314011 h 1469572"/>
                <a:gd name="connsiteX46" fmla="*/ 1142163 w 1311031"/>
                <a:gd name="connsiteY46" fmla="*/ 183662 h 1469572"/>
                <a:gd name="connsiteX47" fmla="*/ 1110343 w 1311031"/>
                <a:gd name="connsiteY47" fmla="*/ 97972 h 1469572"/>
                <a:gd name="connsiteX48" fmla="*/ 1066800 w 1311031"/>
                <a:gd name="connsiteY48" fmla="*/ 54429 h 1469572"/>
                <a:gd name="connsiteX49" fmla="*/ 1023257 w 1311031"/>
                <a:gd name="connsiteY49" fmla="*/ 10886 h 1469572"/>
                <a:gd name="connsiteX50" fmla="*/ 979714 w 1311031"/>
                <a:gd name="connsiteY50" fmla="*/ 0 h 1469572"/>
                <a:gd name="connsiteX51" fmla="*/ 827314 w 1311031"/>
                <a:gd name="connsiteY51" fmla="*/ 21772 h 1469572"/>
                <a:gd name="connsiteX52" fmla="*/ 794657 w 1311031"/>
                <a:gd name="connsiteY52" fmla="*/ 43543 h 1469572"/>
                <a:gd name="connsiteX53" fmla="*/ 772886 w 1311031"/>
                <a:gd name="connsiteY53" fmla="*/ 76200 h 1469572"/>
                <a:gd name="connsiteX54" fmla="*/ 740229 w 1311031"/>
                <a:gd name="connsiteY54" fmla="*/ 87086 h 1469572"/>
                <a:gd name="connsiteX55" fmla="*/ 696686 w 1311031"/>
                <a:gd name="connsiteY55" fmla="*/ 130629 h 1469572"/>
                <a:gd name="connsiteX56" fmla="*/ 682729 w 1311031"/>
                <a:gd name="connsiteY56" fmla="*/ 175846 h 1469572"/>
                <a:gd name="connsiteX57" fmla="*/ 631372 w 1311031"/>
                <a:gd name="connsiteY57" fmla="*/ 206829 h 1469572"/>
                <a:gd name="connsiteX58" fmla="*/ 588944 w 1311031"/>
                <a:gd name="connsiteY58" fmla="*/ 291123 h 1469572"/>
                <a:gd name="connsiteX0" fmla="*/ 588944 w 1311031"/>
                <a:gd name="connsiteY0" fmla="*/ 291123 h 1469572"/>
                <a:gd name="connsiteX1" fmla="*/ 511629 w 1311031"/>
                <a:gd name="connsiteY1" fmla="*/ 370114 h 1469572"/>
                <a:gd name="connsiteX2" fmla="*/ 478972 w 1311031"/>
                <a:gd name="connsiteY2" fmla="*/ 391886 h 1469572"/>
                <a:gd name="connsiteX3" fmla="*/ 435429 w 1311031"/>
                <a:gd name="connsiteY3" fmla="*/ 435429 h 1469572"/>
                <a:gd name="connsiteX4" fmla="*/ 413657 w 1311031"/>
                <a:gd name="connsiteY4" fmla="*/ 457200 h 1469572"/>
                <a:gd name="connsiteX5" fmla="*/ 391886 w 1311031"/>
                <a:gd name="connsiteY5" fmla="*/ 478972 h 1469572"/>
                <a:gd name="connsiteX6" fmla="*/ 381000 w 1311031"/>
                <a:gd name="connsiteY6" fmla="*/ 511629 h 1469572"/>
                <a:gd name="connsiteX7" fmla="*/ 350855 w 1311031"/>
                <a:gd name="connsiteY7" fmla="*/ 580851 h 1469572"/>
                <a:gd name="connsiteX8" fmla="*/ 321268 w 1311031"/>
                <a:gd name="connsiteY8" fmla="*/ 618253 h 1469572"/>
                <a:gd name="connsiteX9" fmla="*/ 271584 w 1311031"/>
                <a:gd name="connsiteY9" fmla="*/ 705339 h 1469572"/>
                <a:gd name="connsiteX10" fmla="*/ 241998 w 1311031"/>
                <a:gd name="connsiteY10" fmla="*/ 851319 h 1469572"/>
                <a:gd name="connsiteX11" fmla="*/ 185057 w 1311031"/>
                <a:gd name="connsiteY11" fmla="*/ 936172 h 1469572"/>
                <a:gd name="connsiteX12" fmla="*/ 174172 w 1311031"/>
                <a:gd name="connsiteY12" fmla="*/ 968829 h 1469572"/>
                <a:gd name="connsiteX13" fmla="*/ 130629 w 1311031"/>
                <a:gd name="connsiteY13" fmla="*/ 1012372 h 1469572"/>
                <a:gd name="connsiteX14" fmla="*/ 108857 w 1311031"/>
                <a:gd name="connsiteY14" fmla="*/ 1034143 h 1469572"/>
                <a:gd name="connsiteX15" fmla="*/ 54429 w 1311031"/>
                <a:gd name="connsiteY15" fmla="*/ 1077686 h 1469572"/>
                <a:gd name="connsiteX16" fmla="*/ 43543 w 1311031"/>
                <a:gd name="connsiteY16" fmla="*/ 1110343 h 1469572"/>
                <a:gd name="connsiteX17" fmla="*/ 0 w 1311031"/>
                <a:gd name="connsiteY17" fmla="*/ 1164772 h 1469572"/>
                <a:gd name="connsiteX18" fmla="*/ 21772 w 1311031"/>
                <a:gd name="connsiteY18" fmla="*/ 1230086 h 1469572"/>
                <a:gd name="connsiteX19" fmla="*/ 119743 w 1311031"/>
                <a:gd name="connsiteY19" fmla="*/ 1349829 h 1469572"/>
                <a:gd name="connsiteX20" fmla="*/ 152400 w 1311031"/>
                <a:gd name="connsiteY20" fmla="*/ 1382486 h 1469572"/>
                <a:gd name="connsiteX21" fmla="*/ 174172 w 1311031"/>
                <a:gd name="connsiteY21" fmla="*/ 1404257 h 1469572"/>
                <a:gd name="connsiteX22" fmla="*/ 239486 w 1311031"/>
                <a:gd name="connsiteY22" fmla="*/ 1436914 h 1469572"/>
                <a:gd name="connsiteX23" fmla="*/ 304800 w 1311031"/>
                <a:gd name="connsiteY23" fmla="*/ 1458686 h 1469572"/>
                <a:gd name="connsiteX24" fmla="*/ 337457 w 1311031"/>
                <a:gd name="connsiteY24" fmla="*/ 1469572 h 1469572"/>
                <a:gd name="connsiteX25" fmla="*/ 609600 w 1311031"/>
                <a:gd name="connsiteY25" fmla="*/ 1458686 h 1469572"/>
                <a:gd name="connsiteX26" fmla="*/ 685800 w 1311031"/>
                <a:gd name="connsiteY26" fmla="*/ 1447800 h 1469572"/>
                <a:gd name="connsiteX27" fmla="*/ 914400 w 1311031"/>
                <a:gd name="connsiteY27" fmla="*/ 1426029 h 1469572"/>
                <a:gd name="connsiteX28" fmla="*/ 1045029 w 1311031"/>
                <a:gd name="connsiteY28" fmla="*/ 1382486 h 1469572"/>
                <a:gd name="connsiteX29" fmla="*/ 1077686 w 1311031"/>
                <a:gd name="connsiteY29" fmla="*/ 1371600 h 1469572"/>
                <a:gd name="connsiteX30" fmla="*/ 1132114 w 1311031"/>
                <a:gd name="connsiteY30" fmla="*/ 1328057 h 1469572"/>
                <a:gd name="connsiteX31" fmla="*/ 1164772 w 1311031"/>
                <a:gd name="connsiteY31" fmla="*/ 1306286 h 1469572"/>
                <a:gd name="connsiteX32" fmla="*/ 1219200 w 1311031"/>
                <a:gd name="connsiteY32" fmla="*/ 1262743 h 1469572"/>
                <a:gd name="connsiteX33" fmla="*/ 1240972 w 1311031"/>
                <a:gd name="connsiteY33" fmla="*/ 1230086 h 1469572"/>
                <a:gd name="connsiteX34" fmla="*/ 1262743 w 1311031"/>
                <a:gd name="connsiteY34" fmla="*/ 1208314 h 1469572"/>
                <a:gd name="connsiteX35" fmla="*/ 1273629 w 1311031"/>
                <a:gd name="connsiteY35" fmla="*/ 1175657 h 1469572"/>
                <a:gd name="connsiteX36" fmla="*/ 1311031 w 1311031"/>
                <a:gd name="connsiteY36" fmla="*/ 1057031 h 1469572"/>
                <a:gd name="connsiteX37" fmla="*/ 1303215 w 1311031"/>
                <a:gd name="connsiteY37" fmla="*/ 901003 h 1469572"/>
                <a:gd name="connsiteX38" fmla="*/ 1284514 w 1311031"/>
                <a:gd name="connsiteY38" fmla="*/ 762000 h 1469572"/>
                <a:gd name="connsiteX39" fmla="*/ 1273629 w 1311031"/>
                <a:gd name="connsiteY39" fmla="*/ 718457 h 1469572"/>
                <a:gd name="connsiteX40" fmla="*/ 1251857 w 1311031"/>
                <a:gd name="connsiteY40" fmla="*/ 653143 h 1469572"/>
                <a:gd name="connsiteX41" fmla="*/ 1230086 w 1311031"/>
                <a:gd name="connsiteY41" fmla="*/ 587829 h 1469572"/>
                <a:gd name="connsiteX42" fmla="*/ 1219200 w 1311031"/>
                <a:gd name="connsiteY42" fmla="*/ 555172 h 1469572"/>
                <a:gd name="connsiteX43" fmla="*/ 1208314 w 1311031"/>
                <a:gd name="connsiteY43" fmla="*/ 522514 h 1469572"/>
                <a:gd name="connsiteX44" fmla="*/ 1174820 w 1311031"/>
                <a:gd name="connsiteY44" fmla="*/ 363696 h 1469572"/>
                <a:gd name="connsiteX45" fmla="*/ 1153049 w 1311031"/>
                <a:gd name="connsiteY45" fmla="*/ 314011 h 1469572"/>
                <a:gd name="connsiteX46" fmla="*/ 1142163 w 1311031"/>
                <a:gd name="connsiteY46" fmla="*/ 183662 h 1469572"/>
                <a:gd name="connsiteX47" fmla="*/ 1110343 w 1311031"/>
                <a:gd name="connsiteY47" fmla="*/ 97972 h 1469572"/>
                <a:gd name="connsiteX48" fmla="*/ 1066800 w 1311031"/>
                <a:gd name="connsiteY48" fmla="*/ 54429 h 1469572"/>
                <a:gd name="connsiteX49" fmla="*/ 1023257 w 1311031"/>
                <a:gd name="connsiteY49" fmla="*/ 10886 h 1469572"/>
                <a:gd name="connsiteX50" fmla="*/ 979714 w 1311031"/>
                <a:gd name="connsiteY50" fmla="*/ 0 h 1469572"/>
                <a:gd name="connsiteX51" fmla="*/ 827314 w 1311031"/>
                <a:gd name="connsiteY51" fmla="*/ 21772 h 1469572"/>
                <a:gd name="connsiteX52" fmla="*/ 794657 w 1311031"/>
                <a:gd name="connsiteY52" fmla="*/ 43543 h 1469572"/>
                <a:gd name="connsiteX53" fmla="*/ 772886 w 1311031"/>
                <a:gd name="connsiteY53" fmla="*/ 76200 h 1469572"/>
                <a:gd name="connsiteX54" fmla="*/ 740229 w 1311031"/>
                <a:gd name="connsiteY54" fmla="*/ 87086 h 1469572"/>
                <a:gd name="connsiteX55" fmla="*/ 724040 w 1311031"/>
                <a:gd name="connsiteY55" fmla="*/ 146260 h 1469572"/>
                <a:gd name="connsiteX56" fmla="*/ 682729 w 1311031"/>
                <a:gd name="connsiteY56" fmla="*/ 175846 h 1469572"/>
                <a:gd name="connsiteX57" fmla="*/ 631372 w 1311031"/>
                <a:gd name="connsiteY57" fmla="*/ 206829 h 1469572"/>
                <a:gd name="connsiteX58" fmla="*/ 588944 w 1311031"/>
                <a:gd name="connsiteY58" fmla="*/ 291123 h 1469572"/>
                <a:gd name="connsiteX0" fmla="*/ 588944 w 1311031"/>
                <a:gd name="connsiteY0" fmla="*/ 291123 h 1469572"/>
                <a:gd name="connsiteX1" fmla="*/ 511629 w 1311031"/>
                <a:gd name="connsiteY1" fmla="*/ 370114 h 1469572"/>
                <a:gd name="connsiteX2" fmla="*/ 478972 w 1311031"/>
                <a:gd name="connsiteY2" fmla="*/ 391886 h 1469572"/>
                <a:gd name="connsiteX3" fmla="*/ 435429 w 1311031"/>
                <a:gd name="connsiteY3" fmla="*/ 435429 h 1469572"/>
                <a:gd name="connsiteX4" fmla="*/ 413657 w 1311031"/>
                <a:gd name="connsiteY4" fmla="*/ 457200 h 1469572"/>
                <a:gd name="connsiteX5" fmla="*/ 391886 w 1311031"/>
                <a:gd name="connsiteY5" fmla="*/ 478972 h 1469572"/>
                <a:gd name="connsiteX6" fmla="*/ 381000 w 1311031"/>
                <a:gd name="connsiteY6" fmla="*/ 511629 h 1469572"/>
                <a:gd name="connsiteX7" fmla="*/ 350855 w 1311031"/>
                <a:gd name="connsiteY7" fmla="*/ 580851 h 1469572"/>
                <a:gd name="connsiteX8" fmla="*/ 321268 w 1311031"/>
                <a:gd name="connsiteY8" fmla="*/ 618253 h 1469572"/>
                <a:gd name="connsiteX9" fmla="*/ 271584 w 1311031"/>
                <a:gd name="connsiteY9" fmla="*/ 705339 h 1469572"/>
                <a:gd name="connsiteX10" fmla="*/ 241998 w 1311031"/>
                <a:gd name="connsiteY10" fmla="*/ 851319 h 1469572"/>
                <a:gd name="connsiteX11" fmla="*/ 185057 w 1311031"/>
                <a:gd name="connsiteY11" fmla="*/ 936172 h 1469572"/>
                <a:gd name="connsiteX12" fmla="*/ 174172 w 1311031"/>
                <a:gd name="connsiteY12" fmla="*/ 968829 h 1469572"/>
                <a:gd name="connsiteX13" fmla="*/ 130629 w 1311031"/>
                <a:gd name="connsiteY13" fmla="*/ 1012372 h 1469572"/>
                <a:gd name="connsiteX14" fmla="*/ 108857 w 1311031"/>
                <a:gd name="connsiteY14" fmla="*/ 1034143 h 1469572"/>
                <a:gd name="connsiteX15" fmla="*/ 54429 w 1311031"/>
                <a:gd name="connsiteY15" fmla="*/ 1077686 h 1469572"/>
                <a:gd name="connsiteX16" fmla="*/ 43543 w 1311031"/>
                <a:gd name="connsiteY16" fmla="*/ 1110343 h 1469572"/>
                <a:gd name="connsiteX17" fmla="*/ 0 w 1311031"/>
                <a:gd name="connsiteY17" fmla="*/ 1164772 h 1469572"/>
                <a:gd name="connsiteX18" fmla="*/ 21772 w 1311031"/>
                <a:gd name="connsiteY18" fmla="*/ 1230086 h 1469572"/>
                <a:gd name="connsiteX19" fmla="*/ 119743 w 1311031"/>
                <a:gd name="connsiteY19" fmla="*/ 1349829 h 1469572"/>
                <a:gd name="connsiteX20" fmla="*/ 152400 w 1311031"/>
                <a:gd name="connsiteY20" fmla="*/ 1382486 h 1469572"/>
                <a:gd name="connsiteX21" fmla="*/ 174172 w 1311031"/>
                <a:gd name="connsiteY21" fmla="*/ 1404257 h 1469572"/>
                <a:gd name="connsiteX22" fmla="*/ 239486 w 1311031"/>
                <a:gd name="connsiteY22" fmla="*/ 1436914 h 1469572"/>
                <a:gd name="connsiteX23" fmla="*/ 304800 w 1311031"/>
                <a:gd name="connsiteY23" fmla="*/ 1458686 h 1469572"/>
                <a:gd name="connsiteX24" fmla="*/ 337457 w 1311031"/>
                <a:gd name="connsiteY24" fmla="*/ 1469572 h 1469572"/>
                <a:gd name="connsiteX25" fmla="*/ 609600 w 1311031"/>
                <a:gd name="connsiteY25" fmla="*/ 1458686 h 1469572"/>
                <a:gd name="connsiteX26" fmla="*/ 685800 w 1311031"/>
                <a:gd name="connsiteY26" fmla="*/ 1447800 h 1469572"/>
                <a:gd name="connsiteX27" fmla="*/ 914400 w 1311031"/>
                <a:gd name="connsiteY27" fmla="*/ 1426029 h 1469572"/>
                <a:gd name="connsiteX28" fmla="*/ 1045029 w 1311031"/>
                <a:gd name="connsiteY28" fmla="*/ 1382486 h 1469572"/>
                <a:gd name="connsiteX29" fmla="*/ 1077686 w 1311031"/>
                <a:gd name="connsiteY29" fmla="*/ 1371600 h 1469572"/>
                <a:gd name="connsiteX30" fmla="*/ 1132114 w 1311031"/>
                <a:gd name="connsiteY30" fmla="*/ 1328057 h 1469572"/>
                <a:gd name="connsiteX31" fmla="*/ 1164772 w 1311031"/>
                <a:gd name="connsiteY31" fmla="*/ 1306286 h 1469572"/>
                <a:gd name="connsiteX32" fmla="*/ 1219200 w 1311031"/>
                <a:gd name="connsiteY32" fmla="*/ 1262743 h 1469572"/>
                <a:gd name="connsiteX33" fmla="*/ 1240972 w 1311031"/>
                <a:gd name="connsiteY33" fmla="*/ 1230086 h 1469572"/>
                <a:gd name="connsiteX34" fmla="*/ 1262743 w 1311031"/>
                <a:gd name="connsiteY34" fmla="*/ 1208314 h 1469572"/>
                <a:gd name="connsiteX35" fmla="*/ 1273629 w 1311031"/>
                <a:gd name="connsiteY35" fmla="*/ 1175657 h 1469572"/>
                <a:gd name="connsiteX36" fmla="*/ 1311031 w 1311031"/>
                <a:gd name="connsiteY36" fmla="*/ 1057031 h 1469572"/>
                <a:gd name="connsiteX37" fmla="*/ 1303215 w 1311031"/>
                <a:gd name="connsiteY37" fmla="*/ 901003 h 1469572"/>
                <a:gd name="connsiteX38" fmla="*/ 1284514 w 1311031"/>
                <a:gd name="connsiteY38" fmla="*/ 762000 h 1469572"/>
                <a:gd name="connsiteX39" fmla="*/ 1273629 w 1311031"/>
                <a:gd name="connsiteY39" fmla="*/ 718457 h 1469572"/>
                <a:gd name="connsiteX40" fmla="*/ 1251857 w 1311031"/>
                <a:gd name="connsiteY40" fmla="*/ 653143 h 1469572"/>
                <a:gd name="connsiteX41" fmla="*/ 1230086 w 1311031"/>
                <a:gd name="connsiteY41" fmla="*/ 587829 h 1469572"/>
                <a:gd name="connsiteX42" fmla="*/ 1219200 w 1311031"/>
                <a:gd name="connsiteY42" fmla="*/ 555172 h 1469572"/>
                <a:gd name="connsiteX43" fmla="*/ 1208314 w 1311031"/>
                <a:gd name="connsiteY43" fmla="*/ 522514 h 1469572"/>
                <a:gd name="connsiteX44" fmla="*/ 1174820 w 1311031"/>
                <a:gd name="connsiteY44" fmla="*/ 363696 h 1469572"/>
                <a:gd name="connsiteX45" fmla="*/ 1153049 w 1311031"/>
                <a:gd name="connsiteY45" fmla="*/ 314011 h 1469572"/>
                <a:gd name="connsiteX46" fmla="*/ 1142163 w 1311031"/>
                <a:gd name="connsiteY46" fmla="*/ 183662 h 1469572"/>
                <a:gd name="connsiteX47" fmla="*/ 1110343 w 1311031"/>
                <a:gd name="connsiteY47" fmla="*/ 97972 h 1469572"/>
                <a:gd name="connsiteX48" fmla="*/ 1066800 w 1311031"/>
                <a:gd name="connsiteY48" fmla="*/ 54429 h 1469572"/>
                <a:gd name="connsiteX49" fmla="*/ 1023257 w 1311031"/>
                <a:gd name="connsiteY49" fmla="*/ 10886 h 1469572"/>
                <a:gd name="connsiteX50" fmla="*/ 979714 w 1311031"/>
                <a:gd name="connsiteY50" fmla="*/ 0 h 1469572"/>
                <a:gd name="connsiteX51" fmla="*/ 827314 w 1311031"/>
                <a:gd name="connsiteY51" fmla="*/ 21772 h 1469572"/>
                <a:gd name="connsiteX52" fmla="*/ 794657 w 1311031"/>
                <a:gd name="connsiteY52" fmla="*/ 43543 h 1469572"/>
                <a:gd name="connsiteX53" fmla="*/ 772886 w 1311031"/>
                <a:gd name="connsiteY53" fmla="*/ 76200 h 1469572"/>
                <a:gd name="connsiteX54" fmla="*/ 724040 w 1311031"/>
                <a:gd name="connsiteY54" fmla="*/ 146260 h 1469572"/>
                <a:gd name="connsiteX55" fmla="*/ 682729 w 1311031"/>
                <a:gd name="connsiteY55" fmla="*/ 175846 h 1469572"/>
                <a:gd name="connsiteX56" fmla="*/ 631372 w 1311031"/>
                <a:gd name="connsiteY56" fmla="*/ 206829 h 1469572"/>
                <a:gd name="connsiteX57" fmla="*/ 588944 w 1311031"/>
                <a:gd name="connsiteY57" fmla="*/ 291123 h 1469572"/>
                <a:gd name="connsiteX0" fmla="*/ 588944 w 1311031"/>
                <a:gd name="connsiteY0" fmla="*/ 291123 h 1469572"/>
                <a:gd name="connsiteX1" fmla="*/ 511629 w 1311031"/>
                <a:gd name="connsiteY1" fmla="*/ 370114 h 1469572"/>
                <a:gd name="connsiteX2" fmla="*/ 478972 w 1311031"/>
                <a:gd name="connsiteY2" fmla="*/ 391886 h 1469572"/>
                <a:gd name="connsiteX3" fmla="*/ 435429 w 1311031"/>
                <a:gd name="connsiteY3" fmla="*/ 435429 h 1469572"/>
                <a:gd name="connsiteX4" fmla="*/ 413657 w 1311031"/>
                <a:gd name="connsiteY4" fmla="*/ 457200 h 1469572"/>
                <a:gd name="connsiteX5" fmla="*/ 391886 w 1311031"/>
                <a:gd name="connsiteY5" fmla="*/ 478972 h 1469572"/>
                <a:gd name="connsiteX6" fmla="*/ 381000 w 1311031"/>
                <a:gd name="connsiteY6" fmla="*/ 511629 h 1469572"/>
                <a:gd name="connsiteX7" fmla="*/ 350855 w 1311031"/>
                <a:gd name="connsiteY7" fmla="*/ 580851 h 1469572"/>
                <a:gd name="connsiteX8" fmla="*/ 321268 w 1311031"/>
                <a:gd name="connsiteY8" fmla="*/ 618253 h 1469572"/>
                <a:gd name="connsiteX9" fmla="*/ 271584 w 1311031"/>
                <a:gd name="connsiteY9" fmla="*/ 705339 h 1469572"/>
                <a:gd name="connsiteX10" fmla="*/ 241998 w 1311031"/>
                <a:gd name="connsiteY10" fmla="*/ 851319 h 1469572"/>
                <a:gd name="connsiteX11" fmla="*/ 185057 w 1311031"/>
                <a:gd name="connsiteY11" fmla="*/ 936172 h 1469572"/>
                <a:gd name="connsiteX12" fmla="*/ 174172 w 1311031"/>
                <a:gd name="connsiteY12" fmla="*/ 968829 h 1469572"/>
                <a:gd name="connsiteX13" fmla="*/ 130629 w 1311031"/>
                <a:gd name="connsiteY13" fmla="*/ 1012372 h 1469572"/>
                <a:gd name="connsiteX14" fmla="*/ 108857 w 1311031"/>
                <a:gd name="connsiteY14" fmla="*/ 1034143 h 1469572"/>
                <a:gd name="connsiteX15" fmla="*/ 54429 w 1311031"/>
                <a:gd name="connsiteY15" fmla="*/ 1077686 h 1469572"/>
                <a:gd name="connsiteX16" fmla="*/ 43543 w 1311031"/>
                <a:gd name="connsiteY16" fmla="*/ 1110343 h 1469572"/>
                <a:gd name="connsiteX17" fmla="*/ 0 w 1311031"/>
                <a:gd name="connsiteY17" fmla="*/ 1164772 h 1469572"/>
                <a:gd name="connsiteX18" fmla="*/ 21772 w 1311031"/>
                <a:gd name="connsiteY18" fmla="*/ 1230086 h 1469572"/>
                <a:gd name="connsiteX19" fmla="*/ 119743 w 1311031"/>
                <a:gd name="connsiteY19" fmla="*/ 1349829 h 1469572"/>
                <a:gd name="connsiteX20" fmla="*/ 152400 w 1311031"/>
                <a:gd name="connsiteY20" fmla="*/ 1382486 h 1469572"/>
                <a:gd name="connsiteX21" fmla="*/ 174172 w 1311031"/>
                <a:gd name="connsiteY21" fmla="*/ 1404257 h 1469572"/>
                <a:gd name="connsiteX22" fmla="*/ 239486 w 1311031"/>
                <a:gd name="connsiteY22" fmla="*/ 1436914 h 1469572"/>
                <a:gd name="connsiteX23" fmla="*/ 304800 w 1311031"/>
                <a:gd name="connsiteY23" fmla="*/ 1458686 h 1469572"/>
                <a:gd name="connsiteX24" fmla="*/ 337457 w 1311031"/>
                <a:gd name="connsiteY24" fmla="*/ 1469572 h 1469572"/>
                <a:gd name="connsiteX25" fmla="*/ 609600 w 1311031"/>
                <a:gd name="connsiteY25" fmla="*/ 1458686 h 1469572"/>
                <a:gd name="connsiteX26" fmla="*/ 685800 w 1311031"/>
                <a:gd name="connsiteY26" fmla="*/ 1447800 h 1469572"/>
                <a:gd name="connsiteX27" fmla="*/ 914400 w 1311031"/>
                <a:gd name="connsiteY27" fmla="*/ 1426029 h 1469572"/>
                <a:gd name="connsiteX28" fmla="*/ 1045029 w 1311031"/>
                <a:gd name="connsiteY28" fmla="*/ 1382486 h 1469572"/>
                <a:gd name="connsiteX29" fmla="*/ 1077686 w 1311031"/>
                <a:gd name="connsiteY29" fmla="*/ 1371600 h 1469572"/>
                <a:gd name="connsiteX30" fmla="*/ 1132114 w 1311031"/>
                <a:gd name="connsiteY30" fmla="*/ 1328057 h 1469572"/>
                <a:gd name="connsiteX31" fmla="*/ 1164772 w 1311031"/>
                <a:gd name="connsiteY31" fmla="*/ 1306286 h 1469572"/>
                <a:gd name="connsiteX32" fmla="*/ 1219200 w 1311031"/>
                <a:gd name="connsiteY32" fmla="*/ 1262743 h 1469572"/>
                <a:gd name="connsiteX33" fmla="*/ 1240972 w 1311031"/>
                <a:gd name="connsiteY33" fmla="*/ 1230086 h 1469572"/>
                <a:gd name="connsiteX34" fmla="*/ 1262743 w 1311031"/>
                <a:gd name="connsiteY34" fmla="*/ 1208314 h 1469572"/>
                <a:gd name="connsiteX35" fmla="*/ 1273629 w 1311031"/>
                <a:gd name="connsiteY35" fmla="*/ 1175657 h 1469572"/>
                <a:gd name="connsiteX36" fmla="*/ 1311031 w 1311031"/>
                <a:gd name="connsiteY36" fmla="*/ 1057031 h 1469572"/>
                <a:gd name="connsiteX37" fmla="*/ 1303215 w 1311031"/>
                <a:gd name="connsiteY37" fmla="*/ 901003 h 1469572"/>
                <a:gd name="connsiteX38" fmla="*/ 1284514 w 1311031"/>
                <a:gd name="connsiteY38" fmla="*/ 762000 h 1469572"/>
                <a:gd name="connsiteX39" fmla="*/ 1273629 w 1311031"/>
                <a:gd name="connsiteY39" fmla="*/ 718457 h 1469572"/>
                <a:gd name="connsiteX40" fmla="*/ 1251857 w 1311031"/>
                <a:gd name="connsiteY40" fmla="*/ 653143 h 1469572"/>
                <a:gd name="connsiteX41" fmla="*/ 1230086 w 1311031"/>
                <a:gd name="connsiteY41" fmla="*/ 587829 h 1469572"/>
                <a:gd name="connsiteX42" fmla="*/ 1219200 w 1311031"/>
                <a:gd name="connsiteY42" fmla="*/ 555172 h 1469572"/>
                <a:gd name="connsiteX43" fmla="*/ 1208314 w 1311031"/>
                <a:gd name="connsiteY43" fmla="*/ 522514 h 1469572"/>
                <a:gd name="connsiteX44" fmla="*/ 1174820 w 1311031"/>
                <a:gd name="connsiteY44" fmla="*/ 363696 h 1469572"/>
                <a:gd name="connsiteX45" fmla="*/ 1153049 w 1311031"/>
                <a:gd name="connsiteY45" fmla="*/ 314011 h 1469572"/>
                <a:gd name="connsiteX46" fmla="*/ 1142163 w 1311031"/>
                <a:gd name="connsiteY46" fmla="*/ 183662 h 1469572"/>
                <a:gd name="connsiteX47" fmla="*/ 1110343 w 1311031"/>
                <a:gd name="connsiteY47" fmla="*/ 97972 h 1469572"/>
                <a:gd name="connsiteX48" fmla="*/ 1066800 w 1311031"/>
                <a:gd name="connsiteY48" fmla="*/ 54429 h 1469572"/>
                <a:gd name="connsiteX49" fmla="*/ 1023257 w 1311031"/>
                <a:gd name="connsiteY49" fmla="*/ 10886 h 1469572"/>
                <a:gd name="connsiteX50" fmla="*/ 979714 w 1311031"/>
                <a:gd name="connsiteY50" fmla="*/ 0 h 1469572"/>
                <a:gd name="connsiteX51" fmla="*/ 827314 w 1311031"/>
                <a:gd name="connsiteY51" fmla="*/ 21772 h 1469572"/>
                <a:gd name="connsiteX52" fmla="*/ 794657 w 1311031"/>
                <a:gd name="connsiteY52" fmla="*/ 43543 h 1469572"/>
                <a:gd name="connsiteX53" fmla="*/ 772886 w 1311031"/>
                <a:gd name="connsiteY53" fmla="*/ 76200 h 1469572"/>
                <a:gd name="connsiteX54" fmla="*/ 724040 w 1311031"/>
                <a:gd name="connsiteY54" fmla="*/ 146260 h 1469572"/>
                <a:gd name="connsiteX55" fmla="*/ 631372 w 1311031"/>
                <a:gd name="connsiteY55" fmla="*/ 206829 h 1469572"/>
                <a:gd name="connsiteX56" fmla="*/ 588944 w 1311031"/>
                <a:gd name="connsiteY56" fmla="*/ 291123 h 1469572"/>
                <a:gd name="connsiteX0" fmla="*/ 588944 w 1311031"/>
                <a:gd name="connsiteY0" fmla="*/ 291123 h 1469572"/>
                <a:gd name="connsiteX1" fmla="*/ 511629 w 1311031"/>
                <a:gd name="connsiteY1" fmla="*/ 370114 h 1469572"/>
                <a:gd name="connsiteX2" fmla="*/ 478972 w 1311031"/>
                <a:gd name="connsiteY2" fmla="*/ 391886 h 1469572"/>
                <a:gd name="connsiteX3" fmla="*/ 435429 w 1311031"/>
                <a:gd name="connsiteY3" fmla="*/ 435429 h 1469572"/>
                <a:gd name="connsiteX4" fmla="*/ 413657 w 1311031"/>
                <a:gd name="connsiteY4" fmla="*/ 457200 h 1469572"/>
                <a:gd name="connsiteX5" fmla="*/ 391886 w 1311031"/>
                <a:gd name="connsiteY5" fmla="*/ 478972 h 1469572"/>
                <a:gd name="connsiteX6" fmla="*/ 381000 w 1311031"/>
                <a:gd name="connsiteY6" fmla="*/ 511629 h 1469572"/>
                <a:gd name="connsiteX7" fmla="*/ 350855 w 1311031"/>
                <a:gd name="connsiteY7" fmla="*/ 580851 h 1469572"/>
                <a:gd name="connsiteX8" fmla="*/ 321268 w 1311031"/>
                <a:gd name="connsiteY8" fmla="*/ 618253 h 1469572"/>
                <a:gd name="connsiteX9" fmla="*/ 271584 w 1311031"/>
                <a:gd name="connsiteY9" fmla="*/ 705339 h 1469572"/>
                <a:gd name="connsiteX10" fmla="*/ 241998 w 1311031"/>
                <a:gd name="connsiteY10" fmla="*/ 851319 h 1469572"/>
                <a:gd name="connsiteX11" fmla="*/ 185057 w 1311031"/>
                <a:gd name="connsiteY11" fmla="*/ 936172 h 1469572"/>
                <a:gd name="connsiteX12" fmla="*/ 174172 w 1311031"/>
                <a:gd name="connsiteY12" fmla="*/ 968829 h 1469572"/>
                <a:gd name="connsiteX13" fmla="*/ 130629 w 1311031"/>
                <a:gd name="connsiteY13" fmla="*/ 1012372 h 1469572"/>
                <a:gd name="connsiteX14" fmla="*/ 108857 w 1311031"/>
                <a:gd name="connsiteY14" fmla="*/ 1034143 h 1469572"/>
                <a:gd name="connsiteX15" fmla="*/ 54429 w 1311031"/>
                <a:gd name="connsiteY15" fmla="*/ 1077686 h 1469572"/>
                <a:gd name="connsiteX16" fmla="*/ 43543 w 1311031"/>
                <a:gd name="connsiteY16" fmla="*/ 1110343 h 1469572"/>
                <a:gd name="connsiteX17" fmla="*/ 0 w 1311031"/>
                <a:gd name="connsiteY17" fmla="*/ 1164772 h 1469572"/>
                <a:gd name="connsiteX18" fmla="*/ 21772 w 1311031"/>
                <a:gd name="connsiteY18" fmla="*/ 1230086 h 1469572"/>
                <a:gd name="connsiteX19" fmla="*/ 119743 w 1311031"/>
                <a:gd name="connsiteY19" fmla="*/ 1349829 h 1469572"/>
                <a:gd name="connsiteX20" fmla="*/ 152400 w 1311031"/>
                <a:gd name="connsiteY20" fmla="*/ 1382486 h 1469572"/>
                <a:gd name="connsiteX21" fmla="*/ 174172 w 1311031"/>
                <a:gd name="connsiteY21" fmla="*/ 1404257 h 1469572"/>
                <a:gd name="connsiteX22" fmla="*/ 239486 w 1311031"/>
                <a:gd name="connsiteY22" fmla="*/ 1436914 h 1469572"/>
                <a:gd name="connsiteX23" fmla="*/ 304800 w 1311031"/>
                <a:gd name="connsiteY23" fmla="*/ 1458686 h 1469572"/>
                <a:gd name="connsiteX24" fmla="*/ 337457 w 1311031"/>
                <a:gd name="connsiteY24" fmla="*/ 1469572 h 1469572"/>
                <a:gd name="connsiteX25" fmla="*/ 609600 w 1311031"/>
                <a:gd name="connsiteY25" fmla="*/ 1458686 h 1469572"/>
                <a:gd name="connsiteX26" fmla="*/ 685800 w 1311031"/>
                <a:gd name="connsiteY26" fmla="*/ 1447800 h 1469572"/>
                <a:gd name="connsiteX27" fmla="*/ 914400 w 1311031"/>
                <a:gd name="connsiteY27" fmla="*/ 1426029 h 1469572"/>
                <a:gd name="connsiteX28" fmla="*/ 1045029 w 1311031"/>
                <a:gd name="connsiteY28" fmla="*/ 1382486 h 1469572"/>
                <a:gd name="connsiteX29" fmla="*/ 1077686 w 1311031"/>
                <a:gd name="connsiteY29" fmla="*/ 1371600 h 1469572"/>
                <a:gd name="connsiteX30" fmla="*/ 1132114 w 1311031"/>
                <a:gd name="connsiteY30" fmla="*/ 1328057 h 1469572"/>
                <a:gd name="connsiteX31" fmla="*/ 1164772 w 1311031"/>
                <a:gd name="connsiteY31" fmla="*/ 1306286 h 1469572"/>
                <a:gd name="connsiteX32" fmla="*/ 1219200 w 1311031"/>
                <a:gd name="connsiteY32" fmla="*/ 1262743 h 1469572"/>
                <a:gd name="connsiteX33" fmla="*/ 1240972 w 1311031"/>
                <a:gd name="connsiteY33" fmla="*/ 1230086 h 1469572"/>
                <a:gd name="connsiteX34" fmla="*/ 1262743 w 1311031"/>
                <a:gd name="connsiteY34" fmla="*/ 1208314 h 1469572"/>
                <a:gd name="connsiteX35" fmla="*/ 1273629 w 1311031"/>
                <a:gd name="connsiteY35" fmla="*/ 1175657 h 1469572"/>
                <a:gd name="connsiteX36" fmla="*/ 1311031 w 1311031"/>
                <a:gd name="connsiteY36" fmla="*/ 1057031 h 1469572"/>
                <a:gd name="connsiteX37" fmla="*/ 1303215 w 1311031"/>
                <a:gd name="connsiteY37" fmla="*/ 901003 h 1469572"/>
                <a:gd name="connsiteX38" fmla="*/ 1284514 w 1311031"/>
                <a:gd name="connsiteY38" fmla="*/ 762000 h 1469572"/>
                <a:gd name="connsiteX39" fmla="*/ 1273629 w 1311031"/>
                <a:gd name="connsiteY39" fmla="*/ 718457 h 1469572"/>
                <a:gd name="connsiteX40" fmla="*/ 1251857 w 1311031"/>
                <a:gd name="connsiteY40" fmla="*/ 653143 h 1469572"/>
                <a:gd name="connsiteX41" fmla="*/ 1230086 w 1311031"/>
                <a:gd name="connsiteY41" fmla="*/ 587829 h 1469572"/>
                <a:gd name="connsiteX42" fmla="*/ 1219200 w 1311031"/>
                <a:gd name="connsiteY42" fmla="*/ 555172 h 1469572"/>
                <a:gd name="connsiteX43" fmla="*/ 1208314 w 1311031"/>
                <a:gd name="connsiteY43" fmla="*/ 522514 h 1469572"/>
                <a:gd name="connsiteX44" fmla="*/ 1174820 w 1311031"/>
                <a:gd name="connsiteY44" fmla="*/ 363696 h 1469572"/>
                <a:gd name="connsiteX45" fmla="*/ 1153049 w 1311031"/>
                <a:gd name="connsiteY45" fmla="*/ 314011 h 1469572"/>
                <a:gd name="connsiteX46" fmla="*/ 1142163 w 1311031"/>
                <a:gd name="connsiteY46" fmla="*/ 183662 h 1469572"/>
                <a:gd name="connsiteX47" fmla="*/ 1110343 w 1311031"/>
                <a:gd name="connsiteY47" fmla="*/ 97972 h 1469572"/>
                <a:gd name="connsiteX48" fmla="*/ 1066800 w 1311031"/>
                <a:gd name="connsiteY48" fmla="*/ 54429 h 1469572"/>
                <a:gd name="connsiteX49" fmla="*/ 1023257 w 1311031"/>
                <a:gd name="connsiteY49" fmla="*/ 10886 h 1469572"/>
                <a:gd name="connsiteX50" fmla="*/ 979714 w 1311031"/>
                <a:gd name="connsiteY50" fmla="*/ 0 h 1469572"/>
                <a:gd name="connsiteX51" fmla="*/ 827314 w 1311031"/>
                <a:gd name="connsiteY51" fmla="*/ 21772 h 1469572"/>
                <a:gd name="connsiteX52" fmla="*/ 794657 w 1311031"/>
                <a:gd name="connsiteY52" fmla="*/ 43543 h 1469572"/>
                <a:gd name="connsiteX53" fmla="*/ 772886 w 1311031"/>
                <a:gd name="connsiteY53" fmla="*/ 76200 h 1469572"/>
                <a:gd name="connsiteX54" fmla="*/ 724040 w 1311031"/>
                <a:gd name="connsiteY54" fmla="*/ 146260 h 1469572"/>
                <a:gd name="connsiteX55" fmla="*/ 650910 w 1311031"/>
                <a:gd name="connsiteY55" fmla="*/ 218552 h 1469572"/>
                <a:gd name="connsiteX56" fmla="*/ 588944 w 1311031"/>
                <a:gd name="connsiteY56" fmla="*/ 291123 h 146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311031" h="1469572">
                  <a:moveTo>
                    <a:pt x="588944" y="291123"/>
                  </a:moveTo>
                  <a:cubicBezTo>
                    <a:pt x="565731" y="316383"/>
                    <a:pt x="529958" y="353320"/>
                    <a:pt x="511629" y="370114"/>
                  </a:cubicBezTo>
                  <a:cubicBezTo>
                    <a:pt x="493300" y="386908"/>
                    <a:pt x="488905" y="383372"/>
                    <a:pt x="478972" y="391886"/>
                  </a:cubicBezTo>
                  <a:cubicBezTo>
                    <a:pt x="463387" y="405244"/>
                    <a:pt x="449943" y="420915"/>
                    <a:pt x="435429" y="435429"/>
                  </a:cubicBezTo>
                  <a:lnTo>
                    <a:pt x="413657" y="457200"/>
                  </a:lnTo>
                  <a:lnTo>
                    <a:pt x="391886" y="478972"/>
                  </a:lnTo>
                  <a:cubicBezTo>
                    <a:pt x="388257" y="489858"/>
                    <a:pt x="387839" y="494649"/>
                    <a:pt x="381000" y="511629"/>
                  </a:cubicBezTo>
                  <a:cubicBezTo>
                    <a:pt x="374162" y="528609"/>
                    <a:pt x="360810" y="563080"/>
                    <a:pt x="350855" y="580851"/>
                  </a:cubicBezTo>
                  <a:cubicBezTo>
                    <a:pt x="340900" y="598622"/>
                    <a:pt x="334480" y="597505"/>
                    <a:pt x="321268" y="618253"/>
                  </a:cubicBezTo>
                  <a:cubicBezTo>
                    <a:pt x="308056" y="639001"/>
                    <a:pt x="311859" y="665066"/>
                    <a:pt x="271584" y="705339"/>
                  </a:cubicBezTo>
                  <a:cubicBezTo>
                    <a:pt x="239319" y="802132"/>
                    <a:pt x="256419" y="812847"/>
                    <a:pt x="241998" y="851319"/>
                  </a:cubicBezTo>
                  <a:cubicBezTo>
                    <a:pt x="227577" y="889791"/>
                    <a:pt x="196361" y="916587"/>
                    <a:pt x="185057" y="936172"/>
                  </a:cubicBezTo>
                  <a:cubicBezTo>
                    <a:pt x="173753" y="955757"/>
                    <a:pt x="182286" y="960715"/>
                    <a:pt x="174172" y="968829"/>
                  </a:cubicBezTo>
                  <a:lnTo>
                    <a:pt x="130629" y="1012372"/>
                  </a:lnTo>
                  <a:cubicBezTo>
                    <a:pt x="123372" y="1019629"/>
                    <a:pt x="117397" y="1028450"/>
                    <a:pt x="108857" y="1034143"/>
                  </a:cubicBezTo>
                  <a:cubicBezTo>
                    <a:pt x="67660" y="1061607"/>
                    <a:pt x="85451" y="1046663"/>
                    <a:pt x="54429" y="1077686"/>
                  </a:cubicBezTo>
                  <a:cubicBezTo>
                    <a:pt x="50800" y="1088572"/>
                    <a:pt x="48675" y="1100080"/>
                    <a:pt x="43543" y="1110343"/>
                  </a:cubicBezTo>
                  <a:cubicBezTo>
                    <a:pt x="29810" y="1137808"/>
                    <a:pt x="20251" y="1144521"/>
                    <a:pt x="0" y="1164772"/>
                  </a:cubicBezTo>
                  <a:cubicBezTo>
                    <a:pt x="7257" y="1186543"/>
                    <a:pt x="9042" y="1210991"/>
                    <a:pt x="21772" y="1230086"/>
                  </a:cubicBezTo>
                  <a:cubicBezTo>
                    <a:pt x="79546" y="1316749"/>
                    <a:pt x="46812" y="1276898"/>
                    <a:pt x="119743" y="1349829"/>
                  </a:cubicBezTo>
                  <a:lnTo>
                    <a:pt x="152400" y="1382486"/>
                  </a:lnTo>
                  <a:cubicBezTo>
                    <a:pt x="159657" y="1389743"/>
                    <a:pt x="164436" y="1401011"/>
                    <a:pt x="174172" y="1404257"/>
                  </a:cubicBezTo>
                  <a:cubicBezTo>
                    <a:pt x="293273" y="1443958"/>
                    <a:pt x="112873" y="1380641"/>
                    <a:pt x="239486" y="1436914"/>
                  </a:cubicBezTo>
                  <a:cubicBezTo>
                    <a:pt x="260457" y="1446235"/>
                    <a:pt x="283029" y="1451429"/>
                    <a:pt x="304800" y="1458686"/>
                  </a:cubicBezTo>
                  <a:lnTo>
                    <a:pt x="337457" y="1469572"/>
                  </a:lnTo>
                  <a:cubicBezTo>
                    <a:pt x="428171" y="1465943"/>
                    <a:pt x="518990" y="1464349"/>
                    <a:pt x="609600" y="1458686"/>
                  </a:cubicBezTo>
                  <a:cubicBezTo>
                    <a:pt x="635208" y="1457085"/>
                    <a:pt x="660340" y="1450983"/>
                    <a:pt x="685800" y="1447800"/>
                  </a:cubicBezTo>
                  <a:cubicBezTo>
                    <a:pt x="780073" y="1436016"/>
                    <a:pt x="813693" y="1434421"/>
                    <a:pt x="914400" y="1426029"/>
                  </a:cubicBezTo>
                  <a:lnTo>
                    <a:pt x="1045029" y="1382486"/>
                  </a:lnTo>
                  <a:cubicBezTo>
                    <a:pt x="1055915" y="1378857"/>
                    <a:pt x="1068139" y="1377965"/>
                    <a:pt x="1077686" y="1371600"/>
                  </a:cubicBezTo>
                  <a:cubicBezTo>
                    <a:pt x="1178211" y="1304584"/>
                    <a:pt x="1054550" y="1390108"/>
                    <a:pt x="1132114" y="1328057"/>
                  </a:cubicBezTo>
                  <a:cubicBezTo>
                    <a:pt x="1142330" y="1319884"/>
                    <a:pt x="1154556" y="1314459"/>
                    <a:pt x="1164772" y="1306286"/>
                  </a:cubicBezTo>
                  <a:cubicBezTo>
                    <a:pt x="1242336" y="1244235"/>
                    <a:pt x="1118675" y="1329759"/>
                    <a:pt x="1219200" y="1262743"/>
                  </a:cubicBezTo>
                  <a:cubicBezTo>
                    <a:pt x="1226457" y="1251857"/>
                    <a:pt x="1232799" y="1240302"/>
                    <a:pt x="1240972" y="1230086"/>
                  </a:cubicBezTo>
                  <a:cubicBezTo>
                    <a:pt x="1247383" y="1222072"/>
                    <a:pt x="1257463" y="1217115"/>
                    <a:pt x="1262743" y="1208314"/>
                  </a:cubicBezTo>
                  <a:cubicBezTo>
                    <a:pt x="1268647" y="1198475"/>
                    <a:pt x="1265581" y="1200871"/>
                    <a:pt x="1273629" y="1175657"/>
                  </a:cubicBezTo>
                  <a:cubicBezTo>
                    <a:pt x="1281677" y="1150443"/>
                    <a:pt x="1303774" y="1067917"/>
                    <a:pt x="1311031" y="1057031"/>
                  </a:cubicBezTo>
                  <a:cubicBezTo>
                    <a:pt x="1279461" y="962324"/>
                    <a:pt x="1319358" y="989252"/>
                    <a:pt x="1303215" y="901003"/>
                  </a:cubicBezTo>
                  <a:cubicBezTo>
                    <a:pt x="1294331" y="852439"/>
                    <a:pt x="1289445" y="792424"/>
                    <a:pt x="1284514" y="762000"/>
                  </a:cubicBezTo>
                  <a:cubicBezTo>
                    <a:pt x="1279583" y="731576"/>
                    <a:pt x="1277928" y="732787"/>
                    <a:pt x="1273629" y="718457"/>
                  </a:cubicBezTo>
                  <a:cubicBezTo>
                    <a:pt x="1267035" y="696476"/>
                    <a:pt x="1259114" y="674914"/>
                    <a:pt x="1251857" y="653143"/>
                  </a:cubicBezTo>
                  <a:lnTo>
                    <a:pt x="1230086" y="587829"/>
                  </a:lnTo>
                  <a:lnTo>
                    <a:pt x="1219200" y="555172"/>
                  </a:lnTo>
                  <a:cubicBezTo>
                    <a:pt x="1215571" y="544286"/>
                    <a:pt x="1215711" y="554427"/>
                    <a:pt x="1208314" y="522514"/>
                  </a:cubicBezTo>
                  <a:cubicBezTo>
                    <a:pt x="1200917" y="490601"/>
                    <a:pt x="1184031" y="398446"/>
                    <a:pt x="1174820" y="363696"/>
                  </a:cubicBezTo>
                  <a:cubicBezTo>
                    <a:pt x="1165609" y="328946"/>
                    <a:pt x="1158492" y="344017"/>
                    <a:pt x="1153049" y="314011"/>
                  </a:cubicBezTo>
                  <a:cubicBezTo>
                    <a:pt x="1147606" y="284005"/>
                    <a:pt x="1149281" y="219668"/>
                    <a:pt x="1142163" y="183662"/>
                  </a:cubicBezTo>
                  <a:cubicBezTo>
                    <a:pt x="1135045" y="147656"/>
                    <a:pt x="1122904" y="119511"/>
                    <a:pt x="1110343" y="97972"/>
                  </a:cubicBezTo>
                  <a:cubicBezTo>
                    <a:pt x="1097783" y="76433"/>
                    <a:pt x="1081314" y="68943"/>
                    <a:pt x="1066800" y="54429"/>
                  </a:cubicBezTo>
                  <a:lnTo>
                    <a:pt x="1023257" y="10886"/>
                  </a:lnTo>
                  <a:lnTo>
                    <a:pt x="979714" y="0"/>
                  </a:lnTo>
                  <a:cubicBezTo>
                    <a:pt x="949117" y="2782"/>
                    <a:pt x="869199" y="830"/>
                    <a:pt x="827314" y="21772"/>
                  </a:cubicBezTo>
                  <a:cubicBezTo>
                    <a:pt x="815612" y="27623"/>
                    <a:pt x="805543" y="36286"/>
                    <a:pt x="794657" y="43543"/>
                  </a:cubicBezTo>
                  <a:cubicBezTo>
                    <a:pt x="787400" y="54429"/>
                    <a:pt x="784656" y="59081"/>
                    <a:pt x="772886" y="76200"/>
                  </a:cubicBezTo>
                  <a:cubicBezTo>
                    <a:pt x="761117" y="93320"/>
                    <a:pt x="744369" y="122535"/>
                    <a:pt x="724040" y="146260"/>
                  </a:cubicBezTo>
                  <a:cubicBezTo>
                    <a:pt x="703711" y="169985"/>
                    <a:pt x="673426" y="194408"/>
                    <a:pt x="650910" y="218552"/>
                  </a:cubicBezTo>
                  <a:cubicBezTo>
                    <a:pt x="628394" y="242696"/>
                    <a:pt x="612157" y="265863"/>
                    <a:pt x="588944" y="291123"/>
                  </a:cubicBezTo>
                  <a:close/>
                </a:path>
              </a:pathLst>
            </a:custGeom>
            <a:solidFill>
              <a:srgbClr val="FF8AD8">
                <a:alpha val="51000"/>
              </a:srgbClr>
            </a:solidFill>
            <a:ln>
              <a:solidFill>
                <a:srgbClr val="FF8A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9975218-F8CC-EC4D-AB9B-62351E65B736}"/>
                </a:ext>
              </a:extLst>
            </p:cNvPr>
            <p:cNvCxnSpPr>
              <a:cxnSpLocks/>
              <a:stCxn id="25" idx="1"/>
              <a:endCxn id="37" idx="15"/>
            </p:cNvCxnSpPr>
            <p:nvPr/>
          </p:nvCxnSpPr>
          <p:spPr>
            <a:xfrm flipH="1" flipV="1">
              <a:off x="6638795" y="3995803"/>
              <a:ext cx="1641605" cy="1024244"/>
            </a:xfrm>
            <a:prstGeom prst="line">
              <a:avLst/>
            </a:prstGeom>
            <a:ln w="19050">
              <a:solidFill>
                <a:schemeClr val="bg1"/>
              </a:solidFill>
              <a:tailEnd type="oval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B207459-58C4-644A-905D-9355C80BD1A7}"/>
                </a:ext>
              </a:extLst>
            </p:cNvPr>
            <p:cNvCxnSpPr>
              <a:cxnSpLocks/>
              <a:stCxn id="31" idx="1"/>
            </p:cNvCxnSpPr>
            <p:nvPr/>
          </p:nvCxnSpPr>
          <p:spPr>
            <a:xfrm flipH="1" flipV="1">
              <a:off x="7159370" y="3902775"/>
              <a:ext cx="1569304" cy="283564"/>
            </a:xfrm>
            <a:prstGeom prst="line">
              <a:avLst/>
            </a:prstGeom>
            <a:ln w="19050">
              <a:solidFill>
                <a:schemeClr val="bg1"/>
              </a:solidFill>
              <a:tailEnd type="oval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FC3E4CB4-5273-1340-A286-CAC412F74125}"/>
                </a:ext>
              </a:extLst>
            </p:cNvPr>
            <p:cNvSpPr/>
            <p:nvPr/>
          </p:nvSpPr>
          <p:spPr>
            <a:xfrm>
              <a:off x="9906000" y="3681046"/>
              <a:ext cx="773723" cy="1027723"/>
            </a:xfrm>
            <a:custGeom>
              <a:avLst/>
              <a:gdLst>
                <a:gd name="connsiteX0" fmla="*/ 781752 w 781752"/>
                <a:gd name="connsiteY0" fmla="*/ 0 h 1027723"/>
                <a:gd name="connsiteX1" fmla="*/ 754398 w 781752"/>
                <a:gd name="connsiteY1" fmla="*/ 23446 h 1027723"/>
                <a:gd name="connsiteX2" fmla="*/ 746583 w 781752"/>
                <a:gd name="connsiteY2" fmla="*/ 31262 h 1027723"/>
                <a:gd name="connsiteX3" fmla="*/ 734860 w 781752"/>
                <a:gd name="connsiteY3" fmla="*/ 35169 h 1027723"/>
                <a:gd name="connsiteX4" fmla="*/ 727044 w 781752"/>
                <a:gd name="connsiteY4" fmla="*/ 42985 h 1027723"/>
                <a:gd name="connsiteX5" fmla="*/ 707506 w 781752"/>
                <a:gd name="connsiteY5" fmla="*/ 58616 h 1027723"/>
                <a:gd name="connsiteX6" fmla="*/ 699691 w 781752"/>
                <a:gd name="connsiteY6" fmla="*/ 70339 h 1027723"/>
                <a:gd name="connsiteX7" fmla="*/ 676244 w 781752"/>
                <a:gd name="connsiteY7" fmla="*/ 85969 h 1027723"/>
                <a:gd name="connsiteX8" fmla="*/ 656706 w 781752"/>
                <a:gd name="connsiteY8" fmla="*/ 105508 h 1027723"/>
                <a:gd name="connsiteX9" fmla="*/ 644983 w 781752"/>
                <a:gd name="connsiteY9" fmla="*/ 113323 h 1027723"/>
                <a:gd name="connsiteX10" fmla="*/ 637167 w 781752"/>
                <a:gd name="connsiteY10" fmla="*/ 121139 h 1027723"/>
                <a:gd name="connsiteX11" fmla="*/ 613721 w 781752"/>
                <a:gd name="connsiteY11" fmla="*/ 136769 h 1027723"/>
                <a:gd name="connsiteX12" fmla="*/ 586367 w 781752"/>
                <a:gd name="connsiteY12" fmla="*/ 164123 h 1027723"/>
                <a:gd name="connsiteX13" fmla="*/ 578552 w 781752"/>
                <a:gd name="connsiteY13" fmla="*/ 171939 h 1027723"/>
                <a:gd name="connsiteX14" fmla="*/ 566829 w 781752"/>
                <a:gd name="connsiteY14" fmla="*/ 179754 h 1027723"/>
                <a:gd name="connsiteX15" fmla="*/ 543383 w 781752"/>
                <a:gd name="connsiteY15" fmla="*/ 207108 h 1027723"/>
                <a:gd name="connsiteX16" fmla="*/ 523844 w 781752"/>
                <a:gd name="connsiteY16" fmla="*/ 222739 h 1027723"/>
                <a:gd name="connsiteX17" fmla="*/ 492583 w 781752"/>
                <a:gd name="connsiteY17" fmla="*/ 261816 h 1027723"/>
                <a:gd name="connsiteX18" fmla="*/ 484767 w 781752"/>
                <a:gd name="connsiteY18" fmla="*/ 269631 h 1027723"/>
                <a:gd name="connsiteX19" fmla="*/ 469137 w 781752"/>
                <a:gd name="connsiteY19" fmla="*/ 293077 h 1027723"/>
                <a:gd name="connsiteX20" fmla="*/ 453506 w 781752"/>
                <a:gd name="connsiteY20" fmla="*/ 308708 h 1027723"/>
                <a:gd name="connsiteX21" fmla="*/ 449598 w 781752"/>
                <a:gd name="connsiteY21" fmla="*/ 320431 h 1027723"/>
                <a:gd name="connsiteX22" fmla="*/ 433967 w 781752"/>
                <a:gd name="connsiteY22" fmla="*/ 339969 h 1027723"/>
                <a:gd name="connsiteX23" fmla="*/ 414429 w 781752"/>
                <a:gd name="connsiteY23" fmla="*/ 398585 h 1027723"/>
                <a:gd name="connsiteX24" fmla="*/ 410521 w 781752"/>
                <a:gd name="connsiteY24" fmla="*/ 410308 h 1027723"/>
                <a:gd name="connsiteX25" fmla="*/ 406614 w 781752"/>
                <a:gd name="connsiteY25" fmla="*/ 422031 h 1027723"/>
                <a:gd name="connsiteX26" fmla="*/ 398798 w 781752"/>
                <a:gd name="connsiteY26" fmla="*/ 429846 h 1027723"/>
                <a:gd name="connsiteX27" fmla="*/ 383167 w 781752"/>
                <a:gd name="connsiteY27" fmla="*/ 476739 h 1027723"/>
                <a:gd name="connsiteX28" fmla="*/ 375352 w 781752"/>
                <a:gd name="connsiteY28" fmla="*/ 500185 h 1027723"/>
                <a:gd name="connsiteX29" fmla="*/ 359721 w 781752"/>
                <a:gd name="connsiteY29" fmla="*/ 519723 h 1027723"/>
                <a:gd name="connsiteX30" fmla="*/ 355814 w 781752"/>
                <a:gd name="connsiteY30" fmla="*/ 531446 h 1027723"/>
                <a:gd name="connsiteX31" fmla="*/ 340183 w 781752"/>
                <a:gd name="connsiteY31" fmla="*/ 554892 h 1027723"/>
                <a:gd name="connsiteX32" fmla="*/ 332367 w 781752"/>
                <a:gd name="connsiteY32" fmla="*/ 578339 h 1027723"/>
                <a:gd name="connsiteX33" fmla="*/ 316737 w 781752"/>
                <a:gd name="connsiteY33" fmla="*/ 601785 h 1027723"/>
                <a:gd name="connsiteX34" fmla="*/ 308921 w 781752"/>
                <a:gd name="connsiteY34" fmla="*/ 613508 h 1027723"/>
                <a:gd name="connsiteX35" fmla="*/ 305014 w 781752"/>
                <a:gd name="connsiteY35" fmla="*/ 625231 h 1027723"/>
                <a:gd name="connsiteX36" fmla="*/ 293291 w 781752"/>
                <a:gd name="connsiteY36" fmla="*/ 644769 h 1027723"/>
                <a:gd name="connsiteX37" fmla="*/ 281567 w 781752"/>
                <a:gd name="connsiteY37" fmla="*/ 683846 h 1027723"/>
                <a:gd name="connsiteX38" fmla="*/ 273752 w 781752"/>
                <a:gd name="connsiteY38" fmla="*/ 707292 h 1027723"/>
                <a:gd name="connsiteX39" fmla="*/ 265937 w 781752"/>
                <a:gd name="connsiteY39" fmla="*/ 715108 h 1027723"/>
                <a:gd name="connsiteX40" fmla="*/ 258121 w 781752"/>
                <a:gd name="connsiteY40" fmla="*/ 738554 h 1027723"/>
                <a:gd name="connsiteX41" fmla="*/ 254214 w 781752"/>
                <a:gd name="connsiteY41" fmla="*/ 754185 h 1027723"/>
                <a:gd name="connsiteX42" fmla="*/ 246398 w 781752"/>
                <a:gd name="connsiteY42" fmla="*/ 777631 h 1027723"/>
                <a:gd name="connsiteX43" fmla="*/ 242491 w 781752"/>
                <a:gd name="connsiteY43" fmla="*/ 789354 h 1027723"/>
                <a:gd name="connsiteX44" fmla="*/ 226860 w 781752"/>
                <a:gd name="connsiteY44" fmla="*/ 808892 h 1027723"/>
                <a:gd name="connsiteX45" fmla="*/ 219044 w 781752"/>
                <a:gd name="connsiteY45" fmla="*/ 816708 h 1027723"/>
                <a:gd name="connsiteX46" fmla="*/ 211229 w 781752"/>
                <a:gd name="connsiteY46" fmla="*/ 828431 h 1027723"/>
                <a:gd name="connsiteX47" fmla="*/ 199506 w 781752"/>
                <a:gd name="connsiteY47" fmla="*/ 840154 h 1027723"/>
                <a:gd name="connsiteX48" fmla="*/ 191691 w 781752"/>
                <a:gd name="connsiteY48" fmla="*/ 851877 h 1027723"/>
                <a:gd name="connsiteX49" fmla="*/ 168244 w 781752"/>
                <a:gd name="connsiteY49" fmla="*/ 875323 h 1027723"/>
                <a:gd name="connsiteX50" fmla="*/ 148706 w 781752"/>
                <a:gd name="connsiteY50" fmla="*/ 894862 h 1027723"/>
                <a:gd name="connsiteX51" fmla="*/ 136983 w 781752"/>
                <a:gd name="connsiteY51" fmla="*/ 902677 h 1027723"/>
                <a:gd name="connsiteX52" fmla="*/ 121352 w 781752"/>
                <a:gd name="connsiteY52" fmla="*/ 922216 h 1027723"/>
                <a:gd name="connsiteX53" fmla="*/ 109629 w 781752"/>
                <a:gd name="connsiteY53" fmla="*/ 926123 h 1027723"/>
                <a:gd name="connsiteX54" fmla="*/ 90091 w 781752"/>
                <a:gd name="connsiteY54" fmla="*/ 937846 h 1027723"/>
                <a:gd name="connsiteX55" fmla="*/ 70552 w 781752"/>
                <a:gd name="connsiteY55" fmla="*/ 949569 h 1027723"/>
                <a:gd name="connsiteX56" fmla="*/ 54921 w 781752"/>
                <a:gd name="connsiteY56" fmla="*/ 965200 h 1027723"/>
                <a:gd name="connsiteX57" fmla="*/ 47106 w 781752"/>
                <a:gd name="connsiteY57" fmla="*/ 973016 h 1027723"/>
                <a:gd name="connsiteX58" fmla="*/ 35383 w 781752"/>
                <a:gd name="connsiteY58" fmla="*/ 976923 h 1027723"/>
                <a:gd name="connsiteX59" fmla="*/ 27567 w 781752"/>
                <a:gd name="connsiteY59" fmla="*/ 984739 h 1027723"/>
                <a:gd name="connsiteX60" fmla="*/ 15844 w 781752"/>
                <a:gd name="connsiteY60" fmla="*/ 992554 h 1027723"/>
                <a:gd name="connsiteX61" fmla="*/ 19752 w 781752"/>
                <a:gd name="connsiteY61" fmla="*/ 1004277 h 1027723"/>
                <a:gd name="connsiteX62" fmla="*/ 11937 w 781752"/>
                <a:gd name="connsiteY62" fmla="*/ 1016000 h 1027723"/>
                <a:gd name="connsiteX63" fmla="*/ 8029 w 781752"/>
                <a:gd name="connsiteY63" fmla="*/ 1027723 h 1027723"/>
                <a:gd name="connsiteX0" fmla="*/ 781752 w 781752"/>
                <a:gd name="connsiteY0" fmla="*/ 0 h 1027723"/>
                <a:gd name="connsiteX1" fmla="*/ 754398 w 781752"/>
                <a:gd name="connsiteY1" fmla="*/ 23446 h 1027723"/>
                <a:gd name="connsiteX2" fmla="*/ 746583 w 781752"/>
                <a:gd name="connsiteY2" fmla="*/ 31262 h 1027723"/>
                <a:gd name="connsiteX3" fmla="*/ 734860 w 781752"/>
                <a:gd name="connsiteY3" fmla="*/ 35169 h 1027723"/>
                <a:gd name="connsiteX4" fmla="*/ 727044 w 781752"/>
                <a:gd name="connsiteY4" fmla="*/ 42985 h 1027723"/>
                <a:gd name="connsiteX5" fmla="*/ 707506 w 781752"/>
                <a:gd name="connsiteY5" fmla="*/ 58616 h 1027723"/>
                <a:gd name="connsiteX6" fmla="*/ 699691 w 781752"/>
                <a:gd name="connsiteY6" fmla="*/ 70339 h 1027723"/>
                <a:gd name="connsiteX7" fmla="*/ 676244 w 781752"/>
                <a:gd name="connsiteY7" fmla="*/ 85969 h 1027723"/>
                <a:gd name="connsiteX8" fmla="*/ 656706 w 781752"/>
                <a:gd name="connsiteY8" fmla="*/ 105508 h 1027723"/>
                <a:gd name="connsiteX9" fmla="*/ 644983 w 781752"/>
                <a:gd name="connsiteY9" fmla="*/ 113323 h 1027723"/>
                <a:gd name="connsiteX10" fmla="*/ 637167 w 781752"/>
                <a:gd name="connsiteY10" fmla="*/ 121139 h 1027723"/>
                <a:gd name="connsiteX11" fmla="*/ 613721 w 781752"/>
                <a:gd name="connsiteY11" fmla="*/ 136769 h 1027723"/>
                <a:gd name="connsiteX12" fmla="*/ 586367 w 781752"/>
                <a:gd name="connsiteY12" fmla="*/ 164123 h 1027723"/>
                <a:gd name="connsiteX13" fmla="*/ 578552 w 781752"/>
                <a:gd name="connsiteY13" fmla="*/ 171939 h 1027723"/>
                <a:gd name="connsiteX14" fmla="*/ 566829 w 781752"/>
                <a:gd name="connsiteY14" fmla="*/ 179754 h 1027723"/>
                <a:gd name="connsiteX15" fmla="*/ 543383 w 781752"/>
                <a:gd name="connsiteY15" fmla="*/ 207108 h 1027723"/>
                <a:gd name="connsiteX16" fmla="*/ 523844 w 781752"/>
                <a:gd name="connsiteY16" fmla="*/ 222739 h 1027723"/>
                <a:gd name="connsiteX17" fmla="*/ 492583 w 781752"/>
                <a:gd name="connsiteY17" fmla="*/ 261816 h 1027723"/>
                <a:gd name="connsiteX18" fmla="*/ 484767 w 781752"/>
                <a:gd name="connsiteY18" fmla="*/ 269631 h 1027723"/>
                <a:gd name="connsiteX19" fmla="*/ 469137 w 781752"/>
                <a:gd name="connsiteY19" fmla="*/ 293077 h 1027723"/>
                <a:gd name="connsiteX20" fmla="*/ 453506 w 781752"/>
                <a:gd name="connsiteY20" fmla="*/ 308708 h 1027723"/>
                <a:gd name="connsiteX21" fmla="*/ 449598 w 781752"/>
                <a:gd name="connsiteY21" fmla="*/ 320431 h 1027723"/>
                <a:gd name="connsiteX22" fmla="*/ 433967 w 781752"/>
                <a:gd name="connsiteY22" fmla="*/ 339969 h 1027723"/>
                <a:gd name="connsiteX23" fmla="*/ 414429 w 781752"/>
                <a:gd name="connsiteY23" fmla="*/ 398585 h 1027723"/>
                <a:gd name="connsiteX24" fmla="*/ 410521 w 781752"/>
                <a:gd name="connsiteY24" fmla="*/ 410308 h 1027723"/>
                <a:gd name="connsiteX25" fmla="*/ 406614 w 781752"/>
                <a:gd name="connsiteY25" fmla="*/ 422031 h 1027723"/>
                <a:gd name="connsiteX26" fmla="*/ 398798 w 781752"/>
                <a:gd name="connsiteY26" fmla="*/ 429846 h 1027723"/>
                <a:gd name="connsiteX27" fmla="*/ 383167 w 781752"/>
                <a:gd name="connsiteY27" fmla="*/ 476739 h 1027723"/>
                <a:gd name="connsiteX28" fmla="*/ 375352 w 781752"/>
                <a:gd name="connsiteY28" fmla="*/ 500185 h 1027723"/>
                <a:gd name="connsiteX29" fmla="*/ 359721 w 781752"/>
                <a:gd name="connsiteY29" fmla="*/ 519723 h 1027723"/>
                <a:gd name="connsiteX30" fmla="*/ 355814 w 781752"/>
                <a:gd name="connsiteY30" fmla="*/ 531446 h 1027723"/>
                <a:gd name="connsiteX31" fmla="*/ 340183 w 781752"/>
                <a:gd name="connsiteY31" fmla="*/ 554892 h 1027723"/>
                <a:gd name="connsiteX32" fmla="*/ 332367 w 781752"/>
                <a:gd name="connsiteY32" fmla="*/ 578339 h 1027723"/>
                <a:gd name="connsiteX33" fmla="*/ 316737 w 781752"/>
                <a:gd name="connsiteY33" fmla="*/ 601785 h 1027723"/>
                <a:gd name="connsiteX34" fmla="*/ 308921 w 781752"/>
                <a:gd name="connsiteY34" fmla="*/ 613508 h 1027723"/>
                <a:gd name="connsiteX35" fmla="*/ 305014 w 781752"/>
                <a:gd name="connsiteY35" fmla="*/ 625231 h 1027723"/>
                <a:gd name="connsiteX36" fmla="*/ 293291 w 781752"/>
                <a:gd name="connsiteY36" fmla="*/ 644769 h 1027723"/>
                <a:gd name="connsiteX37" fmla="*/ 281567 w 781752"/>
                <a:gd name="connsiteY37" fmla="*/ 683846 h 1027723"/>
                <a:gd name="connsiteX38" fmla="*/ 273752 w 781752"/>
                <a:gd name="connsiteY38" fmla="*/ 707292 h 1027723"/>
                <a:gd name="connsiteX39" fmla="*/ 265937 w 781752"/>
                <a:gd name="connsiteY39" fmla="*/ 715108 h 1027723"/>
                <a:gd name="connsiteX40" fmla="*/ 258121 w 781752"/>
                <a:gd name="connsiteY40" fmla="*/ 738554 h 1027723"/>
                <a:gd name="connsiteX41" fmla="*/ 254214 w 781752"/>
                <a:gd name="connsiteY41" fmla="*/ 754185 h 1027723"/>
                <a:gd name="connsiteX42" fmla="*/ 246398 w 781752"/>
                <a:gd name="connsiteY42" fmla="*/ 777631 h 1027723"/>
                <a:gd name="connsiteX43" fmla="*/ 242491 w 781752"/>
                <a:gd name="connsiteY43" fmla="*/ 789354 h 1027723"/>
                <a:gd name="connsiteX44" fmla="*/ 226860 w 781752"/>
                <a:gd name="connsiteY44" fmla="*/ 808892 h 1027723"/>
                <a:gd name="connsiteX45" fmla="*/ 219044 w 781752"/>
                <a:gd name="connsiteY45" fmla="*/ 816708 h 1027723"/>
                <a:gd name="connsiteX46" fmla="*/ 211229 w 781752"/>
                <a:gd name="connsiteY46" fmla="*/ 828431 h 1027723"/>
                <a:gd name="connsiteX47" fmla="*/ 199506 w 781752"/>
                <a:gd name="connsiteY47" fmla="*/ 840154 h 1027723"/>
                <a:gd name="connsiteX48" fmla="*/ 191691 w 781752"/>
                <a:gd name="connsiteY48" fmla="*/ 851877 h 1027723"/>
                <a:gd name="connsiteX49" fmla="*/ 168244 w 781752"/>
                <a:gd name="connsiteY49" fmla="*/ 875323 h 1027723"/>
                <a:gd name="connsiteX50" fmla="*/ 148706 w 781752"/>
                <a:gd name="connsiteY50" fmla="*/ 894862 h 1027723"/>
                <a:gd name="connsiteX51" fmla="*/ 136983 w 781752"/>
                <a:gd name="connsiteY51" fmla="*/ 902677 h 1027723"/>
                <a:gd name="connsiteX52" fmla="*/ 121352 w 781752"/>
                <a:gd name="connsiteY52" fmla="*/ 922216 h 1027723"/>
                <a:gd name="connsiteX53" fmla="*/ 109629 w 781752"/>
                <a:gd name="connsiteY53" fmla="*/ 926123 h 1027723"/>
                <a:gd name="connsiteX54" fmla="*/ 90091 w 781752"/>
                <a:gd name="connsiteY54" fmla="*/ 937846 h 1027723"/>
                <a:gd name="connsiteX55" fmla="*/ 70552 w 781752"/>
                <a:gd name="connsiteY55" fmla="*/ 949569 h 1027723"/>
                <a:gd name="connsiteX56" fmla="*/ 54921 w 781752"/>
                <a:gd name="connsiteY56" fmla="*/ 965200 h 1027723"/>
                <a:gd name="connsiteX57" fmla="*/ 47106 w 781752"/>
                <a:gd name="connsiteY57" fmla="*/ 973016 h 1027723"/>
                <a:gd name="connsiteX58" fmla="*/ 35383 w 781752"/>
                <a:gd name="connsiteY58" fmla="*/ 976923 h 1027723"/>
                <a:gd name="connsiteX59" fmla="*/ 27567 w 781752"/>
                <a:gd name="connsiteY59" fmla="*/ 984739 h 1027723"/>
                <a:gd name="connsiteX60" fmla="*/ 47594 w 781752"/>
                <a:gd name="connsiteY60" fmla="*/ 1005254 h 1027723"/>
                <a:gd name="connsiteX61" fmla="*/ 19752 w 781752"/>
                <a:gd name="connsiteY61" fmla="*/ 1004277 h 1027723"/>
                <a:gd name="connsiteX62" fmla="*/ 11937 w 781752"/>
                <a:gd name="connsiteY62" fmla="*/ 1016000 h 1027723"/>
                <a:gd name="connsiteX63" fmla="*/ 8029 w 781752"/>
                <a:gd name="connsiteY63" fmla="*/ 1027723 h 1027723"/>
                <a:gd name="connsiteX0" fmla="*/ 781752 w 781752"/>
                <a:gd name="connsiteY0" fmla="*/ 0 h 1027723"/>
                <a:gd name="connsiteX1" fmla="*/ 754398 w 781752"/>
                <a:gd name="connsiteY1" fmla="*/ 23446 h 1027723"/>
                <a:gd name="connsiteX2" fmla="*/ 746583 w 781752"/>
                <a:gd name="connsiteY2" fmla="*/ 31262 h 1027723"/>
                <a:gd name="connsiteX3" fmla="*/ 734860 w 781752"/>
                <a:gd name="connsiteY3" fmla="*/ 35169 h 1027723"/>
                <a:gd name="connsiteX4" fmla="*/ 727044 w 781752"/>
                <a:gd name="connsiteY4" fmla="*/ 42985 h 1027723"/>
                <a:gd name="connsiteX5" fmla="*/ 707506 w 781752"/>
                <a:gd name="connsiteY5" fmla="*/ 58616 h 1027723"/>
                <a:gd name="connsiteX6" fmla="*/ 699691 w 781752"/>
                <a:gd name="connsiteY6" fmla="*/ 70339 h 1027723"/>
                <a:gd name="connsiteX7" fmla="*/ 676244 w 781752"/>
                <a:gd name="connsiteY7" fmla="*/ 85969 h 1027723"/>
                <a:gd name="connsiteX8" fmla="*/ 656706 w 781752"/>
                <a:gd name="connsiteY8" fmla="*/ 105508 h 1027723"/>
                <a:gd name="connsiteX9" fmla="*/ 644983 w 781752"/>
                <a:gd name="connsiteY9" fmla="*/ 113323 h 1027723"/>
                <a:gd name="connsiteX10" fmla="*/ 637167 w 781752"/>
                <a:gd name="connsiteY10" fmla="*/ 121139 h 1027723"/>
                <a:gd name="connsiteX11" fmla="*/ 613721 w 781752"/>
                <a:gd name="connsiteY11" fmla="*/ 136769 h 1027723"/>
                <a:gd name="connsiteX12" fmla="*/ 586367 w 781752"/>
                <a:gd name="connsiteY12" fmla="*/ 164123 h 1027723"/>
                <a:gd name="connsiteX13" fmla="*/ 578552 w 781752"/>
                <a:gd name="connsiteY13" fmla="*/ 171939 h 1027723"/>
                <a:gd name="connsiteX14" fmla="*/ 566829 w 781752"/>
                <a:gd name="connsiteY14" fmla="*/ 179754 h 1027723"/>
                <a:gd name="connsiteX15" fmla="*/ 543383 w 781752"/>
                <a:gd name="connsiteY15" fmla="*/ 207108 h 1027723"/>
                <a:gd name="connsiteX16" fmla="*/ 523844 w 781752"/>
                <a:gd name="connsiteY16" fmla="*/ 222739 h 1027723"/>
                <a:gd name="connsiteX17" fmla="*/ 492583 w 781752"/>
                <a:gd name="connsiteY17" fmla="*/ 261816 h 1027723"/>
                <a:gd name="connsiteX18" fmla="*/ 484767 w 781752"/>
                <a:gd name="connsiteY18" fmla="*/ 269631 h 1027723"/>
                <a:gd name="connsiteX19" fmla="*/ 469137 w 781752"/>
                <a:gd name="connsiteY19" fmla="*/ 293077 h 1027723"/>
                <a:gd name="connsiteX20" fmla="*/ 453506 w 781752"/>
                <a:gd name="connsiteY20" fmla="*/ 308708 h 1027723"/>
                <a:gd name="connsiteX21" fmla="*/ 449598 w 781752"/>
                <a:gd name="connsiteY21" fmla="*/ 320431 h 1027723"/>
                <a:gd name="connsiteX22" fmla="*/ 433967 w 781752"/>
                <a:gd name="connsiteY22" fmla="*/ 339969 h 1027723"/>
                <a:gd name="connsiteX23" fmla="*/ 414429 w 781752"/>
                <a:gd name="connsiteY23" fmla="*/ 398585 h 1027723"/>
                <a:gd name="connsiteX24" fmla="*/ 410521 w 781752"/>
                <a:gd name="connsiteY24" fmla="*/ 410308 h 1027723"/>
                <a:gd name="connsiteX25" fmla="*/ 406614 w 781752"/>
                <a:gd name="connsiteY25" fmla="*/ 422031 h 1027723"/>
                <a:gd name="connsiteX26" fmla="*/ 398798 w 781752"/>
                <a:gd name="connsiteY26" fmla="*/ 429846 h 1027723"/>
                <a:gd name="connsiteX27" fmla="*/ 383167 w 781752"/>
                <a:gd name="connsiteY27" fmla="*/ 476739 h 1027723"/>
                <a:gd name="connsiteX28" fmla="*/ 375352 w 781752"/>
                <a:gd name="connsiteY28" fmla="*/ 500185 h 1027723"/>
                <a:gd name="connsiteX29" fmla="*/ 359721 w 781752"/>
                <a:gd name="connsiteY29" fmla="*/ 519723 h 1027723"/>
                <a:gd name="connsiteX30" fmla="*/ 355814 w 781752"/>
                <a:gd name="connsiteY30" fmla="*/ 531446 h 1027723"/>
                <a:gd name="connsiteX31" fmla="*/ 340183 w 781752"/>
                <a:gd name="connsiteY31" fmla="*/ 554892 h 1027723"/>
                <a:gd name="connsiteX32" fmla="*/ 332367 w 781752"/>
                <a:gd name="connsiteY32" fmla="*/ 578339 h 1027723"/>
                <a:gd name="connsiteX33" fmla="*/ 316737 w 781752"/>
                <a:gd name="connsiteY33" fmla="*/ 601785 h 1027723"/>
                <a:gd name="connsiteX34" fmla="*/ 308921 w 781752"/>
                <a:gd name="connsiteY34" fmla="*/ 613508 h 1027723"/>
                <a:gd name="connsiteX35" fmla="*/ 305014 w 781752"/>
                <a:gd name="connsiteY35" fmla="*/ 625231 h 1027723"/>
                <a:gd name="connsiteX36" fmla="*/ 293291 w 781752"/>
                <a:gd name="connsiteY36" fmla="*/ 644769 h 1027723"/>
                <a:gd name="connsiteX37" fmla="*/ 281567 w 781752"/>
                <a:gd name="connsiteY37" fmla="*/ 683846 h 1027723"/>
                <a:gd name="connsiteX38" fmla="*/ 273752 w 781752"/>
                <a:gd name="connsiteY38" fmla="*/ 707292 h 1027723"/>
                <a:gd name="connsiteX39" fmla="*/ 265937 w 781752"/>
                <a:gd name="connsiteY39" fmla="*/ 715108 h 1027723"/>
                <a:gd name="connsiteX40" fmla="*/ 258121 w 781752"/>
                <a:gd name="connsiteY40" fmla="*/ 738554 h 1027723"/>
                <a:gd name="connsiteX41" fmla="*/ 254214 w 781752"/>
                <a:gd name="connsiteY41" fmla="*/ 754185 h 1027723"/>
                <a:gd name="connsiteX42" fmla="*/ 246398 w 781752"/>
                <a:gd name="connsiteY42" fmla="*/ 777631 h 1027723"/>
                <a:gd name="connsiteX43" fmla="*/ 242491 w 781752"/>
                <a:gd name="connsiteY43" fmla="*/ 789354 h 1027723"/>
                <a:gd name="connsiteX44" fmla="*/ 226860 w 781752"/>
                <a:gd name="connsiteY44" fmla="*/ 808892 h 1027723"/>
                <a:gd name="connsiteX45" fmla="*/ 219044 w 781752"/>
                <a:gd name="connsiteY45" fmla="*/ 816708 h 1027723"/>
                <a:gd name="connsiteX46" fmla="*/ 211229 w 781752"/>
                <a:gd name="connsiteY46" fmla="*/ 828431 h 1027723"/>
                <a:gd name="connsiteX47" fmla="*/ 199506 w 781752"/>
                <a:gd name="connsiteY47" fmla="*/ 840154 h 1027723"/>
                <a:gd name="connsiteX48" fmla="*/ 191691 w 781752"/>
                <a:gd name="connsiteY48" fmla="*/ 851877 h 1027723"/>
                <a:gd name="connsiteX49" fmla="*/ 168244 w 781752"/>
                <a:gd name="connsiteY49" fmla="*/ 875323 h 1027723"/>
                <a:gd name="connsiteX50" fmla="*/ 148706 w 781752"/>
                <a:gd name="connsiteY50" fmla="*/ 894862 h 1027723"/>
                <a:gd name="connsiteX51" fmla="*/ 136983 w 781752"/>
                <a:gd name="connsiteY51" fmla="*/ 902677 h 1027723"/>
                <a:gd name="connsiteX52" fmla="*/ 121352 w 781752"/>
                <a:gd name="connsiteY52" fmla="*/ 922216 h 1027723"/>
                <a:gd name="connsiteX53" fmla="*/ 109629 w 781752"/>
                <a:gd name="connsiteY53" fmla="*/ 926123 h 1027723"/>
                <a:gd name="connsiteX54" fmla="*/ 90091 w 781752"/>
                <a:gd name="connsiteY54" fmla="*/ 937846 h 1027723"/>
                <a:gd name="connsiteX55" fmla="*/ 70552 w 781752"/>
                <a:gd name="connsiteY55" fmla="*/ 949569 h 1027723"/>
                <a:gd name="connsiteX56" fmla="*/ 54921 w 781752"/>
                <a:gd name="connsiteY56" fmla="*/ 965200 h 1027723"/>
                <a:gd name="connsiteX57" fmla="*/ 47106 w 781752"/>
                <a:gd name="connsiteY57" fmla="*/ 973016 h 1027723"/>
                <a:gd name="connsiteX58" fmla="*/ 27567 w 781752"/>
                <a:gd name="connsiteY58" fmla="*/ 984739 h 1027723"/>
                <a:gd name="connsiteX59" fmla="*/ 47594 w 781752"/>
                <a:gd name="connsiteY59" fmla="*/ 1005254 h 1027723"/>
                <a:gd name="connsiteX60" fmla="*/ 19752 w 781752"/>
                <a:gd name="connsiteY60" fmla="*/ 1004277 h 1027723"/>
                <a:gd name="connsiteX61" fmla="*/ 11937 w 781752"/>
                <a:gd name="connsiteY61" fmla="*/ 1016000 h 1027723"/>
                <a:gd name="connsiteX62" fmla="*/ 8029 w 781752"/>
                <a:gd name="connsiteY62" fmla="*/ 1027723 h 1027723"/>
                <a:gd name="connsiteX0" fmla="*/ 781752 w 781752"/>
                <a:gd name="connsiteY0" fmla="*/ 0 h 1027723"/>
                <a:gd name="connsiteX1" fmla="*/ 754398 w 781752"/>
                <a:gd name="connsiteY1" fmla="*/ 23446 h 1027723"/>
                <a:gd name="connsiteX2" fmla="*/ 746583 w 781752"/>
                <a:gd name="connsiteY2" fmla="*/ 31262 h 1027723"/>
                <a:gd name="connsiteX3" fmla="*/ 734860 w 781752"/>
                <a:gd name="connsiteY3" fmla="*/ 35169 h 1027723"/>
                <a:gd name="connsiteX4" fmla="*/ 727044 w 781752"/>
                <a:gd name="connsiteY4" fmla="*/ 42985 h 1027723"/>
                <a:gd name="connsiteX5" fmla="*/ 707506 w 781752"/>
                <a:gd name="connsiteY5" fmla="*/ 58616 h 1027723"/>
                <a:gd name="connsiteX6" fmla="*/ 699691 w 781752"/>
                <a:gd name="connsiteY6" fmla="*/ 70339 h 1027723"/>
                <a:gd name="connsiteX7" fmla="*/ 676244 w 781752"/>
                <a:gd name="connsiteY7" fmla="*/ 85969 h 1027723"/>
                <a:gd name="connsiteX8" fmla="*/ 656706 w 781752"/>
                <a:gd name="connsiteY8" fmla="*/ 105508 h 1027723"/>
                <a:gd name="connsiteX9" fmla="*/ 644983 w 781752"/>
                <a:gd name="connsiteY9" fmla="*/ 113323 h 1027723"/>
                <a:gd name="connsiteX10" fmla="*/ 637167 w 781752"/>
                <a:gd name="connsiteY10" fmla="*/ 121139 h 1027723"/>
                <a:gd name="connsiteX11" fmla="*/ 613721 w 781752"/>
                <a:gd name="connsiteY11" fmla="*/ 136769 h 1027723"/>
                <a:gd name="connsiteX12" fmla="*/ 586367 w 781752"/>
                <a:gd name="connsiteY12" fmla="*/ 164123 h 1027723"/>
                <a:gd name="connsiteX13" fmla="*/ 578552 w 781752"/>
                <a:gd name="connsiteY13" fmla="*/ 171939 h 1027723"/>
                <a:gd name="connsiteX14" fmla="*/ 566829 w 781752"/>
                <a:gd name="connsiteY14" fmla="*/ 179754 h 1027723"/>
                <a:gd name="connsiteX15" fmla="*/ 543383 w 781752"/>
                <a:gd name="connsiteY15" fmla="*/ 207108 h 1027723"/>
                <a:gd name="connsiteX16" fmla="*/ 523844 w 781752"/>
                <a:gd name="connsiteY16" fmla="*/ 222739 h 1027723"/>
                <a:gd name="connsiteX17" fmla="*/ 492583 w 781752"/>
                <a:gd name="connsiteY17" fmla="*/ 261816 h 1027723"/>
                <a:gd name="connsiteX18" fmla="*/ 484767 w 781752"/>
                <a:gd name="connsiteY18" fmla="*/ 269631 h 1027723"/>
                <a:gd name="connsiteX19" fmla="*/ 469137 w 781752"/>
                <a:gd name="connsiteY19" fmla="*/ 293077 h 1027723"/>
                <a:gd name="connsiteX20" fmla="*/ 453506 w 781752"/>
                <a:gd name="connsiteY20" fmla="*/ 308708 h 1027723"/>
                <a:gd name="connsiteX21" fmla="*/ 449598 w 781752"/>
                <a:gd name="connsiteY21" fmla="*/ 320431 h 1027723"/>
                <a:gd name="connsiteX22" fmla="*/ 433967 w 781752"/>
                <a:gd name="connsiteY22" fmla="*/ 339969 h 1027723"/>
                <a:gd name="connsiteX23" fmla="*/ 414429 w 781752"/>
                <a:gd name="connsiteY23" fmla="*/ 398585 h 1027723"/>
                <a:gd name="connsiteX24" fmla="*/ 410521 w 781752"/>
                <a:gd name="connsiteY24" fmla="*/ 410308 h 1027723"/>
                <a:gd name="connsiteX25" fmla="*/ 406614 w 781752"/>
                <a:gd name="connsiteY25" fmla="*/ 422031 h 1027723"/>
                <a:gd name="connsiteX26" fmla="*/ 398798 w 781752"/>
                <a:gd name="connsiteY26" fmla="*/ 429846 h 1027723"/>
                <a:gd name="connsiteX27" fmla="*/ 383167 w 781752"/>
                <a:gd name="connsiteY27" fmla="*/ 476739 h 1027723"/>
                <a:gd name="connsiteX28" fmla="*/ 375352 w 781752"/>
                <a:gd name="connsiteY28" fmla="*/ 500185 h 1027723"/>
                <a:gd name="connsiteX29" fmla="*/ 359721 w 781752"/>
                <a:gd name="connsiteY29" fmla="*/ 519723 h 1027723"/>
                <a:gd name="connsiteX30" fmla="*/ 355814 w 781752"/>
                <a:gd name="connsiteY30" fmla="*/ 531446 h 1027723"/>
                <a:gd name="connsiteX31" fmla="*/ 340183 w 781752"/>
                <a:gd name="connsiteY31" fmla="*/ 554892 h 1027723"/>
                <a:gd name="connsiteX32" fmla="*/ 332367 w 781752"/>
                <a:gd name="connsiteY32" fmla="*/ 578339 h 1027723"/>
                <a:gd name="connsiteX33" fmla="*/ 316737 w 781752"/>
                <a:gd name="connsiteY33" fmla="*/ 601785 h 1027723"/>
                <a:gd name="connsiteX34" fmla="*/ 308921 w 781752"/>
                <a:gd name="connsiteY34" fmla="*/ 613508 h 1027723"/>
                <a:gd name="connsiteX35" fmla="*/ 305014 w 781752"/>
                <a:gd name="connsiteY35" fmla="*/ 625231 h 1027723"/>
                <a:gd name="connsiteX36" fmla="*/ 293291 w 781752"/>
                <a:gd name="connsiteY36" fmla="*/ 644769 h 1027723"/>
                <a:gd name="connsiteX37" fmla="*/ 281567 w 781752"/>
                <a:gd name="connsiteY37" fmla="*/ 683846 h 1027723"/>
                <a:gd name="connsiteX38" fmla="*/ 273752 w 781752"/>
                <a:gd name="connsiteY38" fmla="*/ 707292 h 1027723"/>
                <a:gd name="connsiteX39" fmla="*/ 265937 w 781752"/>
                <a:gd name="connsiteY39" fmla="*/ 715108 h 1027723"/>
                <a:gd name="connsiteX40" fmla="*/ 258121 w 781752"/>
                <a:gd name="connsiteY40" fmla="*/ 738554 h 1027723"/>
                <a:gd name="connsiteX41" fmla="*/ 254214 w 781752"/>
                <a:gd name="connsiteY41" fmla="*/ 754185 h 1027723"/>
                <a:gd name="connsiteX42" fmla="*/ 246398 w 781752"/>
                <a:gd name="connsiteY42" fmla="*/ 777631 h 1027723"/>
                <a:gd name="connsiteX43" fmla="*/ 242491 w 781752"/>
                <a:gd name="connsiteY43" fmla="*/ 789354 h 1027723"/>
                <a:gd name="connsiteX44" fmla="*/ 226860 w 781752"/>
                <a:gd name="connsiteY44" fmla="*/ 808892 h 1027723"/>
                <a:gd name="connsiteX45" fmla="*/ 219044 w 781752"/>
                <a:gd name="connsiteY45" fmla="*/ 816708 h 1027723"/>
                <a:gd name="connsiteX46" fmla="*/ 211229 w 781752"/>
                <a:gd name="connsiteY46" fmla="*/ 828431 h 1027723"/>
                <a:gd name="connsiteX47" fmla="*/ 199506 w 781752"/>
                <a:gd name="connsiteY47" fmla="*/ 840154 h 1027723"/>
                <a:gd name="connsiteX48" fmla="*/ 191691 w 781752"/>
                <a:gd name="connsiteY48" fmla="*/ 851877 h 1027723"/>
                <a:gd name="connsiteX49" fmla="*/ 168244 w 781752"/>
                <a:gd name="connsiteY49" fmla="*/ 875323 h 1027723"/>
                <a:gd name="connsiteX50" fmla="*/ 148706 w 781752"/>
                <a:gd name="connsiteY50" fmla="*/ 894862 h 1027723"/>
                <a:gd name="connsiteX51" fmla="*/ 136983 w 781752"/>
                <a:gd name="connsiteY51" fmla="*/ 902677 h 1027723"/>
                <a:gd name="connsiteX52" fmla="*/ 121352 w 781752"/>
                <a:gd name="connsiteY52" fmla="*/ 922216 h 1027723"/>
                <a:gd name="connsiteX53" fmla="*/ 109629 w 781752"/>
                <a:gd name="connsiteY53" fmla="*/ 926123 h 1027723"/>
                <a:gd name="connsiteX54" fmla="*/ 90091 w 781752"/>
                <a:gd name="connsiteY54" fmla="*/ 937846 h 1027723"/>
                <a:gd name="connsiteX55" fmla="*/ 70552 w 781752"/>
                <a:gd name="connsiteY55" fmla="*/ 949569 h 1027723"/>
                <a:gd name="connsiteX56" fmla="*/ 54921 w 781752"/>
                <a:gd name="connsiteY56" fmla="*/ 965200 h 1027723"/>
                <a:gd name="connsiteX57" fmla="*/ 47106 w 781752"/>
                <a:gd name="connsiteY57" fmla="*/ 973016 h 1027723"/>
                <a:gd name="connsiteX58" fmla="*/ 27567 w 781752"/>
                <a:gd name="connsiteY58" fmla="*/ 984739 h 1027723"/>
                <a:gd name="connsiteX59" fmla="*/ 19752 w 781752"/>
                <a:gd name="connsiteY59" fmla="*/ 1004277 h 1027723"/>
                <a:gd name="connsiteX60" fmla="*/ 11937 w 781752"/>
                <a:gd name="connsiteY60" fmla="*/ 1016000 h 1027723"/>
                <a:gd name="connsiteX61" fmla="*/ 8029 w 781752"/>
                <a:gd name="connsiteY61" fmla="*/ 1027723 h 1027723"/>
                <a:gd name="connsiteX0" fmla="*/ 773723 w 773723"/>
                <a:gd name="connsiteY0" fmla="*/ 0 h 1027723"/>
                <a:gd name="connsiteX1" fmla="*/ 746369 w 773723"/>
                <a:gd name="connsiteY1" fmla="*/ 23446 h 1027723"/>
                <a:gd name="connsiteX2" fmla="*/ 738554 w 773723"/>
                <a:gd name="connsiteY2" fmla="*/ 31262 h 1027723"/>
                <a:gd name="connsiteX3" fmla="*/ 726831 w 773723"/>
                <a:gd name="connsiteY3" fmla="*/ 35169 h 1027723"/>
                <a:gd name="connsiteX4" fmla="*/ 719015 w 773723"/>
                <a:gd name="connsiteY4" fmla="*/ 42985 h 1027723"/>
                <a:gd name="connsiteX5" fmla="*/ 699477 w 773723"/>
                <a:gd name="connsiteY5" fmla="*/ 58616 h 1027723"/>
                <a:gd name="connsiteX6" fmla="*/ 691662 w 773723"/>
                <a:gd name="connsiteY6" fmla="*/ 70339 h 1027723"/>
                <a:gd name="connsiteX7" fmla="*/ 668215 w 773723"/>
                <a:gd name="connsiteY7" fmla="*/ 85969 h 1027723"/>
                <a:gd name="connsiteX8" fmla="*/ 648677 w 773723"/>
                <a:gd name="connsiteY8" fmla="*/ 105508 h 1027723"/>
                <a:gd name="connsiteX9" fmla="*/ 636954 w 773723"/>
                <a:gd name="connsiteY9" fmla="*/ 113323 h 1027723"/>
                <a:gd name="connsiteX10" fmla="*/ 629138 w 773723"/>
                <a:gd name="connsiteY10" fmla="*/ 121139 h 1027723"/>
                <a:gd name="connsiteX11" fmla="*/ 605692 w 773723"/>
                <a:gd name="connsiteY11" fmla="*/ 136769 h 1027723"/>
                <a:gd name="connsiteX12" fmla="*/ 578338 w 773723"/>
                <a:gd name="connsiteY12" fmla="*/ 164123 h 1027723"/>
                <a:gd name="connsiteX13" fmla="*/ 570523 w 773723"/>
                <a:gd name="connsiteY13" fmla="*/ 171939 h 1027723"/>
                <a:gd name="connsiteX14" fmla="*/ 558800 w 773723"/>
                <a:gd name="connsiteY14" fmla="*/ 179754 h 1027723"/>
                <a:gd name="connsiteX15" fmla="*/ 535354 w 773723"/>
                <a:gd name="connsiteY15" fmla="*/ 207108 h 1027723"/>
                <a:gd name="connsiteX16" fmla="*/ 515815 w 773723"/>
                <a:gd name="connsiteY16" fmla="*/ 222739 h 1027723"/>
                <a:gd name="connsiteX17" fmla="*/ 484554 w 773723"/>
                <a:gd name="connsiteY17" fmla="*/ 261816 h 1027723"/>
                <a:gd name="connsiteX18" fmla="*/ 476738 w 773723"/>
                <a:gd name="connsiteY18" fmla="*/ 269631 h 1027723"/>
                <a:gd name="connsiteX19" fmla="*/ 461108 w 773723"/>
                <a:gd name="connsiteY19" fmla="*/ 293077 h 1027723"/>
                <a:gd name="connsiteX20" fmla="*/ 445477 w 773723"/>
                <a:gd name="connsiteY20" fmla="*/ 308708 h 1027723"/>
                <a:gd name="connsiteX21" fmla="*/ 441569 w 773723"/>
                <a:gd name="connsiteY21" fmla="*/ 320431 h 1027723"/>
                <a:gd name="connsiteX22" fmla="*/ 425938 w 773723"/>
                <a:gd name="connsiteY22" fmla="*/ 339969 h 1027723"/>
                <a:gd name="connsiteX23" fmla="*/ 406400 w 773723"/>
                <a:gd name="connsiteY23" fmla="*/ 398585 h 1027723"/>
                <a:gd name="connsiteX24" fmla="*/ 402492 w 773723"/>
                <a:gd name="connsiteY24" fmla="*/ 410308 h 1027723"/>
                <a:gd name="connsiteX25" fmla="*/ 398585 w 773723"/>
                <a:gd name="connsiteY25" fmla="*/ 422031 h 1027723"/>
                <a:gd name="connsiteX26" fmla="*/ 390769 w 773723"/>
                <a:gd name="connsiteY26" fmla="*/ 429846 h 1027723"/>
                <a:gd name="connsiteX27" fmla="*/ 375138 w 773723"/>
                <a:gd name="connsiteY27" fmla="*/ 476739 h 1027723"/>
                <a:gd name="connsiteX28" fmla="*/ 367323 w 773723"/>
                <a:gd name="connsiteY28" fmla="*/ 500185 h 1027723"/>
                <a:gd name="connsiteX29" fmla="*/ 351692 w 773723"/>
                <a:gd name="connsiteY29" fmla="*/ 519723 h 1027723"/>
                <a:gd name="connsiteX30" fmla="*/ 347785 w 773723"/>
                <a:gd name="connsiteY30" fmla="*/ 531446 h 1027723"/>
                <a:gd name="connsiteX31" fmla="*/ 332154 w 773723"/>
                <a:gd name="connsiteY31" fmla="*/ 554892 h 1027723"/>
                <a:gd name="connsiteX32" fmla="*/ 324338 w 773723"/>
                <a:gd name="connsiteY32" fmla="*/ 578339 h 1027723"/>
                <a:gd name="connsiteX33" fmla="*/ 308708 w 773723"/>
                <a:gd name="connsiteY33" fmla="*/ 601785 h 1027723"/>
                <a:gd name="connsiteX34" fmla="*/ 300892 w 773723"/>
                <a:gd name="connsiteY34" fmla="*/ 613508 h 1027723"/>
                <a:gd name="connsiteX35" fmla="*/ 296985 w 773723"/>
                <a:gd name="connsiteY35" fmla="*/ 625231 h 1027723"/>
                <a:gd name="connsiteX36" fmla="*/ 285262 w 773723"/>
                <a:gd name="connsiteY36" fmla="*/ 644769 h 1027723"/>
                <a:gd name="connsiteX37" fmla="*/ 273538 w 773723"/>
                <a:gd name="connsiteY37" fmla="*/ 683846 h 1027723"/>
                <a:gd name="connsiteX38" fmla="*/ 265723 w 773723"/>
                <a:gd name="connsiteY38" fmla="*/ 707292 h 1027723"/>
                <a:gd name="connsiteX39" fmla="*/ 257908 w 773723"/>
                <a:gd name="connsiteY39" fmla="*/ 715108 h 1027723"/>
                <a:gd name="connsiteX40" fmla="*/ 250092 w 773723"/>
                <a:gd name="connsiteY40" fmla="*/ 738554 h 1027723"/>
                <a:gd name="connsiteX41" fmla="*/ 246185 w 773723"/>
                <a:gd name="connsiteY41" fmla="*/ 754185 h 1027723"/>
                <a:gd name="connsiteX42" fmla="*/ 238369 w 773723"/>
                <a:gd name="connsiteY42" fmla="*/ 777631 h 1027723"/>
                <a:gd name="connsiteX43" fmla="*/ 234462 w 773723"/>
                <a:gd name="connsiteY43" fmla="*/ 789354 h 1027723"/>
                <a:gd name="connsiteX44" fmla="*/ 218831 w 773723"/>
                <a:gd name="connsiteY44" fmla="*/ 808892 h 1027723"/>
                <a:gd name="connsiteX45" fmla="*/ 211015 w 773723"/>
                <a:gd name="connsiteY45" fmla="*/ 816708 h 1027723"/>
                <a:gd name="connsiteX46" fmla="*/ 203200 w 773723"/>
                <a:gd name="connsiteY46" fmla="*/ 828431 h 1027723"/>
                <a:gd name="connsiteX47" fmla="*/ 191477 w 773723"/>
                <a:gd name="connsiteY47" fmla="*/ 840154 h 1027723"/>
                <a:gd name="connsiteX48" fmla="*/ 183662 w 773723"/>
                <a:gd name="connsiteY48" fmla="*/ 851877 h 1027723"/>
                <a:gd name="connsiteX49" fmla="*/ 160215 w 773723"/>
                <a:gd name="connsiteY49" fmla="*/ 875323 h 1027723"/>
                <a:gd name="connsiteX50" fmla="*/ 140677 w 773723"/>
                <a:gd name="connsiteY50" fmla="*/ 894862 h 1027723"/>
                <a:gd name="connsiteX51" fmla="*/ 128954 w 773723"/>
                <a:gd name="connsiteY51" fmla="*/ 902677 h 1027723"/>
                <a:gd name="connsiteX52" fmla="*/ 113323 w 773723"/>
                <a:gd name="connsiteY52" fmla="*/ 922216 h 1027723"/>
                <a:gd name="connsiteX53" fmla="*/ 101600 w 773723"/>
                <a:gd name="connsiteY53" fmla="*/ 926123 h 1027723"/>
                <a:gd name="connsiteX54" fmla="*/ 82062 w 773723"/>
                <a:gd name="connsiteY54" fmla="*/ 937846 h 1027723"/>
                <a:gd name="connsiteX55" fmla="*/ 62523 w 773723"/>
                <a:gd name="connsiteY55" fmla="*/ 949569 h 1027723"/>
                <a:gd name="connsiteX56" fmla="*/ 46892 w 773723"/>
                <a:gd name="connsiteY56" fmla="*/ 965200 h 1027723"/>
                <a:gd name="connsiteX57" fmla="*/ 39077 w 773723"/>
                <a:gd name="connsiteY57" fmla="*/ 973016 h 1027723"/>
                <a:gd name="connsiteX58" fmla="*/ 19538 w 773723"/>
                <a:gd name="connsiteY58" fmla="*/ 984739 h 1027723"/>
                <a:gd name="connsiteX59" fmla="*/ 11723 w 773723"/>
                <a:gd name="connsiteY59" fmla="*/ 1004277 h 1027723"/>
                <a:gd name="connsiteX60" fmla="*/ 0 w 773723"/>
                <a:gd name="connsiteY60" fmla="*/ 1027723 h 1027723"/>
                <a:gd name="connsiteX0" fmla="*/ 773723 w 773723"/>
                <a:gd name="connsiteY0" fmla="*/ 0 h 1027723"/>
                <a:gd name="connsiteX1" fmla="*/ 746369 w 773723"/>
                <a:gd name="connsiteY1" fmla="*/ 23446 h 1027723"/>
                <a:gd name="connsiteX2" fmla="*/ 738554 w 773723"/>
                <a:gd name="connsiteY2" fmla="*/ 31262 h 1027723"/>
                <a:gd name="connsiteX3" fmla="*/ 726831 w 773723"/>
                <a:gd name="connsiteY3" fmla="*/ 35169 h 1027723"/>
                <a:gd name="connsiteX4" fmla="*/ 719015 w 773723"/>
                <a:gd name="connsiteY4" fmla="*/ 42985 h 1027723"/>
                <a:gd name="connsiteX5" fmla="*/ 699477 w 773723"/>
                <a:gd name="connsiteY5" fmla="*/ 58616 h 1027723"/>
                <a:gd name="connsiteX6" fmla="*/ 691662 w 773723"/>
                <a:gd name="connsiteY6" fmla="*/ 70339 h 1027723"/>
                <a:gd name="connsiteX7" fmla="*/ 668215 w 773723"/>
                <a:gd name="connsiteY7" fmla="*/ 85969 h 1027723"/>
                <a:gd name="connsiteX8" fmla="*/ 648677 w 773723"/>
                <a:gd name="connsiteY8" fmla="*/ 105508 h 1027723"/>
                <a:gd name="connsiteX9" fmla="*/ 636954 w 773723"/>
                <a:gd name="connsiteY9" fmla="*/ 113323 h 1027723"/>
                <a:gd name="connsiteX10" fmla="*/ 629138 w 773723"/>
                <a:gd name="connsiteY10" fmla="*/ 121139 h 1027723"/>
                <a:gd name="connsiteX11" fmla="*/ 605692 w 773723"/>
                <a:gd name="connsiteY11" fmla="*/ 136769 h 1027723"/>
                <a:gd name="connsiteX12" fmla="*/ 578338 w 773723"/>
                <a:gd name="connsiteY12" fmla="*/ 164123 h 1027723"/>
                <a:gd name="connsiteX13" fmla="*/ 570523 w 773723"/>
                <a:gd name="connsiteY13" fmla="*/ 171939 h 1027723"/>
                <a:gd name="connsiteX14" fmla="*/ 558800 w 773723"/>
                <a:gd name="connsiteY14" fmla="*/ 179754 h 1027723"/>
                <a:gd name="connsiteX15" fmla="*/ 535354 w 773723"/>
                <a:gd name="connsiteY15" fmla="*/ 207108 h 1027723"/>
                <a:gd name="connsiteX16" fmla="*/ 515815 w 773723"/>
                <a:gd name="connsiteY16" fmla="*/ 222739 h 1027723"/>
                <a:gd name="connsiteX17" fmla="*/ 484554 w 773723"/>
                <a:gd name="connsiteY17" fmla="*/ 261816 h 1027723"/>
                <a:gd name="connsiteX18" fmla="*/ 476738 w 773723"/>
                <a:gd name="connsiteY18" fmla="*/ 269631 h 1027723"/>
                <a:gd name="connsiteX19" fmla="*/ 461108 w 773723"/>
                <a:gd name="connsiteY19" fmla="*/ 293077 h 1027723"/>
                <a:gd name="connsiteX20" fmla="*/ 445477 w 773723"/>
                <a:gd name="connsiteY20" fmla="*/ 308708 h 1027723"/>
                <a:gd name="connsiteX21" fmla="*/ 441569 w 773723"/>
                <a:gd name="connsiteY21" fmla="*/ 320431 h 1027723"/>
                <a:gd name="connsiteX22" fmla="*/ 425938 w 773723"/>
                <a:gd name="connsiteY22" fmla="*/ 339969 h 1027723"/>
                <a:gd name="connsiteX23" fmla="*/ 406400 w 773723"/>
                <a:gd name="connsiteY23" fmla="*/ 398585 h 1027723"/>
                <a:gd name="connsiteX24" fmla="*/ 402492 w 773723"/>
                <a:gd name="connsiteY24" fmla="*/ 410308 h 1027723"/>
                <a:gd name="connsiteX25" fmla="*/ 398585 w 773723"/>
                <a:gd name="connsiteY25" fmla="*/ 422031 h 1027723"/>
                <a:gd name="connsiteX26" fmla="*/ 390769 w 773723"/>
                <a:gd name="connsiteY26" fmla="*/ 429846 h 1027723"/>
                <a:gd name="connsiteX27" fmla="*/ 375138 w 773723"/>
                <a:gd name="connsiteY27" fmla="*/ 476739 h 1027723"/>
                <a:gd name="connsiteX28" fmla="*/ 367323 w 773723"/>
                <a:gd name="connsiteY28" fmla="*/ 500185 h 1027723"/>
                <a:gd name="connsiteX29" fmla="*/ 351692 w 773723"/>
                <a:gd name="connsiteY29" fmla="*/ 519723 h 1027723"/>
                <a:gd name="connsiteX30" fmla="*/ 347785 w 773723"/>
                <a:gd name="connsiteY30" fmla="*/ 531446 h 1027723"/>
                <a:gd name="connsiteX31" fmla="*/ 332154 w 773723"/>
                <a:gd name="connsiteY31" fmla="*/ 554892 h 1027723"/>
                <a:gd name="connsiteX32" fmla="*/ 324338 w 773723"/>
                <a:gd name="connsiteY32" fmla="*/ 578339 h 1027723"/>
                <a:gd name="connsiteX33" fmla="*/ 308708 w 773723"/>
                <a:gd name="connsiteY33" fmla="*/ 601785 h 1027723"/>
                <a:gd name="connsiteX34" fmla="*/ 300892 w 773723"/>
                <a:gd name="connsiteY34" fmla="*/ 613508 h 1027723"/>
                <a:gd name="connsiteX35" fmla="*/ 296985 w 773723"/>
                <a:gd name="connsiteY35" fmla="*/ 625231 h 1027723"/>
                <a:gd name="connsiteX36" fmla="*/ 285262 w 773723"/>
                <a:gd name="connsiteY36" fmla="*/ 644769 h 1027723"/>
                <a:gd name="connsiteX37" fmla="*/ 273538 w 773723"/>
                <a:gd name="connsiteY37" fmla="*/ 683846 h 1027723"/>
                <a:gd name="connsiteX38" fmla="*/ 265723 w 773723"/>
                <a:gd name="connsiteY38" fmla="*/ 707292 h 1027723"/>
                <a:gd name="connsiteX39" fmla="*/ 257908 w 773723"/>
                <a:gd name="connsiteY39" fmla="*/ 715108 h 1027723"/>
                <a:gd name="connsiteX40" fmla="*/ 250092 w 773723"/>
                <a:gd name="connsiteY40" fmla="*/ 738554 h 1027723"/>
                <a:gd name="connsiteX41" fmla="*/ 246185 w 773723"/>
                <a:gd name="connsiteY41" fmla="*/ 754185 h 1027723"/>
                <a:gd name="connsiteX42" fmla="*/ 238369 w 773723"/>
                <a:gd name="connsiteY42" fmla="*/ 777631 h 1027723"/>
                <a:gd name="connsiteX43" fmla="*/ 234462 w 773723"/>
                <a:gd name="connsiteY43" fmla="*/ 789354 h 1027723"/>
                <a:gd name="connsiteX44" fmla="*/ 218831 w 773723"/>
                <a:gd name="connsiteY44" fmla="*/ 808892 h 1027723"/>
                <a:gd name="connsiteX45" fmla="*/ 211015 w 773723"/>
                <a:gd name="connsiteY45" fmla="*/ 816708 h 1027723"/>
                <a:gd name="connsiteX46" fmla="*/ 203200 w 773723"/>
                <a:gd name="connsiteY46" fmla="*/ 828431 h 1027723"/>
                <a:gd name="connsiteX47" fmla="*/ 191477 w 773723"/>
                <a:gd name="connsiteY47" fmla="*/ 840154 h 1027723"/>
                <a:gd name="connsiteX48" fmla="*/ 183662 w 773723"/>
                <a:gd name="connsiteY48" fmla="*/ 851877 h 1027723"/>
                <a:gd name="connsiteX49" fmla="*/ 160215 w 773723"/>
                <a:gd name="connsiteY49" fmla="*/ 875323 h 1027723"/>
                <a:gd name="connsiteX50" fmla="*/ 140677 w 773723"/>
                <a:gd name="connsiteY50" fmla="*/ 894862 h 1027723"/>
                <a:gd name="connsiteX51" fmla="*/ 128954 w 773723"/>
                <a:gd name="connsiteY51" fmla="*/ 902677 h 1027723"/>
                <a:gd name="connsiteX52" fmla="*/ 113323 w 773723"/>
                <a:gd name="connsiteY52" fmla="*/ 922216 h 1027723"/>
                <a:gd name="connsiteX53" fmla="*/ 101600 w 773723"/>
                <a:gd name="connsiteY53" fmla="*/ 926123 h 1027723"/>
                <a:gd name="connsiteX54" fmla="*/ 82062 w 773723"/>
                <a:gd name="connsiteY54" fmla="*/ 937846 h 1027723"/>
                <a:gd name="connsiteX55" fmla="*/ 62523 w 773723"/>
                <a:gd name="connsiteY55" fmla="*/ 949569 h 1027723"/>
                <a:gd name="connsiteX56" fmla="*/ 46892 w 773723"/>
                <a:gd name="connsiteY56" fmla="*/ 965200 h 1027723"/>
                <a:gd name="connsiteX57" fmla="*/ 39077 w 773723"/>
                <a:gd name="connsiteY57" fmla="*/ 973016 h 1027723"/>
                <a:gd name="connsiteX58" fmla="*/ 19538 w 773723"/>
                <a:gd name="connsiteY58" fmla="*/ 984739 h 1027723"/>
                <a:gd name="connsiteX59" fmla="*/ 0 w 773723"/>
                <a:gd name="connsiteY59" fmla="*/ 1027723 h 1027723"/>
                <a:gd name="connsiteX0" fmla="*/ 773723 w 773723"/>
                <a:gd name="connsiteY0" fmla="*/ 0 h 1027723"/>
                <a:gd name="connsiteX1" fmla="*/ 746369 w 773723"/>
                <a:gd name="connsiteY1" fmla="*/ 23446 h 1027723"/>
                <a:gd name="connsiteX2" fmla="*/ 738554 w 773723"/>
                <a:gd name="connsiteY2" fmla="*/ 31262 h 1027723"/>
                <a:gd name="connsiteX3" fmla="*/ 726831 w 773723"/>
                <a:gd name="connsiteY3" fmla="*/ 35169 h 1027723"/>
                <a:gd name="connsiteX4" fmla="*/ 719015 w 773723"/>
                <a:gd name="connsiteY4" fmla="*/ 42985 h 1027723"/>
                <a:gd name="connsiteX5" fmla="*/ 699477 w 773723"/>
                <a:gd name="connsiteY5" fmla="*/ 58616 h 1027723"/>
                <a:gd name="connsiteX6" fmla="*/ 691662 w 773723"/>
                <a:gd name="connsiteY6" fmla="*/ 70339 h 1027723"/>
                <a:gd name="connsiteX7" fmla="*/ 668215 w 773723"/>
                <a:gd name="connsiteY7" fmla="*/ 85969 h 1027723"/>
                <a:gd name="connsiteX8" fmla="*/ 648677 w 773723"/>
                <a:gd name="connsiteY8" fmla="*/ 105508 h 1027723"/>
                <a:gd name="connsiteX9" fmla="*/ 636954 w 773723"/>
                <a:gd name="connsiteY9" fmla="*/ 113323 h 1027723"/>
                <a:gd name="connsiteX10" fmla="*/ 629138 w 773723"/>
                <a:gd name="connsiteY10" fmla="*/ 121139 h 1027723"/>
                <a:gd name="connsiteX11" fmla="*/ 605692 w 773723"/>
                <a:gd name="connsiteY11" fmla="*/ 136769 h 1027723"/>
                <a:gd name="connsiteX12" fmla="*/ 578338 w 773723"/>
                <a:gd name="connsiteY12" fmla="*/ 164123 h 1027723"/>
                <a:gd name="connsiteX13" fmla="*/ 570523 w 773723"/>
                <a:gd name="connsiteY13" fmla="*/ 171939 h 1027723"/>
                <a:gd name="connsiteX14" fmla="*/ 558800 w 773723"/>
                <a:gd name="connsiteY14" fmla="*/ 179754 h 1027723"/>
                <a:gd name="connsiteX15" fmla="*/ 535354 w 773723"/>
                <a:gd name="connsiteY15" fmla="*/ 207108 h 1027723"/>
                <a:gd name="connsiteX16" fmla="*/ 515815 w 773723"/>
                <a:gd name="connsiteY16" fmla="*/ 222739 h 1027723"/>
                <a:gd name="connsiteX17" fmla="*/ 484554 w 773723"/>
                <a:gd name="connsiteY17" fmla="*/ 261816 h 1027723"/>
                <a:gd name="connsiteX18" fmla="*/ 476738 w 773723"/>
                <a:gd name="connsiteY18" fmla="*/ 269631 h 1027723"/>
                <a:gd name="connsiteX19" fmla="*/ 461108 w 773723"/>
                <a:gd name="connsiteY19" fmla="*/ 293077 h 1027723"/>
                <a:gd name="connsiteX20" fmla="*/ 445477 w 773723"/>
                <a:gd name="connsiteY20" fmla="*/ 308708 h 1027723"/>
                <a:gd name="connsiteX21" fmla="*/ 441569 w 773723"/>
                <a:gd name="connsiteY21" fmla="*/ 320431 h 1027723"/>
                <a:gd name="connsiteX22" fmla="*/ 425938 w 773723"/>
                <a:gd name="connsiteY22" fmla="*/ 339969 h 1027723"/>
                <a:gd name="connsiteX23" fmla="*/ 406400 w 773723"/>
                <a:gd name="connsiteY23" fmla="*/ 398585 h 1027723"/>
                <a:gd name="connsiteX24" fmla="*/ 402492 w 773723"/>
                <a:gd name="connsiteY24" fmla="*/ 410308 h 1027723"/>
                <a:gd name="connsiteX25" fmla="*/ 398585 w 773723"/>
                <a:gd name="connsiteY25" fmla="*/ 422031 h 1027723"/>
                <a:gd name="connsiteX26" fmla="*/ 390769 w 773723"/>
                <a:gd name="connsiteY26" fmla="*/ 429846 h 1027723"/>
                <a:gd name="connsiteX27" fmla="*/ 375138 w 773723"/>
                <a:gd name="connsiteY27" fmla="*/ 476739 h 1027723"/>
                <a:gd name="connsiteX28" fmla="*/ 367323 w 773723"/>
                <a:gd name="connsiteY28" fmla="*/ 500185 h 1027723"/>
                <a:gd name="connsiteX29" fmla="*/ 351692 w 773723"/>
                <a:gd name="connsiteY29" fmla="*/ 519723 h 1027723"/>
                <a:gd name="connsiteX30" fmla="*/ 347785 w 773723"/>
                <a:gd name="connsiteY30" fmla="*/ 531446 h 1027723"/>
                <a:gd name="connsiteX31" fmla="*/ 332154 w 773723"/>
                <a:gd name="connsiteY31" fmla="*/ 554892 h 1027723"/>
                <a:gd name="connsiteX32" fmla="*/ 324338 w 773723"/>
                <a:gd name="connsiteY32" fmla="*/ 578339 h 1027723"/>
                <a:gd name="connsiteX33" fmla="*/ 308708 w 773723"/>
                <a:gd name="connsiteY33" fmla="*/ 601785 h 1027723"/>
                <a:gd name="connsiteX34" fmla="*/ 300892 w 773723"/>
                <a:gd name="connsiteY34" fmla="*/ 613508 h 1027723"/>
                <a:gd name="connsiteX35" fmla="*/ 296985 w 773723"/>
                <a:gd name="connsiteY35" fmla="*/ 625231 h 1027723"/>
                <a:gd name="connsiteX36" fmla="*/ 285262 w 773723"/>
                <a:gd name="connsiteY36" fmla="*/ 644769 h 1027723"/>
                <a:gd name="connsiteX37" fmla="*/ 273538 w 773723"/>
                <a:gd name="connsiteY37" fmla="*/ 683846 h 1027723"/>
                <a:gd name="connsiteX38" fmla="*/ 265723 w 773723"/>
                <a:gd name="connsiteY38" fmla="*/ 707292 h 1027723"/>
                <a:gd name="connsiteX39" fmla="*/ 257908 w 773723"/>
                <a:gd name="connsiteY39" fmla="*/ 715108 h 1027723"/>
                <a:gd name="connsiteX40" fmla="*/ 250092 w 773723"/>
                <a:gd name="connsiteY40" fmla="*/ 738554 h 1027723"/>
                <a:gd name="connsiteX41" fmla="*/ 246185 w 773723"/>
                <a:gd name="connsiteY41" fmla="*/ 754185 h 1027723"/>
                <a:gd name="connsiteX42" fmla="*/ 238369 w 773723"/>
                <a:gd name="connsiteY42" fmla="*/ 777631 h 1027723"/>
                <a:gd name="connsiteX43" fmla="*/ 234462 w 773723"/>
                <a:gd name="connsiteY43" fmla="*/ 789354 h 1027723"/>
                <a:gd name="connsiteX44" fmla="*/ 218831 w 773723"/>
                <a:gd name="connsiteY44" fmla="*/ 808892 h 1027723"/>
                <a:gd name="connsiteX45" fmla="*/ 211015 w 773723"/>
                <a:gd name="connsiteY45" fmla="*/ 816708 h 1027723"/>
                <a:gd name="connsiteX46" fmla="*/ 203200 w 773723"/>
                <a:gd name="connsiteY46" fmla="*/ 828431 h 1027723"/>
                <a:gd name="connsiteX47" fmla="*/ 191477 w 773723"/>
                <a:gd name="connsiteY47" fmla="*/ 840154 h 1027723"/>
                <a:gd name="connsiteX48" fmla="*/ 183662 w 773723"/>
                <a:gd name="connsiteY48" fmla="*/ 851877 h 1027723"/>
                <a:gd name="connsiteX49" fmla="*/ 160215 w 773723"/>
                <a:gd name="connsiteY49" fmla="*/ 875323 h 1027723"/>
                <a:gd name="connsiteX50" fmla="*/ 140677 w 773723"/>
                <a:gd name="connsiteY50" fmla="*/ 894862 h 1027723"/>
                <a:gd name="connsiteX51" fmla="*/ 128954 w 773723"/>
                <a:gd name="connsiteY51" fmla="*/ 902677 h 1027723"/>
                <a:gd name="connsiteX52" fmla="*/ 113323 w 773723"/>
                <a:gd name="connsiteY52" fmla="*/ 922216 h 1027723"/>
                <a:gd name="connsiteX53" fmla="*/ 101600 w 773723"/>
                <a:gd name="connsiteY53" fmla="*/ 926123 h 1027723"/>
                <a:gd name="connsiteX54" fmla="*/ 82062 w 773723"/>
                <a:gd name="connsiteY54" fmla="*/ 937846 h 1027723"/>
                <a:gd name="connsiteX55" fmla="*/ 62523 w 773723"/>
                <a:gd name="connsiteY55" fmla="*/ 949569 h 1027723"/>
                <a:gd name="connsiteX56" fmla="*/ 46892 w 773723"/>
                <a:gd name="connsiteY56" fmla="*/ 965200 h 1027723"/>
                <a:gd name="connsiteX57" fmla="*/ 19538 w 773723"/>
                <a:gd name="connsiteY57" fmla="*/ 984739 h 1027723"/>
                <a:gd name="connsiteX58" fmla="*/ 0 w 773723"/>
                <a:gd name="connsiteY58" fmla="*/ 1027723 h 1027723"/>
                <a:gd name="connsiteX0" fmla="*/ 773723 w 773723"/>
                <a:gd name="connsiteY0" fmla="*/ 0 h 1027723"/>
                <a:gd name="connsiteX1" fmla="*/ 746369 w 773723"/>
                <a:gd name="connsiteY1" fmla="*/ 23446 h 1027723"/>
                <a:gd name="connsiteX2" fmla="*/ 738554 w 773723"/>
                <a:gd name="connsiteY2" fmla="*/ 31262 h 1027723"/>
                <a:gd name="connsiteX3" fmla="*/ 726831 w 773723"/>
                <a:gd name="connsiteY3" fmla="*/ 35169 h 1027723"/>
                <a:gd name="connsiteX4" fmla="*/ 719015 w 773723"/>
                <a:gd name="connsiteY4" fmla="*/ 42985 h 1027723"/>
                <a:gd name="connsiteX5" fmla="*/ 699477 w 773723"/>
                <a:gd name="connsiteY5" fmla="*/ 58616 h 1027723"/>
                <a:gd name="connsiteX6" fmla="*/ 691662 w 773723"/>
                <a:gd name="connsiteY6" fmla="*/ 70339 h 1027723"/>
                <a:gd name="connsiteX7" fmla="*/ 668215 w 773723"/>
                <a:gd name="connsiteY7" fmla="*/ 85969 h 1027723"/>
                <a:gd name="connsiteX8" fmla="*/ 648677 w 773723"/>
                <a:gd name="connsiteY8" fmla="*/ 105508 h 1027723"/>
                <a:gd name="connsiteX9" fmla="*/ 636954 w 773723"/>
                <a:gd name="connsiteY9" fmla="*/ 113323 h 1027723"/>
                <a:gd name="connsiteX10" fmla="*/ 629138 w 773723"/>
                <a:gd name="connsiteY10" fmla="*/ 121139 h 1027723"/>
                <a:gd name="connsiteX11" fmla="*/ 605692 w 773723"/>
                <a:gd name="connsiteY11" fmla="*/ 136769 h 1027723"/>
                <a:gd name="connsiteX12" fmla="*/ 578338 w 773723"/>
                <a:gd name="connsiteY12" fmla="*/ 164123 h 1027723"/>
                <a:gd name="connsiteX13" fmla="*/ 570523 w 773723"/>
                <a:gd name="connsiteY13" fmla="*/ 171939 h 1027723"/>
                <a:gd name="connsiteX14" fmla="*/ 558800 w 773723"/>
                <a:gd name="connsiteY14" fmla="*/ 179754 h 1027723"/>
                <a:gd name="connsiteX15" fmla="*/ 535354 w 773723"/>
                <a:gd name="connsiteY15" fmla="*/ 207108 h 1027723"/>
                <a:gd name="connsiteX16" fmla="*/ 515815 w 773723"/>
                <a:gd name="connsiteY16" fmla="*/ 222739 h 1027723"/>
                <a:gd name="connsiteX17" fmla="*/ 484554 w 773723"/>
                <a:gd name="connsiteY17" fmla="*/ 261816 h 1027723"/>
                <a:gd name="connsiteX18" fmla="*/ 476738 w 773723"/>
                <a:gd name="connsiteY18" fmla="*/ 269631 h 1027723"/>
                <a:gd name="connsiteX19" fmla="*/ 461108 w 773723"/>
                <a:gd name="connsiteY19" fmla="*/ 293077 h 1027723"/>
                <a:gd name="connsiteX20" fmla="*/ 445477 w 773723"/>
                <a:gd name="connsiteY20" fmla="*/ 308708 h 1027723"/>
                <a:gd name="connsiteX21" fmla="*/ 441569 w 773723"/>
                <a:gd name="connsiteY21" fmla="*/ 320431 h 1027723"/>
                <a:gd name="connsiteX22" fmla="*/ 425938 w 773723"/>
                <a:gd name="connsiteY22" fmla="*/ 339969 h 1027723"/>
                <a:gd name="connsiteX23" fmla="*/ 406400 w 773723"/>
                <a:gd name="connsiteY23" fmla="*/ 398585 h 1027723"/>
                <a:gd name="connsiteX24" fmla="*/ 402492 w 773723"/>
                <a:gd name="connsiteY24" fmla="*/ 410308 h 1027723"/>
                <a:gd name="connsiteX25" fmla="*/ 398585 w 773723"/>
                <a:gd name="connsiteY25" fmla="*/ 422031 h 1027723"/>
                <a:gd name="connsiteX26" fmla="*/ 390769 w 773723"/>
                <a:gd name="connsiteY26" fmla="*/ 429846 h 1027723"/>
                <a:gd name="connsiteX27" fmla="*/ 375138 w 773723"/>
                <a:gd name="connsiteY27" fmla="*/ 476739 h 1027723"/>
                <a:gd name="connsiteX28" fmla="*/ 367323 w 773723"/>
                <a:gd name="connsiteY28" fmla="*/ 500185 h 1027723"/>
                <a:gd name="connsiteX29" fmla="*/ 351692 w 773723"/>
                <a:gd name="connsiteY29" fmla="*/ 519723 h 1027723"/>
                <a:gd name="connsiteX30" fmla="*/ 347785 w 773723"/>
                <a:gd name="connsiteY30" fmla="*/ 531446 h 1027723"/>
                <a:gd name="connsiteX31" fmla="*/ 332154 w 773723"/>
                <a:gd name="connsiteY31" fmla="*/ 554892 h 1027723"/>
                <a:gd name="connsiteX32" fmla="*/ 324338 w 773723"/>
                <a:gd name="connsiteY32" fmla="*/ 578339 h 1027723"/>
                <a:gd name="connsiteX33" fmla="*/ 308708 w 773723"/>
                <a:gd name="connsiteY33" fmla="*/ 601785 h 1027723"/>
                <a:gd name="connsiteX34" fmla="*/ 300892 w 773723"/>
                <a:gd name="connsiteY34" fmla="*/ 613508 h 1027723"/>
                <a:gd name="connsiteX35" fmla="*/ 296985 w 773723"/>
                <a:gd name="connsiteY35" fmla="*/ 625231 h 1027723"/>
                <a:gd name="connsiteX36" fmla="*/ 285262 w 773723"/>
                <a:gd name="connsiteY36" fmla="*/ 644769 h 1027723"/>
                <a:gd name="connsiteX37" fmla="*/ 273538 w 773723"/>
                <a:gd name="connsiteY37" fmla="*/ 683846 h 1027723"/>
                <a:gd name="connsiteX38" fmla="*/ 265723 w 773723"/>
                <a:gd name="connsiteY38" fmla="*/ 707292 h 1027723"/>
                <a:gd name="connsiteX39" fmla="*/ 257908 w 773723"/>
                <a:gd name="connsiteY39" fmla="*/ 715108 h 1027723"/>
                <a:gd name="connsiteX40" fmla="*/ 250092 w 773723"/>
                <a:gd name="connsiteY40" fmla="*/ 738554 h 1027723"/>
                <a:gd name="connsiteX41" fmla="*/ 246185 w 773723"/>
                <a:gd name="connsiteY41" fmla="*/ 754185 h 1027723"/>
                <a:gd name="connsiteX42" fmla="*/ 238369 w 773723"/>
                <a:gd name="connsiteY42" fmla="*/ 777631 h 1027723"/>
                <a:gd name="connsiteX43" fmla="*/ 234462 w 773723"/>
                <a:gd name="connsiteY43" fmla="*/ 789354 h 1027723"/>
                <a:gd name="connsiteX44" fmla="*/ 218831 w 773723"/>
                <a:gd name="connsiteY44" fmla="*/ 808892 h 1027723"/>
                <a:gd name="connsiteX45" fmla="*/ 211015 w 773723"/>
                <a:gd name="connsiteY45" fmla="*/ 816708 h 1027723"/>
                <a:gd name="connsiteX46" fmla="*/ 203200 w 773723"/>
                <a:gd name="connsiteY46" fmla="*/ 828431 h 1027723"/>
                <a:gd name="connsiteX47" fmla="*/ 191477 w 773723"/>
                <a:gd name="connsiteY47" fmla="*/ 840154 h 1027723"/>
                <a:gd name="connsiteX48" fmla="*/ 183662 w 773723"/>
                <a:gd name="connsiteY48" fmla="*/ 851877 h 1027723"/>
                <a:gd name="connsiteX49" fmla="*/ 160215 w 773723"/>
                <a:gd name="connsiteY49" fmla="*/ 875323 h 1027723"/>
                <a:gd name="connsiteX50" fmla="*/ 140677 w 773723"/>
                <a:gd name="connsiteY50" fmla="*/ 894862 h 1027723"/>
                <a:gd name="connsiteX51" fmla="*/ 128954 w 773723"/>
                <a:gd name="connsiteY51" fmla="*/ 902677 h 1027723"/>
                <a:gd name="connsiteX52" fmla="*/ 113323 w 773723"/>
                <a:gd name="connsiteY52" fmla="*/ 922216 h 1027723"/>
                <a:gd name="connsiteX53" fmla="*/ 82062 w 773723"/>
                <a:gd name="connsiteY53" fmla="*/ 937846 h 1027723"/>
                <a:gd name="connsiteX54" fmla="*/ 62523 w 773723"/>
                <a:gd name="connsiteY54" fmla="*/ 949569 h 1027723"/>
                <a:gd name="connsiteX55" fmla="*/ 46892 w 773723"/>
                <a:gd name="connsiteY55" fmla="*/ 965200 h 1027723"/>
                <a:gd name="connsiteX56" fmla="*/ 19538 w 773723"/>
                <a:gd name="connsiteY56" fmla="*/ 984739 h 1027723"/>
                <a:gd name="connsiteX57" fmla="*/ 0 w 773723"/>
                <a:gd name="connsiteY57" fmla="*/ 1027723 h 1027723"/>
                <a:gd name="connsiteX0" fmla="*/ 773723 w 773723"/>
                <a:gd name="connsiteY0" fmla="*/ 0 h 1027723"/>
                <a:gd name="connsiteX1" fmla="*/ 746369 w 773723"/>
                <a:gd name="connsiteY1" fmla="*/ 23446 h 1027723"/>
                <a:gd name="connsiteX2" fmla="*/ 738554 w 773723"/>
                <a:gd name="connsiteY2" fmla="*/ 31262 h 1027723"/>
                <a:gd name="connsiteX3" fmla="*/ 726831 w 773723"/>
                <a:gd name="connsiteY3" fmla="*/ 35169 h 1027723"/>
                <a:gd name="connsiteX4" fmla="*/ 719015 w 773723"/>
                <a:gd name="connsiteY4" fmla="*/ 42985 h 1027723"/>
                <a:gd name="connsiteX5" fmla="*/ 699477 w 773723"/>
                <a:gd name="connsiteY5" fmla="*/ 58616 h 1027723"/>
                <a:gd name="connsiteX6" fmla="*/ 691662 w 773723"/>
                <a:gd name="connsiteY6" fmla="*/ 70339 h 1027723"/>
                <a:gd name="connsiteX7" fmla="*/ 668215 w 773723"/>
                <a:gd name="connsiteY7" fmla="*/ 85969 h 1027723"/>
                <a:gd name="connsiteX8" fmla="*/ 648677 w 773723"/>
                <a:gd name="connsiteY8" fmla="*/ 105508 h 1027723"/>
                <a:gd name="connsiteX9" fmla="*/ 636954 w 773723"/>
                <a:gd name="connsiteY9" fmla="*/ 113323 h 1027723"/>
                <a:gd name="connsiteX10" fmla="*/ 629138 w 773723"/>
                <a:gd name="connsiteY10" fmla="*/ 121139 h 1027723"/>
                <a:gd name="connsiteX11" fmla="*/ 605692 w 773723"/>
                <a:gd name="connsiteY11" fmla="*/ 136769 h 1027723"/>
                <a:gd name="connsiteX12" fmla="*/ 578338 w 773723"/>
                <a:gd name="connsiteY12" fmla="*/ 164123 h 1027723"/>
                <a:gd name="connsiteX13" fmla="*/ 570523 w 773723"/>
                <a:gd name="connsiteY13" fmla="*/ 171939 h 1027723"/>
                <a:gd name="connsiteX14" fmla="*/ 558800 w 773723"/>
                <a:gd name="connsiteY14" fmla="*/ 179754 h 1027723"/>
                <a:gd name="connsiteX15" fmla="*/ 535354 w 773723"/>
                <a:gd name="connsiteY15" fmla="*/ 207108 h 1027723"/>
                <a:gd name="connsiteX16" fmla="*/ 515815 w 773723"/>
                <a:gd name="connsiteY16" fmla="*/ 222739 h 1027723"/>
                <a:gd name="connsiteX17" fmla="*/ 484554 w 773723"/>
                <a:gd name="connsiteY17" fmla="*/ 261816 h 1027723"/>
                <a:gd name="connsiteX18" fmla="*/ 476738 w 773723"/>
                <a:gd name="connsiteY18" fmla="*/ 269631 h 1027723"/>
                <a:gd name="connsiteX19" fmla="*/ 461108 w 773723"/>
                <a:gd name="connsiteY19" fmla="*/ 293077 h 1027723"/>
                <a:gd name="connsiteX20" fmla="*/ 445477 w 773723"/>
                <a:gd name="connsiteY20" fmla="*/ 308708 h 1027723"/>
                <a:gd name="connsiteX21" fmla="*/ 441569 w 773723"/>
                <a:gd name="connsiteY21" fmla="*/ 320431 h 1027723"/>
                <a:gd name="connsiteX22" fmla="*/ 425938 w 773723"/>
                <a:gd name="connsiteY22" fmla="*/ 339969 h 1027723"/>
                <a:gd name="connsiteX23" fmla="*/ 406400 w 773723"/>
                <a:gd name="connsiteY23" fmla="*/ 398585 h 1027723"/>
                <a:gd name="connsiteX24" fmla="*/ 402492 w 773723"/>
                <a:gd name="connsiteY24" fmla="*/ 410308 h 1027723"/>
                <a:gd name="connsiteX25" fmla="*/ 398585 w 773723"/>
                <a:gd name="connsiteY25" fmla="*/ 422031 h 1027723"/>
                <a:gd name="connsiteX26" fmla="*/ 390769 w 773723"/>
                <a:gd name="connsiteY26" fmla="*/ 429846 h 1027723"/>
                <a:gd name="connsiteX27" fmla="*/ 375138 w 773723"/>
                <a:gd name="connsiteY27" fmla="*/ 476739 h 1027723"/>
                <a:gd name="connsiteX28" fmla="*/ 367323 w 773723"/>
                <a:gd name="connsiteY28" fmla="*/ 500185 h 1027723"/>
                <a:gd name="connsiteX29" fmla="*/ 351692 w 773723"/>
                <a:gd name="connsiteY29" fmla="*/ 519723 h 1027723"/>
                <a:gd name="connsiteX30" fmla="*/ 347785 w 773723"/>
                <a:gd name="connsiteY30" fmla="*/ 531446 h 1027723"/>
                <a:gd name="connsiteX31" fmla="*/ 332154 w 773723"/>
                <a:gd name="connsiteY31" fmla="*/ 554892 h 1027723"/>
                <a:gd name="connsiteX32" fmla="*/ 324338 w 773723"/>
                <a:gd name="connsiteY32" fmla="*/ 578339 h 1027723"/>
                <a:gd name="connsiteX33" fmla="*/ 308708 w 773723"/>
                <a:gd name="connsiteY33" fmla="*/ 601785 h 1027723"/>
                <a:gd name="connsiteX34" fmla="*/ 300892 w 773723"/>
                <a:gd name="connsiteY34" fmla="*/ 613508 h 1027723"/>
                <a:gd name="connsiteX35" fmla="*/ 296985 w 773723"/>
                <a:gd name="connsiteY35" fmla="*/ 625231 h 1027723"/>
                <a:gd name="connsiteX36" fmla="*/ 285262 w 773723"/>
                <a:gd name="connsiteY36" fmla="*/ 644769 h 1027723"/>
                <a:gd name="connsiteX37" fmla="*/ 273538 w 773723"/>
                <a:gd name="connsiteY37" fmla="*/ 683846 h 1027723"/>
                <a:gd name="connsiteX38" fmla="*/ 265723 w 773723"/>
                <a:gd name="connsiteY38" fmla="*/ 707292 h 1027723"/>
                <a:gd name="connsiteX39" fmla="*/ 257908 w 773723"/>
                <a:gd name="connsiteY39" fmla="*/ 715108 h 1027723"/>
                <a:gd name="connsiteX40" fmla="*/ 250092 w 773723"/>
                <a:gd name="connsiteY40" fmla="*/ 738554 h 1027723"/>
                <a:gd name="connsiteX41" fmla="*/ 246185 w 773723"/>
                <a:gd name="connsiteY41" fmla="*/ 754185 h 1027723"/>
                <a:gd name="connsiteX42" fmla="*/ 238369 w 773723"/>
                <a:gd name="connsiteY42" fmla="*/ 777631 h 1027723"/>
                <a:gd name="connsiteX43" fmla="*/ 234462 w 773723"/>
                <a:gd name="connsiteY43" fmla="*/ 789354 h 1027723"/>
                <a:gd name="connsiteX44" fmla="*/ 218831 w 773723"/>
                <a:gd name="connsiteY44" fmla="*/ 808892 h 1027723"/>
                <a:gd name="connsiteX45" fmla="*/ 211015 w 773723"/>
                <a:gd name="connsiteY45" fmla="*/ 816708 h 1027723"/>
                <a:gd name="connsiteX46" fmla="*/ 203200 w 773723"/>
                <a:gd name="connsiteY46" fmla="*/ 828431 h 1027723"/>
                <a:gd name="connsiteX47" fmla="*/ 191477 w 773723"/>
                <a:gd name="connsiteY47" fmla="*/ 840154 h 1027723"/>
                <a:gd name="connsiteX48" fmla="*/ 183662 w 773723"/>
                <a:gd name="connsiteY48" fmla="*/ 851877 h 1027723"/>
                <a:gd name="connsiteX49" fmla="*/ 160215 w 773723"/>
                <a:gd name="connsiteY49" fmla="*/ 875323 h 1027723"/>
                <a:gd name="connsiteX50" fmla="*/ 140677 w 773723"/>
                <a:gd name="connsiteY50" fmla="*/ 894862 h 1027723"/>
                <a:gd name="connsiteX51" fmla="*/ 128954 w 773723"/>
                <a:gd name="connsiteY51" fmla="*/ 902677 h 1027723"/>
                <a:gd name="connsiteX52" fmla="*/ 113323 w 773723"/>
                <a:gd name="connsiteY52" fmla="*/ 922216 h 1027723"/>
                <a:gd name="connsiteX53" fmla="*/ 82062 w 773723"/>
                <a:gd name="connsiteY53" fmla="*/ 937846 h 1027723"/>
                <a:gd name="connsiteX54" fmla="*/ 46892 w 773723"/>
                <a:gd name="connsiteY54" fmla="*/ 965200 h 1027723"/>
                <a:gd name="connsiteX55" fmla="*/ 19538 w 773723"/>
                <a:gd name="connsiteY55" fmla="*/ 984739 h 1027723"/>
                <a:gd name="connsiteX56" fmla="*/ 0 w 773723"/>
                <a:gd name="connsiteY56" fmla="*/ 1027723 h 1027723"/>
                <a:gd name="connsiteX0" fmla="*/ 773723 w 773723"/>
                <a:gd name="connsiteY0" fmla="*/ 0 h 1027723"/>
                <a:gd name="connsiteX1" fmla="*/ 746369 w 773723"/>
                <a:gd name="connsiteY1" fmla="*/ 23446 h 1027723"/>
                <a:gd name="connsiteX2" fmla="*/ 738554 w 773723"/>
                <a:gd name="connsiteY2" fmla="*/ 31262 h 1027723"/>
                <a:gd name="connsiteX3" fmla="*/ 726831 w 773723"/>
                <a:gd name="connsiteY3" fmla="*/ 35169 h 1027723"/>
                <a:gd name="connsiteX4" fmla="*/ 719015 w 773723"/>
                <a:gd name="connsiteY4" fmla="*/ 42985 h 1027723"/>
                <a:gd name="connsiteX5" fmla="*/ 699477 w 773723"/>
                <a:gd name="connsiteY5" fmla="*/ 58616 h 1027723"/>
                <a:gd name="connsiteX6" fmla="*/ 691662 w 773723"/>
                <a:gd name="connsiteY6" fmla="*/ 70339 h 1027723"/>
                <a:gd name="connsiteX7" fmla="*/ 668215 w 773723"/>
                <a:gd name="connsiteY7" fmla="*/ 85969 h 1027723"/>
                <a:gd name="connsiteX8" fmla="*/ 648677 w 773723"/>
                <a:gd name="connsiteY8" fmla="*/ 105508 h 1027723"/>
                <a:gd name="connsiteX9" fmla="*/ 636954 w 773723"/>
                <a:gd name="connsiteY9" fmla="*/ 113323 h 1027723"/>
                <a:gd name="connsiteX10" fmla="*/ 629138 w 773723"/>
                <a:gd name="connsiteY10" fmla="*/ 121139 h 1027723"/>
                <a:gd name="connsiteX11" fmla="*/ 605692 w 773723"/>
                <a:gd name="connsiteY11" fmla="*/ 136769 h 1027723"/>
                <a:gd name="connsiteX12" fmla="*/ 578338 w 773723"/>
                <a:gd name="connsiteY12" fmla="*/ 164123 h 1027723"/>
                <a:gd name="connsiteX13" fmla="*/ 570523 w 773723"/>
                <a:gd name="connsiteY13" fmla="*/ 171939 h 1027723"/>
                <a:gd name="connsiteX14" fmla="*/ 558800 w 773723"/>
                <a:gd name="connsiteY14" fmla="*/ 179754 h 1027723"/>
                <a:gd name="connsiteX15" fmla="*/ 535354 w 773723"/>
                <a:gd name="connsiteY15" fmla="*/ 207108 h 1027723"/>
                <a:gd name="connsiteX16" fmla="*/ 515815 w 773723"/>
                <a:gd name="connsiteY16" fmla="*/ 222739 h 1027723"/>
                <a:gd name="connsiteX17" fmla="*/ 484554 w 773723"/>
                <a:gd name="connsiteY17" fmla="*/ 261816 h 1027723"/>
                <a:gd name="connsiteX18" fmla="*/ 476738 w 773723"/>
                <a:gd name="connsiteY18" fmla="*/ 269631 h 1027723"/>
                <a:gd name="connsiteX19" fmla="*/ 461108 w 773723"/>
                <a:gd name="connsiteY19" fmla="*/ 293077 h 1027723"/>
                <a:gd name="connsiteX20" fmla="*/ 445477 w 773723"/>
                <a:gd name="connsiteY20" fmla="*/ 308708 h 1027723"/>
                <a:gd name="connsiteX21" fmla="*/ 441569 w 773723"/>
                <a:gd name="connsiteY21" fmla="*/ 320431 h 1027723"/>
                <a:gd name="connsiteX22" fmla="*/ 425938 w 773723"/>
                <a:gd name="connsiteY22" fmla="*/ 339969 h 1027723"/>
                <a:gd name="connsiteX23" fmla="*/ 406400 w 773723"/>
                <a:gd name="connsiteY23" fmla="*/ 398585 h 1027723"/>
                <a:gd name="connsiteX24" fmla="*/ 402492 w 773723"/>
                <a:gd name="connsiteY24" fmla="*/ 410308 h 1027723"/>
                <a:gd name="connsiteX25" fmla="*/ 398585 w 773723"/>
                <a:gd name="connsiteY25" fmla="*/ 422031 h 1027723"/>
                <a:gd name="connsiteX26" fmla="*/ 390769 w 773723"/>
                <a:gd name="connsiteY26" fmla="*/ 429846 h 1027723"/>
                <a:gd name="connsiteX27" fmla="*/ 375138 w 773723"/>
                <a:gd name="connsiteY27" fmla="*/ 476739 h 1027723"/>
                <a:gd name="connsiteX28" fmla="*/ 367323 w 773723"/>
                <a:gd name="connsiteY28" fmla="*/ 500185 h 1027723"/>
                <a:gd name="connsiteX29" fmla="*/ 351692 w 773723"/>
                <a:gd name="connsiteY29" fmla="*/ 519723 h 1027723"/>
                <a:gd name="connsiteX30" fmla="*/ 347785 w 773723"/>
                <a:gd name="connsiteY30" fmla="*/ 531446 h 1027723"/>
                <a:gd name="connsiteX31" fmla="*/ 332154 w 773723"/>
                <a:gd name="connsiteY31" fmla="*/ 554892 h 1027723"/>
                <a:gd name="connsiteX32" fmla="*/ 324338 w 773723"/>
                <a:gd name="connsiteY32" fmla="*/ 578339 h 1027723"/>
                <a:gd name="connsiteX33" fmla="*/ 308708 w 773723"/>
                <a:gd name="connsiteY33" fmla="*/ 601785 h 1027723"/>
                <a:gd name="connsiteX34" fmla="*/ 300892 w 773723"/>
                <a:gd name="connsiteY34" fmla="*/ 613508 h 1027723"/>
                <a:gd name="connsiteX35" fmla="*/ 296985 w 773723"/>
                <a:gd name="connsiteY35" fmla="*/ 625231 h 1027723"/>
                <a:gd name="connsiteX36" fmla="*/ 285262 w 773723"/>
                <a:gd name="connsiteY36" fmla="*/ 644769 h 1027723"/>
                <a:gd name="connsiteX37" fmla="*/ 273538 w 773723"/>
                <a:gd name="connsiteY37" fmla="*/ 683846 h 1027723"/>
                <a:gd name="connsiteX38" fmla="*/ 265723 w 773723"/>
                <a:gd name="connsiteY38" fmla="*/ 707292 h 1027723"/>
                <a:gd name="connsiteX39" fmla="*/ 257908 w 773723"/>
                <a:gd name="connsiteY39" fmla="*/ 715108 h 1027723"/>
                <a:gd name="connsiteX40" fmla="*/ 250092 w 773723"/>
                <a:gd name="connsiteY40" fmla="*/ 738554 h 1027723"/>
                <a:gd name="connsiteX41" fmla="*/ 246185 w 773723"/>
                <a:gd name="connsiteY41" fmla="*/ 754185 h 1027723"/>
                <a:gd name="connsiteX42" fmla="*/ 238369 w 773723"/>
                <a:gd name="connsiteY42" fmla="*/ 777631 h 1027723"/>
                <a:gd name="connsiteX43" fmla="*/ 234462 w 773723"/>
                <a:gd name="connsiteY43" fmla="*/ 789354 h 1027723"/>
                <a:gd name="connsiteX44" fmla="*/ 218831 w 773723"/>
                <a:gd name="connsiteY44" fmla="*/ 808892 h 1027723"/>
                <a:gd name="connsiteX45" fmla="*/ 211015 w 773723"/>
                <a:gd name="connsiteY45" fmla="*/ 816708 h 1027723"/>
                <a:gd name="connsiteX46" fmla="*/ 203200 w 773723"/>
                <a:gd name="connsiteY46" fmla="*/ 828431 h 1027723"/>
                <a:gd name="connsiteX47" fmla="*/ 191477 w 773723"/>
                <a:gd name="connsiteY47" fmla="*/ 840154 h 1027723"/>
                <a:gd name="connsiteX48" fmla="*/ 183662 w 773723"/>
                <a:gd name="connsiteY48" fmla="*/ 851877 h 1027723"/>
                <a:gd name="connsiteX49" fmla="*/ 160215 w 773723"/>
                <a:gd name="connsiteY49" fmla="*/ 875323 h 1027723"/>
                <a:gd name="connsiteX50" fmla="*/ 140677 w 773723"/>
                <a:gd name="connsiteY50" fmla="*/ 894862 h 1027723"/>
                <a:gd name="connsiteX51" fmla="*/ 128954 w 773723"/>
                <a:gd name="connsiteY51" fmla="*/ 902677 h 1027723"/>
                <a:gd name="connsiteX52" fmla="*/ 113323 w 773723"/>
                <a:gd name="connsiteY52" fmla="*/ 922216 h 1027723"/>
                <a:gd name="connsiteX53" fmla="*/ 82062 w 773723"/>
                <a:gd name="connsiteY53" fmla="*/ 937846 h 1027723"/>
                <a:gd name="connsiteX54" fmla="*/ 19538 w 773723"/>
                <a:gd name="connsiteY54" fmla="*/ 984739 h 1027723"/>
                <a:gd name="connsiteX55" fmla="*/ 0 w 773723"/>
                <a:gd name="connsiteY55" fmla="*/ 1027723 h 1027723"/>
                <a:gd name="connsiteX0" fmla="*/ 773723 w 773723"/>
                <a:gd name="connsiteY0" fmla="*/ 0 h 1027723"/>
                <a:gd name="connsiteX1" fmla="*/ 746369 w 773723"/>
                <a:gd name="connsiteY1" fmla="*/ 23446 h 1027723"/>
                <a:gd name="connsiteX2" fmla="*/ 738554 w 773723"/>
                <a:gd name="connsiteY2" fmla="*/ 31262 h 1027723"/>
                <a:gd name="connsiteX3" fmla="*/ 726831 w 773723"/>
                <a:gd name="connsiteY3" fmla="*/ 35169 h 1027723"/>
                <a:gd name="connsiteX4" fmla="*/ 719015 w 773723"/>
                <a:gd name="connsiteY4" fmla="*/ 42985 h 1027723"/>
                <a:gd name="connsiteX5" fmla="*/ 699477 w 773723"/>
                <a:gd name="connsiteY5" fmla="*/ 58616 h 1027723"/>
                <a:gd name="connsiteX6" fmla="*/ 691662 w 773723"/>
                <a:gd name="connsiteY6" fmla="*/ 70339 h 1027723"/>
                <a:gd name="connsiteX7" fmla="*/ 668215 w 773723"/>
                <a:gd name="connsiteY7" fmla="*/ 85969 h 1027723"/>
                <a:gd name="connsiteX8" fmla="*/ 648677 w 773723"/>
                <a:gd name="connsiteY8" fmla="*/ 105508 h 1027723"/>
                <a:gd name="connsiteX9" fmla="*/ 636954 w 773723"/>
                <a:gd name="connsiteY9" fmla="*/ 113323 h 1027723"/>
                <a:gd name="connsiteX10" fmla="*/ 629138 w 773723"/>
                <a:gd name="connsiteY10" fmla="*/ 121139 h 1027723"/>
                <a:gd name="connsiteX11" fmla="*/ 605692 w 773723"/>
                <a:gd name="connsiteY11" fmla="*/ 136769 h 1027723"/>
                <a:gd name="connsiteX12" fmla="*/ 578338 w 773723"/>
                <a:gd name="connsiteY12" fmla="*/ 164123 h 1027723"/>
                <a:gd name="connsiteX13" fmla="*/ 570523 w 773723"/>
                <a:gd name="connsiteY13" fmla="*/ 171939 h 1027723"/>
                <a:gd name="connsiteX14" fmla="*/ 558800 w 773723"/>
                <a:gd name="connsiteY14" fmla="*/ 179754 h 1027723"/>
                <a:gd name="connsiteX15" fmla="*/ 535354 w 773723"/>
                <a:gd name="connsiteY15" fmla="*/ 207108 h 1027723"/>
                <a:gd name="connsiteX16" fmla="*/ 515815 w 773723"/>
                <a:gd name="connsiteY16" fmla="*/ 222739 h 1027723"/>
                <a:gd name="connsiteX17" fmla="*/ 484554 w 773723"/>
                <a:gd name="connsiteY17" fmla="*/ 261816 h 1027723"/>
                <a:gd name="connsiteX18" fmla="*/ 476738 w 773723"/>
                <a:gd name="connsiteY18" fmla="*/ 269631 h 1027723"/>
                <a:gd name="connsiteX19" fmla="*/ 461108 w 773723"/>
                <a:gd name="connsiteY19" fmla="*/ 293077 h 1027723"/>
                <a:gd name="connsiteX20" fmla="*/ 445477 w 773723"/>
                <a:gd name="connsiteY20" fmla="*/ 308708 h 1027723"/>
                <a:gd name="connsiteX21" fmla="*/ 441569 w 773723"/>
                <a:gd name="connsiteY21" fmla="*/ 320431 h 1027723"/>
                <a:gd name="connsiteX22" fmla="*/ 425938 w 773723"/>
                <a:gd name="connsiteY22" fmla="*/ 339969 h 1027723"/>
                <a:gd name="connsiteX23" fmla="*/ 406400 w 773723"/>
                <a:gd name="connsiteY23" fmla="*/ 398585 h 1027723"/>
                <a:gd name="connsiteX24" fmla="*/ 402492 w 773723"/>
                <a:gd name="connsiteY24" fmla="*/ 410308 h 1027723"/>
                <a:gd name="connsiteX25" fmla="*/ 398585 w 773723"/>
                <a:gd name="connsiteY25" fmla="*/ 422031 h 1027723"/>
                <a:gd name="connsiteX26" fmla="*/ 390769 w 773723"/>
                <a:gd name="connsiteY26" fmla="*/ 429846 h 1027723"/>
                <a:gd name="connsiteX27" fmla="*/ 375138 w 773723"/>
                <a:gd name="connsiteY27" fmla="*/ 476739 h 1027723"/>
                <a:gd name="connsiteX28" fmla="*/ 367323 w 773723"/>
                <a:gd name="connsiteY28" fmla="*/ 500185 h 1027723"/>
                <a:gd name="connsiteX29" fmla="*/ 351692 w 773723"/>
                <a:gd name="connsiteY29" fmla="*/ 519723 h 1027723"/>
                <a:gd name="connsiteX30" fmla="*/ 347785 w 773723"/>
                <a:gd name="connsiteY30" fmla="*/ 531446 h 1027723"/>
                <a:gd name="connsiteX31" fmla="*/ 332154 w 773723"/>
                <a:gd name="connsiteY31" fmla="*/ 554892 h 1027723"/>
                <a:gd name="connsiteX32" fmla="*/ 324338 w 773723"/>
                <a:gd name="connsiteY32" fmla="*/ 578339 h 1027723"/>
                <a:gd name="connsiteX33" fmla="*/ 308708 w 773723"/>
                <a:gd name="connsiteY33" fmla="*/ 601785 h 1027723"/>
                <a:gd name="connsiteX34" fmla="*/ 300892 w 773723"/>
                <a:gd name="connsiteY34" fmla="*/ 613508 h 1027723"/>
                <a:gd name="connsiteX35" fmla="*/ 296985 w 773723"/>
                <a:gd name="connsiteY35" fmla="*/ 625231 h 1027723"/>
                <a:gd name="connsiteX36" fmla="*/ 285262 w 773723"/>
                <a:gd name="connsiteY36" fmla="*/ 644769 h 1027723"/>
                <a:gd name="connsiteX37" fmla="*/ 273538 w 773723"/>
                <a:gd name="connsiteY37" fmla="*/ 683846 h 1027723"/>
                <a:gd name="connsiteX38" fmla="*/ 265723 w 773723"/>
                <a:gd name="connsiteY38" fmla="*/ 707292 h 1027723"/>
                <a:gd name="connsiteX39" fmla="*/ 257908 w 773723"/>
                <a:gd name="connsiteY39" fmla="*/ 715108 h 1027723"/>
                <a:gd name="connsiteX40" fmla="*/ 250092 w 773723"/>
                <a:gd name="connsiteY40" fmla="*/ 738554 h 1027723"/>
                <a:gd name="connsiteX41" fmla="*/ 246185 w 773723"/>
                <a:gd name="connsiteY41" fmla="*/ 754185 h 1027723"/>
                <a:gd name="connsiteX42" fmla="*/ 238369 w 773723"/>
                <a:gd name="connsiteY42" fmla="*/ 777631 h 1027723"/>
                <a:gd name="connsiteX43" fmla="*/ 234462 w 773723"/>
                <a:gd name="connsiteY43" fmla="*/ 789354 h 1027723"/>
                <a:gd name="connsiteX44" fmla="*/ 218831 w 773723"/>
                <a:gd name="connsiteY44" fmla="*/ 808892 h 1027723"/>
                <a:gd name="connsiteX45" fmla="*/ 211015 w 773723"/>
                <a:gd name="connsiteY45" fmla="*/ 816708 h 1027723"/>
                <a:gd name="connsiteX46" fmla="*/ 203200 w 773723"/>
                <a:gd name="connsiteY46" fmla="*/ 828431 h 1027723"/>
                <a:gd name="connsiteX47" fmla="*/ 191477 w 773723"/>
                <a:gd name="connsiteY47" fmla="*/ 840154 h 1027723"/>
                <a:gd name="connsiteX48" fmla="*/ 183662 w 773723"/>
                <a:gd name="connsiteY48" fmla="*/ 851877 h 1027723"/>
                <a:gd name="connsiteX49" fmla="*/ 160215 w 773723"/>
                <a:gd name="connsiteY49" fmla="*/ 875323 h 1027723"/>
                <a:gd name="connsiteX50" fmla="*/ 140677 w 773723"/>
                <a:gd name="connsiteY50" fmla="*/ 894862 h 1027723"/>
                <a:gd name="connsiteX51" fmla="*/ 128954 w 773723"/>
                <a:gd name="connsiteY51" fmla="*/ 902677 h 1027723"/>
                <a:gd name="connsiteX52" fmla="*/ 113323 w 773723"/>
                <a:gd name="connsiteY52" fmla="*/ 922216 h 1027723"/>
                <a:gd name="connsiteX53" fmla="*/ 82062 w 773723"/>
                <a:gd name="connsiteY53" fmla="*/ 937846 h 1027723"/>
                <a:gd name="connsiteX54" fmla="*/ 44938 w 773723"/>
                <a:gd name="connsiteY54" fmla="*/ 987914 h 1027723"/>
                <a:gd name="connsiteX55" fmla="*/ 0 w 773723"/>
                <a:gd name="connsiteY55" fmla="*/ 1027723 h 1027723"/>
                <a:gd name="connsiteX0" fmla="*/ 773723 w 773723"/>
                <a:gd name="connsiteY0" fmla="*/ 0 h 1027723"/>
                <a:gd name="connsiteX1" fmla="*/ 746369 w 773723"/>
                <a:gd name="connsiteY1" fmla="*/ 23446 h 1027723"/>
                <a:gd name="connsiteX2" fmla="*/ 738554 w 773723"/>
                <a:gd name="connsiteY2" fmla="*/ 31262 h 1027723"/>
                <a:gd name="connsiteX3" fmla="*/ 726831 w 773723"/>
                <a:gd name="connsiteY3" fmla="*/ 35169 h 1027723"/>
                <a:gd name="connsiteX4" fmla="*/ 719015 w 773723"/>
                <a:gd name="connsiteY4" fmla="*/ 42985 h 1027723"/>
                <a:gd name="connsiteX5" fmla="*/ 699477 w 773723"/>
                <a:gd name="connsiteY5" fmla="*/ 58616 h 1027723"/>
                <a:gd name="connsiteX6" fmla="*/ 691662 w 773723"/>
                <a:gd name="connsiteY6" fmla="*/ 70339 h 1027723"/>
                <a:gd name="connsiteX7" fmla="*/ 668215 w 773723"/>
                <a:gd name="connsiteY7" fmla="*/ 85969 h 1027723"/>
                <a:gd name="connsiteX8" fmla="*/ 648677 w 773723"/>
                <a:gd name="connsiteY8" fmla="*/ 105508 h 1027723"/>
                <a:gd name="connsiteX9" fmla="*/ 636954 w 773723"/>
                <a:gd name="connsiteY9" fmla="*/ 113323 h 1027723"/>
                <a:gd name="connsiteX10" fmla="*/ 629138 w 773723"/>
                <a:gd name="connsiteY10" fmla="*/ 121139 h 1027723"/>
                <a:gd name="connsiteX11" fmla="*/ 605692 w 773723"/>
                <a:gd name="connsiteY11" fmla="*/ 136769 h 1027723"/>
                <a:gd name="connsiteX12" fmla="*/ 578338 w 773723"/>
                <a:gd name="connsiteY12" fmla="*/ 164123 h 1027723"/>
                <a:gd name="connsiteX13" fmla="*/ 570523 w 773723"/>
                <a:gd name="connsiteY13" fmla="*/ 171939 h 1027723"/>
                <a:gd name="connsiteX14" fmla="*/ 558800 w 773723"/>
                <a:gd name="connsiteY14" fmla="*/ 179754 h 1027723"/>
                <a:gd name="connsiteX15" fmla="*/ 535354 w 773723"/>
                <a:gd name="connsiteY15" fmla="*/ 207108 h 1027723"/>
                <a:gd name="connsiteX16" fmla="*/ 515815 w 773723"/>
                <a:gd name="connsiteY16" fmla="*/ 222739 h 1027723"/>
                <a:gd name="connsiteX17" fmla="*/ 484554 w 773723"/>
                <a:gd name="connsiteY17" fmla="*/ 261816 h 1027723"/>
                <a:gd name="connsiteX18" fmla="*/ 476738 w 773723"/>
                <a:gd name="connsiteY18" fmla="*/ 269631 h 1027723"/>
                <a:gd name="connsiteX19" fmla="*/ 461108 w 773723"/>
                <a:gd name="connsiteY19" fmla="*/ 293077 h 1027723"/>
                <a:gd name="connsiteX20" fmla="*/ 445477 w 773723"/>
                <a:gd name="connsiteY20" fmla="*/ 308708 h 1027723"/>
                <a:gd name="connsiteX21" fmla="*/ 441569 w 773723"/>
                <a:gd name="connsiteY21" fmla="*/ 320431 h 1027723"/>
                <a:gd name="connsiteX22" fmla="*/ 425938 w 773723"/>
                <a:gd name="connsiteY22" fmla="*/ 339969 h 1027723"/>
                <a:gd name="connsiteX23" fmla="*/ 406400 w 773723"/>
                <a:gd name="connsiteY23" fmla="*/ 398585 h 1027723"/>
                <a:gd name="connsiteX24" fmla="*/ 402492 w 773723"/>
                <a:gd name="connsiteY24" fmla="*/ 410308 h 1027723"/>
                <a:gd name="connsiteX25" fmla="*/ 398585 w 773723"/>
                <a:gd name="connsiteY25" fmla="*/ 422031 h 1027723"/>
                <a:gd name="connsiteX26" fmla="*/ 390769 w 773723"/>
                <a:gd name="connsiteY26" fmla="*/ 429846 h 1027723"/>
                <a:gd name="connsiteX27" fmla="*/ 375138 w 773723"/>
                <a:gd name="connsiteY27" fmla="*/ 476739 h 1027723"/>
                <a:gd name="connsiteX28" fmla="*/ 367323 w 773723"/>
                <a:gd name="connsiteY28" fmla="*/ 500185 h 1027723"/>
                <a:gd name="connsiteX29" fmla="*/ 351692 w 773723"/>
                <a:gd name="connsiteY29" fmla="*/ 519723 h 1027723"/>
                <a:gd name="connsiteX30" fmla="*/ 347785 w 773723"/>
                <a:gd name="connsiteY30" fmla="*/ 531446 h 1027723"/>
                <a:gd name="connsiteX31" fmla="*/ 332154 w 773723"/>
                <a:gd name="connsiteY31" fmla="*/ 554892 h 1027723"/>
                <a:gd name="connsiteX32" fmla="*/ 324338 w 773723"/>
                <a:gd name="connsiteY32" fmla="*/ 578339 h 1027723"/>
                <a:gd name="connsiteX33" fmla="*/ 308708 w 773723"/>
                <a:gd name="connsiteY33" fmla="*/ 601785 h 1027723"/>
                <a:gd name="connsiteX34" fmla="*/ 300892 w 773723"/>
                <a:gd name="connsiteY34" fmla="*/ 613508 h 1027723"/>
                <a:gd name="connsiteX35" fmla="*/ 296985 w 773723"/>
                <a:gd name="connsiteY35" fmla="*/ 625231 h 1027723"/>
                <a:gd name="connsiteX36" fmla="*/ 285262 w 773723"/>
                <a:gd name="connsiteY36" fmla="*/ 644769 h 1027723"/>
                <a:gd name="connsiteX37" fmla="*/ 273538 w 773723"/>
                <a:gd name="connsiteY37" fmla="*/ 683846 h 1027723"/>
                <a:gd name="connsiteX38" fmla="*/ 265723 w 773723"/>
                <a:gd name="connsiteY38" fmla="*/ 707292 h 1027723"/>
                <a:gd name="connsiteX39" fmla="*/ 257908 w 773723"/>
                <a:gd name="connsiteY39" fmla="*/ 715108 h 1027723"/>
                <a:gd name="connsiteX40" fmla="*/ 250092 w 773723"/>
                <a:gd name="connsiteY40" fmla="*/ 738554 h 1027723"/>
                <a:gd name="connsiteX41" fmla="*/ 246185 w 773723"/>
                <a:gd name="connsiteY41" fmla="*/ 754185 h 1027723"/>
                <a:gd name="connsiteX42" fmla="*/ 238369 w 773723"/>
                <a:gd name="connsiteY42" fmla="*/ 777631 h 1027723"/>
                <a:gd name="connsiteX43" fmla="*/ 234462 w 773723"/>
                <a:gd name="connsiteY43" fmla="*/ 789354 h 1027723"/>
                <a:gd name="connsiteX44" fmla="*/ 218831 w 773723"/>
                <a:gd name="connsiteY44" fmla="*/ 808892 h 1027723"/>
                <a:gd name="connsiteX45" fmla="*/ 211015 w 773723"/>
                <a:gd name="connsiteY45" fmla="*/ 816708 h 1027723"/>
                <a:gd name="connsiteX46" fmla="*/ 203200 w 773723"/>
                <a:gd name="connsiteY46" fmla="*/ 828431 h 1027723"/>
                <a:gd name="connsiteX47" fmla="*/ 191477 w 773723"/>
                <a:gd name="connsiteY47" fmla="*/ 840154 h 1027723"/>
                <a:gd name="connsiteX48" fmla="*/ 183662 w 773723"/>
                <a:gd name="connsiteY48" fmla="*/ 851877 h 1027723"/>
                <a:gd name="connsiteX49" fmla="*/ 160215 w 773723"/>
                <a:gd name="connsiteY49" fmla="*/ 875323 h 1027723"/>
                <a:gd name="connsiteX50" fmla="*/ 140677 w 773723"/>
                <a:gd name="connsiteY50" fmla="*/ 894862 h 1027723"/>
                <a:gd name="connsiteX51" fmla="*/ 128954 w 773723"/>
                <a:gd name="connsiteY51" fmla="*/ 902677 h 1027723"/>
                <a:gd name="connsiteX52" fmla="*/ 113323 w 773723"/>
                <a:gd name="connsiteY52" fmla="*/ 922216 h 1027723"/>
                <a:gd name="connsiteX53" fmla="*/ 97937 w 773723"/>
                <a:gd name="connsiteY53" fmla="*/ 941021 h 1027723"/>
                <a:gd name="connsiteX54" fmla="*/ 44938 w 773723"/>
                <a:gd name="connsiteY54" fmla="*/ 987914 h 1027723"/>
                <a:gd name="connsiteX55" fmla="*/ 0 w 773723"/>
                <a:gd name="connsiteY55" fmla="*/ 1027723 h 102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73723" h="1027723">
                  <a:moveTo>
                    <a:pt x="773723" y="0"/>
                  </a:moveTo>
                  <a:cubicBezTo>
                    <a:pt x="764605" y="7815"/>
                    <a:pt x="755345" y="15468"/>
                    <a:pt x="746369" y="23446"/>
                  </a:cubicBezTo>
                  <a:cubicBezTo>
                    <a:pt x="743615" y="25894"/>
                    <a:pt x="741713" y="29366"/>
                    <a:pt x="738554" y="31262"/>
                  </a:cubicBezTo>
                  <a:cubicBezTo>
                    <a:pt x="735022" y="33381"/>
                    <a:pt x="730739" y="33867"/>
                    <a:pt x="726831" y="35169"/>
                  </a:cubicBezTo>
                  <a:cubicBezTo>
                    <a:pt x="724226" y="37774"/>
                    <a:pt x="721892" y="40683"/>
                    <a:pt x="719015" y="42985"/>
                  </a:cubicBezTo>
                  <a:cubicBezTo>
                    <a:pt x="707728" y="52014"/>
                    <a:pt x="707866" y="48130"/>
                    <a:pt x="699477" y="58616"/>
                  </a:cubicBezTo>
                  <a:cubicBezTo>
                    <a:pt x="696543" y="62283"/>
                    <a:pt x="695196" y="67246"/>
                    <a:pt x="691662" y="70339"/>
                  </a:cubicBezTo>
                  <a:cubicBezTo>
                    <a:pt x="684593" y="76524"/>
                    <a:pt x="674857" y="79327"/>
                    <a:pt x="668215" y="85969"/>
                  </a:cubicBezTo>
                  <a:cubicBezTo>
                    <a:pt x="661702" y="92482"/>
                    <a:pt x="656341" y="100399"/>
                    <a:pt x="648677" y="105508"/>
                  </a:cubicBezTo>
                  <a:cubicBezTo>
                    <a:pt x="644769" y="108113"/>
                    <a:pt x="640621" y="110389"/>
                    <a:pt x="636954" y="113323"/>
                  </a:cubicBezTo>
                  <a:cubicBezTo>
                    <a:pt x="634077" y="115625"/>
                    <a:pt x="632086" y="118928"/>
                    <a:pt x="629138" y="121139"/>
                  </a:cubicBezTo>
                  <a:cubicBezTo>
                    <a:pt x="621624" y="126775"/>
                    <a:pt x="612333" y="130127"/>
                    <a:pt x="605692" y="136769"/>
                  </a:cubicBezTo>
                  <a:lnTo>
                    <a:pt x="578338" y="164123"/>
                  </a:lnTo>
                  <a:cubicBezTo>
                    <a:pt x="575733" y="166728"/>
                    <a:pt x="573589" y="169895"/>
                    <a:pt x="570523" y="171939"/>
                  </a:cubicBezTo>
                  <a:lnTo>
                    <a:pt x="558800" y="179754"/>
                  </a:lnTo>
                  <a:cubicBezTo>
                    <a:pt x="551729" y="190361"/>
                    <a:pt x="546725" y="199527"/>
                    <a:pt x="535354" y="207108"/>
                  </a:cubicBezTo>
                  <a:cubicBezTo>
                    <a:pt x="527663" y="212235"/>
                    <a:pt x="521383" y="215314"/>
                    <a:pt x="515815" y="222739"/>
                  </a:cubicBezTo>
                  <a:cubicBezTo>
                    <a:pt x="486243" y="262169"/>
                    <a:pt x="514558" y="231813"/>
                    <a:pt x="484554" y="261816"/>
                  </a:cubicBezTo>
                  <a:cubicBezTo>
                    <a:pt x="481949" y="264421"/>
                    <a:pt x="478782" y="266565"/>
                    <a:pt x="476738" y="269631"/>
                  </a:cubicBezTo>
                  <a:cubicBezTo>
                    <a:pt x="471528" y="277446"/>
                    <a:pt x="467750" y="286435"/>
                    <a:pt x="461108" y="293077"/>
                  </a:cubicBezTo>
                  <a:lnTo>
                    <a:pt x="445477" y="308708"/>
                  </a:lnTo>
                  <a:cubicBezTo>
                    <a:pt x="444174" y="312616"/>
                    <a:pt x="443411" y="316747"/>
                    <a:pt x="441569" y="320431"/>
                  </a:cubicBezTo>
                  <a:cubicBezTo>
                    <a:pt x="436638" y="330292"/>
                    <a:pt x="433209" y="332699"/>
                    <a:pt x="425938" y="339969"/>
                  </a:cubicBezTo>
                  <a:lnTo>
                    <a:pt x="406400" y="398585"/>
                  </a:lnTo>
                  <a:lnTo>
                    <a:pt x="402492" y="410308"/>
                  </a:lnTo>
                  <a:cubicBezTo>
                    <a:pt x="401190" y="414216"/>
                    <a:pt x="401498" y="419119"/>
                    <a:pt x="398585" y="422031"/>
                  </a:cubicBezTo>
                  <a:lnTo>
                    <a:pt x="390769" y="429846"/>
                  </a:lnTo>
                  <a:lnTo>
                    <a:pt x="375138" y="476739"/>
                  </a:lnTo>
                  <a:cubicBezTo>
                    <a:pt x="375136" y="476744"/>
                    <a:pt x="367326" y="500181"/>
                    <a:pt x="367323" y="500185"/>
                  </a:cubicBezTo>
                  <a:cubicBezTo>
                    <a:pt x="357464" y="514974"/>
                    <a:pt x="362829" y="508587"/>
                    <a:pt x="351692" y="519723"/>
                  </a:cubicBezTo>
                  <a:cubicBezTo>
                    <a:pt x="350390" y="523631"/>
                    <a:pt x="349785" y="527845"/>
                    <a:pt x="347785" y="531446"/>
                  </a:cubicBezTo>
                  <a:cubicBezTo>
                    <a:pt x="343223" y="539657"/>
                    <a:pt x="335124" y="545981"/>
                    <a:pt x="332154" y="554892"/>
                  </a:cubicBezTo>
                  <a:cubicBezTo>
                    <a:pt x="329549" y="562708"/>
                    <a:pt x="328908" y="571484"/>
                    <a:pt x="324338" y="578339"/>
                  </a:cubicBezTo>
                  <a:lnTo>
                    <a:pt x="308708" y="601785"/>
                  </a:lnTo>
                  <a:lnTo>
                    <a:pt x="300892" y="613508"/>
                  </a:lnTo>
                  <a:cubicBezTo>
                    <a:pt x="299590" y="617416"/>
                    <a:pt x="299104" y="621699"/>
                    <a:pt x="296985" y="625231"/>
                  </a:cubicBezTo>
                  <a:cubicBezTo>
                    <a:pt x="283591" y="647554"/>
                    <a:pt x="293314" y="616587"/>
                    <a:pt x="285262" y="644769"/>
                  </a:cubicBezTo>
                  <a:cubicBezTo>
                    <a:pt x="273454" y="686099"/>
                    <a:pt x="292105" y="628144"/>
                    <a:pt x="273538" y="683846"/>
                  </a:cubicBezTo>
                  <a:lnTo>
                    <a:pt x="265723" y="707292"/>
                  </a:lnTo>
                  <a:lnTo>
                    <a:pt x="257908" y="715108"/>
                  </a:lnTo>
                  <a:cubicBezTo>
                    <a:pt x="255303" y="722923"/>
                    <a:pt x="252090" y="730562"/>
                    <a:pt x="250092" y="738554"/>
                  </a:cubicBezTo>
                  <a:cubicBezTo>
                    <a:pt x="248790" y="743764"/>
                    <a:pt x="247728" y="749041"/>
                    <a:pt x="246185" y="754185"/>
                  </a:cubicBezTo>
                  <a:cubicBezTo>
                    <a:pt x="243818" y="762076"/>
                    <a:pt x="240974" y="769816"/>
                    <a:pt x="238369" y="777631"/>
                  </a:cubicBezTo>
                  <a:cubicBezTo>
                    <a:pt x="237066" y="781539"/>
                    <a:pt x="237375" y="786442"/>
                    <a:pt x="234462" y="789354"/>
                  </a:cubicBezTo>
                  <a:cubicBezTo>
                    <a:pt x="215594" y="808220"/>
                    <a:pt x="238544" y="784250"/>
                    <a:pt x="218831" y="808892"/>
                  </a:cubicBezTo>
                  <a:cubicBezTo>
                    <a:pt x="216529" y="811769"/>
                    <a:pt x="213317" y="813831"/>
                    <a:pt x="211015" y="816708"/>
                  </a:cubicBezTo>
                  <a:cubicBezTo>
                    <a:pt x="208081" y="820375"/>
                    <a:pt x="206207" y="824823"/>
                    <a:pt x="203200" y="828431"/>
                  </a:cubicBezTo>
                  <a:cubicBezTo>
                    <a:pt x="199662" y="832676"/>
                    <a:pt x="195015" y="835909"/>
                    <a:pt x="191477" y="840154"/>
                  </a:cubicBezTo>
                  <a:cubicBezTo>
                    <a:pt x="188470" y="843762"/>
                    <a:pt x="186718" y="848311"/>
                    <a:pt x="183662" y="851877"/>
                  </a:cubicBezTo>
                  <a:cubicBezTo>
                    <a:pt x="183642" y="851900"/>
                    <a:pt x="164134" y="871404"/>
                    <a:pt x="160215" y="875323"/>
                  </a:cubicBezTo>
                  <a:lnTo>
                    <a:pt x="140677" y="894862"/>
                  </a:lnTo>
                  <a:lnTo>
                    <a:pt x="128954" y="902677"/>
                  </a:lnTo>
                  <a:cubicBezTo>
                    <a:pt x="125406" y="907998"/>
                    <a:pt x="118492" y="915825"/>
                    <a:pt x="113323" y="922216"/>
                  </a:cubicBezTo>
                  <a:cubicBezTo>
                    <a:pt x="108154" y="928607"/>
                    <a:pt x="109334" y="930071"/>
                    <a:pt x="97937" y="941021"/>
                  </a:cubicBezTo>
                  <a:cubicBezTo>
                    <a:pt x="86540" y="951971"/>
                    <a:pt x="61261" y="973464"/>
                    <a:pt x="44938" y="987914"/>
                  </a:cubicBezTo>
                  <a:cubicBezTo>
                    <a:pt x="28615" y="1002364"/>
                    <a:pt x="4071" y="1018768"/>
                    <a:pt x="0" y="1027723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3998224-4F54-244E-A4A8-7CF580A05265}"/>
                </a:ext>
              </a:extLst>
            </p:cNvPr>
            <p:cNvCxnSpPr>
              <a:cxnSpLocks/>
              <a:stCxn id="31" idx="3"/>
            </p:cNvCxnSpPr>
            <p:nvPr/>
          </p:nvCxnSpPr>
          <p:spPr>
            <a:xfrm>
              <a:off x="9953202" y="4186339"/>
              <a:ext cx="616646" cy="174763"/>
            </a:xfrm>
            <a:prstGeom prst="line">
              <a:avLst/>
            </a:prstGeom>
            <a:ln w="19050">
              <a:solidFill>
                <a:schemeClr val="bg1"/>
              </a:solidFill>
              <a:tailEnd type="oval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3627781-F5E3-D64D-9D7B-B0B8702DB8A6}"/>
                </a:ext>
              </a:extLst>
            </p:cNvPr>
            <p:cNvCxnSpPr>
              <a:cxnSpLocks/>
              <a:stCxn id="25" idx="3"/>
              <a:endCxn id="45" idx="44"/>
            </p:cNvCxnSpPr>
            <p:nvPr/>
          </p:nvCxnSpPr>
          <p:spPr>
            <a:xfrm flipV="1">
              <a:off x="9411783" y="4489938"/>
              <a:ext cx="713048" cy="530109"/>
            </a:xfrm>
            <a:prstGeom prst="line">
              <a:avLst/>
            </a:prstGeom>
            <a:ln w="19050">
              <a:solidFill>
                <a:schemeClr val="bg1"/>
              </a:solidFill>
              <a:tailEnd type="oval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4502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19724</TotalTime>
  <Words>2349</Words>
  <Application>Microsoft Office PowerPoint</Application>
  <PresentationFormat>Widescreen</PresentationFormat>
  <Paragraphs>419</Paragraphs>
  <Slides>45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Pelvic and Acetabular Anatomy</vt:lpstr>
      <vt:lpstr>Pelvic Ring Anatomy</vt:lpstr>
      <vt:lpstr>Pelvic Ring Anatomy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Ligamentous Pelvic Anatomy</vt:lpstr>
      <vt:lpstr>Ligamentous pelvic anatomy</vt:lpstr>
      <vt:lpstr>PowerPoint Presentation</vt:lpstr>
      <vt:lpstr>PowerPoint Presentation</vt:lpstr>
      <vt:lpstr>PowerPoint Presentation</vt:lpstr>
      <vt:lpstr>Muscular Pelvic Anatomy</vt:lpstr>
      <vt:lpstr>PowerPoint Presentation</vt:lpstr>
      <vt:lpstr>Neurovascular Pelvic Anatomy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Ligamentous Acetabular Anatomy</vt:lpstr>
      <vt:lpstr>PowerPoint Presentation</vt:lpstr>
      <vt:lpstr>Neurovascular Acetabular Anatomy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Mehta, Samir</dc:creator>
  <cp:lastModifiedBy>Sharon Moore</cp:lastModifiedBy>
  <cp:revision>378</cp:revision>
  <cp:lastPrinted>2020-10-26T00:41:24Z</cp:lastPrinted>
  <dcterms:created xsi:type="dcterms:W3CDTF">2020-05-02T17:28:30Z</dcterms:created>
  <dcterms:modified xsi:type="dcterms:W3CDTF">2021-11-24T16:29:47Z</dcterms:modified>
</cp:coreProperties>
</file>