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tags/tag8.xml" ContentType="application/vnd.openxmlformats-officedocument.presentationml.tags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tags/tag25.xml" ContentType="application/vnd.openxmlformats-officedocument.presentationml.tags+xml"/>
  <Override PartName="/ppt/ink/ink72.xml" ContentType="application/inkml+xml"/>
  <Override PartName="/ppt/ink/ink73.xml" ContentType="application/inkml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379" r:id="rId4"/>
    <p:sldId id="292" r:id="rId5"/>
    <p:sldId id="279" r:id="rId6"/>
    <p:sldId id="280" r:id="rId7"/>
    <p:sldId id="281" r:id="rId8"/>
    <p:sldId id="282" r:id="rId9"/>
    <p:sldId id="283" r:id="rId10"/>
    <p:sldId id="308" r:id="rId11"/>
    <p:sldId id="274" r:id="rId12"/>
    <p:sldId id="262" r:id="rId13"/>
    <p:sldId id="275" r:id="rId14"/>
    <p:sldId id="276" r:id="rId15"/>
    <p:sldId id="277" r:id="rId16"/>
    <p:sldId id="278" r:id="rId17"/>
    <p:sldId id="273" r:id="rId18"/>
    <p:sldId id="307" r:id="rId19"/>
    <p:sldId id="284" r:id="rId20"/>
    <p:sldId id="285" r:id="rId21"/>
    <p:sldId id="286" r:id="rId22"/>
    <p:sldId id="306" r:id="rId23"/>
    <p:sldId id="338" r:id="rId24"/>
    <p:sldId id="287" r:id="rId25"/>
    <p:sldId id="340" r:id="rId26"/>
    <p:sldId id="341" r:id="rId27"/>
    <p:sldId id="288" r:id="rId28"/>
    <p:sldId id="342" r:id="rId29"/>
    <p:sldId id="343" r:id="rId30"/>
    <p:sldId id="344" r:id="rId31"/>
    <p:sldId id="328" r:id="rId32"/>
    <p:sldId id="289" r:id="rId33"/>
    <p:sldId id="329" r:id="rId34"/>
    <p:sldId id="346" r:id="rId35"/>
    <p:sldId id="347" r:id="rId36"/>
    <p:sldId id="290" r:id="rId37"/>
    <p:sldId id="348" r:id="rId38"/>
    <p:sldId id="349" r:id="rId39"/>
    <p:sldId id="350" r:id="rId40"/>
    <p:sldId id="351" r:id="rId41"/>
    <p:sldId id="291" r:id="rId42"/>
    <p:sldId id="331" r:id="rId43"/>
    <p:sldId id="352" r:id="rId44"/>
    <p:sldId id="353" r:id="rId45"/>
    <p:sldId id="330" r:id="rId46"/>
    <p:sldId id="293" r:id="rId47"/>
    <p:sldId id="294" r:id="rId48"/>
    <p:sldId id="336" r:id="rId49"/>
    <p:sldId id="311" r:id="rId50"/>
    <p:sldId id="373" r:id="rId51"/>
    <p:sldId id="374" r:id="rId52"/>
    <p:sldId id="313" r:id="rId53"/>
    <p:sldId id="335" r:id="rId54"/>
    <p:sldId id="314" r:id="rId55"/>
    <p:sldId id="315" r:id="rId56"/>
    <p:sldId id="316" r:id="rId57"/>
    <p:sldId id="296" r:id="rId58"/>
    <p:sldId id="337" r:id="rId59"/>
    <p:sldId id="317" r:id="rId60"/>
    <p:sldId id="318" r:id="rId61"/>
    <p:sldId id="362" r:id="rId62"/>
    <p:sldId id="297" r:id="rId63"/>
    <p:sldId id="332" r:id="rId64"/>
    <p:sldId id="321" r:id="rId65"/>
    <p:sldId id="322" r:id="rId66"/>
    <p:sldId id="333" r:id="rId67"/>
    <p:sldId id="359" r:id="rId68"/>
    <p:sldId id="298" r:id="rId69"/>
    <p:sldId id="334" r:id="rId70"/>
    <p:sldId id="327" r:id="rId71"/>
    <p:sldId id="323" r:id="rId72"/>
    <p:sldId id="324" r:id="rId73"/>
    <p:sldId id="354" r:id="rId74"/>
    <p:sldId id="320" r:id="rId75"/>
    <p:sldId id="355" r:id="rId76"/>
    <p:sldId id="356" r:id="rId77"/>
    <p:sldId id="360" r:id="rId78"/>
    <p:sldId id="378" r:id="rId79"/>
    <p:sldId id="304" r:id="rId80"/>
    <p:sldId id="301" r:id="rId81"/>
    <p:sldId id="300" r:id="rId82"/>
    <p:sldId id="310" r:id="rId83"/>
    <p:sldId id="309" r:id="rId84"/>
    <p:sldId id="361" r:id="rId85"/>
    <p:sldId id="302" r:id="rId86"/>
    <p:sldId id="303" r:id="rId87"/>
    <p:sldId id="364" r:id="rId88"/>
    <p:sldId id="368" r:id="rId89"/>
    <p:sldId id="365" r:id="rId90"/>
    <p:sldId id="299" r:id="rId91"/>
    <p:sldId id="366" r:id="rId92"/>
    <p:sldId id="367" r:id="rId93"/>
    <p:sldId id="369" r:id="rId94"/>
    <p:sldId id="266" r:id="rId95"/>
    <p:sldId id="377" r:id="rId96"/>
    <p:sldId id="375" r:id="rId97"/>
    <p:sldId id="376" r:id="rId98"/>
    <p:sldId id="380" r:id="rId99"/>
    <p:sldId id="267" r:id="rId10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8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84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20:02:54.956"/>
    </inkml:context>
    <inkml:brush xml:id="br0">
      <inkml:brushProperty name="width" value="0.09701" units="cm"/>
      <inkml:brushProperty name="height" value="0.09701" units="cm"/>
      <inkml:brushProperty name="color" value="#FFC114"/>
    </inkml:brush>
  </inkml:definitions>
  <inkml:trace contextRef="#ctx0" brushRef="#br0">0 1 24575,'0'2'0,"0"1"0,2 2 0,-1-2 0,2 2 0,0-2 0,2 1 0,-2 0 0,0 0 0,0-1 0,-2 0 0,2 0 0,0 0 0,-1 0 0,1 0 0,-2 0 0,2 0 0,0 0 0,0 1 0,0-1 0,0 2 0,0-2 0,0 0 0,0 1 0,0 0 0,1 0 0,-1-1 0,0 0 0,0 0 0,0 0 0,-2 0 0,2 0 0,-1 0 0,1 0 0,-2 0 0,2-1 0,-1 1 0,1-2 0,0 2 0,0 0 0,0 2 0,0-2 0,0 1 0,-1-1 0,0 0 0,1 0 0,-2 0 0,1 0 0,0-2 0,-1 2 0,1-3 0,0 3 0,1-2 0,0 2 0,0 0 0,1 2 0,0-2 0,2 4 0,-1-2 0,0 0 0,0 1 0,-2-3 0,0 2 0,0-2 0,0 0 0,0 0 0,-2 0 0,2-2 0,-3 2 0,2-1 0,-1 0 0,0 1 0,2 0 0,1 2 0,-1 0 0,0 2 0,0-1 0,1 1 0,-1-2 0,0-1 0,0-1 0,-1 0 0,-1 0 0,0-1 0,0 1 0,1-3 0,-2 2 0,3 0 0,-1 1 0,1 0 0,1 1 0,0 1 0,2 2 0,-2 0 0,2-2 0,-2 1 0,2-2 0,-2 2 0,0-2 0,-1 0 0,0-1 0,-1 0 0,1-1 0,-3 0 0,3 0 0,-2 1 0,2 0 0,0-1 0,0 1 0,-1 2 0,0-2 0,0 2 0,1-2 0,0 2 0,0-2 0,0 2 0,0-2 0,0 0 0,0 0 0,0 0 0,0 0 0,0 0 0,0 0 0,0 0 0,0 0 0,0 0 0,0 0 0,0 0 0,0 0 0,-1 0 0,0 0 0,0 0 0,1-2 0,0 2 0,0-1 0,0 0 0,0 1 0,-1 0 0,0 0 0,0 0 0,1 0 0,0 0 0,0 0 0,0 0 0,0 0 0,0 0 0,0 0 0,1 2 0,-2-2 0,2 1 0,-2-1 0,1 2 0,0-2 0,-1 2 0,0-2 0,0 0 0,1 0 0,-1 0 0,0 0 0,-1 0 0,1 0 0,0 0 0,1 0 0,0 0 0,0 0 0,-1 0 0,0 0 0,0 0 0,0 0 0,0-2 0,0 2 0,1-1 0,-1 1 0,0 0 0,0 0 0,1 0 0,-1 0 0,0 0 0,0 0 0,1 0 0,-1 0 0,0 0 0,0 0 0,0 0 0,0 0 0,0 0 0,0 0 0,0 0 0,0 0 0,1 0 0,0 0 0,1 1 0,-2-1 0,2 2 0,-2-2 0,1 0 0,-2 0 0,2-2 0,-3 2 0,3-1 0,-1 1 0,1 0 0,0 0 0,0 0 0,0 0 0,0 0 0,-2 0 0,2 0 0,-1 0 0,-1-1 0,2 0 0,-2-1 0,1 1 0,1-2 0,-2 3 0,2-2 0,2 2 0,-2 0 0,3 1 0,-2 0 0,2 0 0,-2 1 0,2-2 0,-3 0 0,2 0 0,-2 0 0,0-1 0,0 0 0,0 0 0,0 0 0,0 0 0,0 0 0,0 1 0,0 0 0,0 0 0,0 0 0,0-1 0,0 0 0,0 0 0,0 0 0,-2 0 0,2-1 0,-3 1 0,3-2 0,-2 3 0,2-1 0,0 1 0,2 0 0,-2 1 0,2 0 0,0 2 0,0-2 0,0 2 0,0-2 0,-2 0 0,0 1 0,0-2 0,0 2 0,0-2 0,0 0 0,0 0 0,0 0 0,0-2 0,-1 2 0,0-3 0,-1 3 0,1-2 0,0 2 0,1 0 0,0 0 0,0 0 0,0 2 0,0-2 0,0 2 0,0-1 0,0 0 0,0 0 0,0-1 0,0 0 0,0 0 0,0 0 0,-1 0 0,0-1 0,0 1 0,1-2 0,0 1 0,-1 1 0,0-3 0,-2 1 0,2-1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20:05:45.368"/>
    </inkml:context>
    <inkml:brush xml:id="br0">
      <inkml:brushProperty name="width" value="0.07056" units="cm"/>
      <inkml:brushProperty name="height" value="0.07056" units="cm"/>
      <inkml:brushProperty name="color" value="#33CCFF"/>
    </inkml:brush>
  </inkml:definitions>
  <inkml:trace contextRef="#ctx0" brushRef="#br0">540 0 24575,'-5'0'0,"0"0"0,0 0 0,1 0 0,-1 0 0,0 0 0,0 0 0,-1 0 0,1 0 0,0 0 0,0 0 0,0 0 0,0 0 0,-2 0 0,1 0 0,-1 0 0,2 0 0,0 0 0,0 0 0,-1 0 0,1 0 0,0 0 0,-2 0 0,2 0 0,-2 0 0,2 0 0,0 0 0,0 0 0,0 0 0,-2 0 0,2 0 0,-2 0 0,2 0 0,0 0 0,0 0 0,0 0 0,0 0 0,0 0 0,0 0 0,-1 0 0,1 0 0,0 0 0,-2 0 0,2 0 0,-3 0 0,3 0 0,0 0 0,0 0 0,0 0 0,-2 0 0,1 0 0,-1 0 0,2 0 0,0 0 0,0 0 0,0 0 0,2 2 0,-1-1 0,1 1 0,-2-2 0,0 2 0,0-1 0,2 3 0,-2-3 0,5 3 0,-5-3 0,3 1 0,-1 1 0,-2-3 0,5 4 0,-5-3 0,5 3 0,-5-3 0,3 3 0,-3-3 0,2 3 0,-2-3 0,2 3 0,-2-3 0,-2 3 0,2-3 0,-2 3 0,1-1 0,1 0 0,2 1 0,-1-3 0,3 3 0,-4-3 0,5 3 0,-5-3 0,3 1 0,-1 0 0,-2-1 0,5 3 0,-5-1 0,5 1 0,-5 1 0,2 0 0,1 0 0,-3-2 0,4 2 0,-1-3 0,0 3 0,-1 0 0,-2 0 0,2 1 0,-2-1 0,2 0 0,0 0 0,-1 0 0,3 0 0,-3-3 0,3 3 0,-1-3 0,0 3 0,2 0 0,-3 0 0,1-3 0,2 3 0,-3-2 0,1 2 0,2 0 0,-3 0 0,3 0 0,0-1 0,0 1 0,0 3 0,-5-2 0,4 5 0,-7-5 0,8 2 0,-3-3 0,3 0 0,0 0 0,-2-2 0,2 1 0,-3-1 0,3 2 0,0 0 0,0 0 0,0 1 0,0-1 0,0 0 0,0 0 0,0 0 0,0 0 0,0 1 0,0-1 0,0-1 0,0 1 0,0 0 0,0 3 0,0-2 0,0 5 0,0-5 0,0 2 0,0-3 0,0 0 0,0 0 0,0 0 0,0 0 0,0 3 0,0 0 0,2 1 0,-1 2 0,4-5 0,-5 1 0,5-1 0,-5-1 0,3 0 0,-3 0 0,2-2 0,-2 1 0,5-1 0,-2 2 0,2 3 0,-2-2 0,2 2 0,-2-3 0,0 0 0,1 1 0,-3-1 0,1-1 0,0 1 0,1 0 0,0 0 0,2 1 0,-5-1 0,3 0 0,-1-2 0,-2 1 0,5-3 0,-2 3 0,2-1 0,0 2 0,-2 0 0,1 0 0,-1 1 0,0-1 0,-1 0 0,1-2 0,-3 1 0,5-3 0,-5 3 0,4-3 0,-3 3 0,4-1 0,-3 2 0,4 1 0,-1-1 0,0 0 0,0 0 0,0 0 0,-2 0 0,2 1 0,-2-1 0,2 0 0,-3 0 0,3-3 0,-3 3 0,3-3 0,0 3 0,0 1 0,1-1 0,-1 3 0,0-2 0,1 4 0,-1-4 0,0 2 0,1 0 0,-1-2 0,1 2 0,-4-3 0,3-2 0,-5 1 0,3-1 0,-3 5 0,0-3 0,2 6 0,1-2 0,3-1 0,-3 0 0,1-3 0,-3 1 0,4-1 0,-5 0 0,5-2 0,-3-1 0,3 3 0,0 2 0,1 4 0,0-2 0,-1 2 0,1-3 0,-1 1 0,1-1 0,-1-3 0,0 0 0,-2 0 0,1 0 0,-3 0 0,4 3 0,-2-2 0,2 4 0,1-1 0,0 3 0,-1-1 0,1-2 0,-3-1 0,1-3 0,-3 0 0,4 0 0,-5 0 0,5-2 0,-5 1 0,4-1 0,-1 2 0,2 0 0,1 1 0,-1-1 0,-2 3 0,1-2 0,-1 4 0,3-4 0,-1 2 0,0-3 0,0 1 0,1-1 0,-4 0 0,3 0 0,-2 0 0,2 0 0,0 3 0,-2-2 0,2 2 0,-2-3 0,2 1 0,0-1 0,-2 0 0,2 0 0,-5 0 0,5 0 0,-2-2 0,0 2 0,-1-3 0,-2 6 0,2-2 0,1 4 0,2-4 0,1 5 0,-1-2 0,1-1 0,-1 0 0,1 0 0,-1-2 0,0 2 0,1 0 0,-3-2 0,2 2 0,-5-3 0,5 0 0,-5 0 0,5-2 0,-2-1 0,1 0 0,1 1 0,0 2 0,1 3 0,-1-2 0,1 5 0,-1-3 0,3 4 0,-1-4 0,1 0 0,-3-2 0,0-1 0,-2 0 0,1-2 0,-3 1 0,3-3 0,-3 3 0,3-1 0,-1 2 0,2 0 0,1 3 0,-1-2 0,0 2 0,0-3 0,1 0 0,-4 1 0,3-1 0,-4 0 0,1 0 0,0-2 0,-1 1 0,3-3 0,-1 3 0,2-1 0,0 5 0,0 0 0,1 4 0,2-3 0,-2-1 0,3 0 0,-4-2 0,0 2 0,-2-3 0,2-2 0,-5 1 0,4-1 0,-1 2 0,2 0 0,1 3 0,-1 0 0,0 1 0,1-1 0,-1 0 0,0-2 0,1 2 0,-3-5 0,-1-1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20:05:51.436"/>
    </inkml:context>
    <inkml:brush xml:id="br0">
      <inkml:brushProperty name="width" value="0.07056" units="cm"/>
      <inkml:brushProperty name="height" value="0.07056" units="cm"/>
      <inkml:brushProperty name="color" value="#33CCFF"/>
    </inkml:brush>
  </inkml:definitions>
  <inkml:trace contextRef="#ctx0" brushRef="#br0">0 1 24575,'0'5'0,"2"0"0,1 3 0,3-2 0,-1 4 0,1-4 0,-1 2 0,0-3 0,0 1 0,-2-1 0,2 0 0,-5 0 0,5-2 0,-5 1 0,5-1 0,-3 2 0,3 0 0,1 0 0,-1 3 0,3-2 0,-2 2 0,2 0 0,-2-2 0,-1 2 0,0-3 0,0 0 0,1 1 0,-1-1 0,0-1 0,0 4 0,0 1 0,0-1 0,1 3 0,-1-5 0,1 2 0,-1-3 0,0 0 0,0 0 0,-2 0 0,2-2 0,-3 2 0,3-3 0,0 3 0,1 3 0,-1 1 0,1 0 0,-1-1 0,0 0 0,1-2 0,-1 1 0,-2-1 0,1-1 0,-3 0 0,3-1 0,-3 1 0,3 0 0,-1 0 0,2 3 0,0-2 0,1 5 0,-1-5 0,1 5 0,-1-5 0,-2 2 0,2-3 0,-4 0 0,3 0 0,-3 0 0,1 0 0,3 0 0,-1 3 0,7 1 0,-2 2 0,2 1 0,-2-1 0,2-2 0,-5-1 0,2-2 0,-3-1 0,0 0 0,0-2 0,-2 1 0,1-3 0,-1 3 0,2-1 0,0 2 0,3 0 0,1 3 0,0-1 0,2 1 0,-5-3 0,2 1 0,-3-1 0,0-2 0,-2 1 0,1-3 0,-3 3 0,4-3 0,-1 3 0,2-1 0,4 4 0,-4-1 0,4 5 0,-4-5 0,5 2 0,-5-3 0,2 1 0,-3-1 0,0-2 0,0 1 0,0-3 0,-2 3 0,2-3 0,-3 3 0,3-1 0,3 2 0,-2 3 0,5-1 0,-2 3 0,2-1 0,1 0 0,-4-1 0,0-2 0,-2-1 0,-1 0 0,0 0 0,0-2 0,0-1 0,0 4 0,3 0 0,1 3 0,0 2 0,1-2 0,-1 2 0,0 0 0,-1-2 0,-2-1 0,-1-3 0,0 1 0,-2-1 0,1-2 0,-3 1 0,3-1 0,-1 2 0,2 0 0,0 0 0,1 3 0,-1-2 0,1 5 0,-1-5 0,1 5 0,-1-6 0,0 3 0,0-2 0,1-1 0,-1 0 0,-2 0 0,1 0 0,-1 0 0,2 0 0,1 1 0,-1-1 0,0 3 0,1 0 0,-1 1 0,1 2 0,2-3 0,-2 1 0,2-1 0,-3-3 0,-2 0 0,1 0 0,-3 0 0,1 0 0,-2 3 0,2-2 0,1 4 0,3-1 0,-1 0 0,1 1 0,0-1 0,-1 0 0,-2-1 0,2-3 0,-5 0 0,3 0 0,-3 0 0,0 0 0,0 0 0,0 0 0,0 3 0,2-2 0,-2 5 0,3-3 0,-3 4 0,2-1 0,-1-2 0,1 2 0,-2-3 0,0 1 0,0-1 0,0 0 0,0-2 0,0 2 0,0-3 0,0 0 0,0 0 0,0 0 0,0 1 0,0-1 0,0 0 0,0 3 0,0-2 0,0 2 0,0-3 0,0 0 0,0 0 0,0 0 0,0 1 0,0-1 0,0 0 0,0 0 0,0 0 0,0 0 0,0 0 0,0 0 0,0 0 0,0 1 0,0-1 0,-2-3 0,2 3 0,-5-3 0,5 3 0,-2 0 0,-1 0 0,3 1 0,-3-1 0,3 0 0,-2 0 0,0-2 0,-1 1 0,1-1 0,-1 2 0,3 0 0,-5 0 0,5 0 0,-5 0 0,4 1 0,-1-1 0,0 0 0,1 0 0,-1-1 0,0 1 0,1 0 0,-1 0 0,2 1 0,0-1 0,0 0 0,0 0 0,0-1 0,0 1 0,0 1 0,0-1 0,0 0 0,0 0 0,0 0 0,0-2 0,0-1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20:05:57.409"/>
    </inkml:context>
    <inkml:brush xml:id="br0">
      <inkml:brushProperty name="width" value="0.07056" units="cm"/>
      <inkml:brushProperty name="height" value="0.07056" units="cm"/>
      <inkml:brushProperty name="color" value="#33CCFF"/>
    </inkml:brush>
  </inkml:definitions>
  <inkml:trace contextRef="#ctx0" brushRef="#br0">155 0 24575,'0'5'0,"0"0"0,0 0 0,0 0 0,0 0 0,-2-2 0,1 1 0,-1-1 0,0 2 0,1 0 0,-1 0 0,0 2 0,1-1 0,-2 2 0,3-3 0,0 1 0,0-1 0,-2-2 0,2 1 0,-3-1 0,3 4 0,0-1 0,0 5 0,0-5 0,0 2 0,0 0 0,-2-3 0,1 3 0,-1-3 0,2 0 0,0 0 0,0 0 0,0 0 0,0 0 0,0 0 0,0 3 0,-2 1 0,1-1 0,-2 3 0,3-5 0,0 2 0,-2-3 0,1 0 0,-1 0 0,2 0 0,-2 0 0,1 0 0,-4 0 0,5 1 0,-5 2 0,4 0 0,-4 1 0,5-1 0,-2-3 0,-1 0 0,3 0 0,-3 1 0,3-2 0,0 1 0,0 0 0,0 3 0,0 1 0,0-1 0,0 3 0,0-5 0,0 2 0,0-3 0,0 0 0,0 0 0,0 0 0,0 3 0,0 0 0,0 1 0,0-1 0,0 0 0,0-2 0,0 2 0,0-3 0,-2-2 0,1 1 0,-1-1 0,2 2 0,0 0 0,0 0 0,0 0 0,-4-2 0,3 1 0,-3-2 0,4 3 0,0 0 0,0 0 0,0 3 0,-3-2 0,3 2 0,-3-3 0,3 0 0,0 1 0,-2-1 0,1 0 0,-1 0 0,0 0 0,1 0 0,-1 2 0,0 2 0,1 2 0,-4 1 0,4-1 0,-1 1 0,-1-1 0,2-2 0,-1-1 0,2-3 0,0 0 0,0 1 0,-3-1 0,3 0 0,-5 0 0,5 2 0,-3 2 0,1 2 0,1 1 0,-1-1 0,-1-2 0,3 2 0,-3-5 0,3 2 0,-2-3 0,1 0 0,-1 0 0,2 0 0,0 0 0,0 0 0,0 0 0,-2 0 0,1 3 0,-1 1 0,2 2 0,0-2 0,0 2 0,-3-5 0,3 2 0,-2-3 0,2 0 0,0 0 0,0 2 0,0 2 0,0 2 0,0-2 0,0 2 0,0-5 0,0 2 0,0-3 0,0 0 0,0 0 0,0 0 0,0 0 0,0 3 0,0-3 0,0 6 0,0-5 0,0 5 0,0-5 0,0 1 0,0-1 0,0-1 0,0 0 0,0 0 0,0 2 0,0-1 0,0 5 0,0-5 0,0 2 0,0-3 0,0 0 0,0 0 0,0 0 0,0 0 0,0 0 0,0 0 0,0 3 0,0-2 0,0 5 0,0-3 0,0 4 0,0-4 0,-3 3 0,2-5 0,-1 2 0,2-3 0,0 0 0,0 0 0,0 0 0,0 0 0,0 0 0,0 0 0,0 0 0,0 0 0,0 3 0,0 1 0,0 0 0,0-1 0,0-3 0,0 0 0,0 0 0,0 0 0,0 1 0,0-2 0,0 1 0,0 0 0,0 3 0,0-2 0,0 5 0,0-6 0,0 3 0,0-2 0,0-1 0,0 0 0,0-3 0,0 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20:06:54.847"/>
    </inkml:context>
    <inkml:brush xml:id="br0">
      <inkml:brushProperty name="width" value="0.07056" units="cm"/>
      <inkml:brushProperty name="height" value="0.07056" units="cm"/>
      <inkml:brushProperty name="color" value="#33CCFF"/>
    </inkml:brush>
  </inkml:definitions>
  <inkml:trace contextRef="#ctx0" brushRef="#br0">0 0 24575,'0'5'0,"0"0"0,0 0 0,0 0 0,0 1 0,0-1 0,0 0 0,0-1 0,0 1 0,0 0 0,0 0 0,0 0 0,0 0 0,0 0 0,0 1 0,0-1 0,0 0 0,0-1 0,0 1 0,0 0 0,0 0 0,0 0 0,0 0 0,0 1 0,0-2 0,0 1 0,0 0 0,0-2 0,0-1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20:06:57.073"/>
    </inkml:context>
    <inkml:brush xml:id="br0">
      <inkml:brushProperty name="width" value="0.07056" units="cm"/>
      <inkml:brushProperty name="height" value="0.07056" units="cm"/>
      <inkml:brushProperty name="color" value="#33CCFF"/>
    </inkml:brush>
  </inkml:definitions>
  <inkml:trace contextRef="#ctx0" brushRef="#br0">0 1 24575,'0'7'0,"0"2"0,0 2 0,0 1 0,0-1 0,0 1 0,0-4 0,0 3 0,0-5 0,0 2 0,0-3 0,0 0 0,0 0 0,0 0 0,3 0 0,-3 0 0,5 0 0,-5 0 0,3 0 0,-3 1 0,0-1 0,2 0 0,-1 0 0,1 0 0,-2 0 0,0 1 0,0-1 0,2 0 0,-1 0 0,1 0 0,-2 0 0,2-2 0,-1 1 0,1-1 0,-2 2 0,0 1 0,2-1 0,-1 0 0,3 0 0,-3 3 0,1-2 0,0 2 0,-1-3 0,1 0 0,1 0 0,-3 1 0,3-1 0,-3 0 0,0 0 0,0 0 0,0 0 0,2 3 0,1 0 0,0 1 0,3 2 0,-6-5 0,5 4 0,-4-4 0,4 2 0,-5-3 0,3 0 0,-1 1 0,-2-1 0,3 0 0,-1 0 0,-2 0 0,3 0 0,-3 0 0,2 0 0,-2 0 0,3 1 0,-3-1 0,2-2 0,-1 1 0,1-1 0,-2 2 0,0 0 0,2 0 0,-1 0 0,1 0 0,-2 0 0,2-2 0,-1 1 0,1-1 0,-2 2 0,0 0 0,0 0 0,0-2 0,0-1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20:07:25.487"/>
    </inkml:context>
    <inkml:brush xml:id="br0">
      <inkml:brushProperty name="width" value="0.07056" units="cm"/>
      <inkml:brushProperty name="height" value="0.07056" units="cm"/>
      <inkml:brushProperty name="color" value="#FFC114"/>
    </inkml:brush>
  </inkml:definitions>
  <inkml:trace contextRef="#ctx0" brushRef="#br0">0 1 24575,'5'7'0,"0"-1"0,1 2 0,-1-3 0,0 0 0,0 1 0,0-1 0,-2 0 0,2-2 0,-2-1 0,2 1 0,0-1 0,0 4 0,0-1 0,0-2 0,0 1 0,0-3 0,-2 3 0,1 1 0,-1 0 0,5 5 0,-2-4 0,2 2 0,-3-3 0,0 0 0,-2 1 0,2-4 0,-5 3 0,5-2 0,-2 2 0,-1 0 0,3 0 0,-4 0 0,1-1 0,-2 1 0,0 0 0,0 3 0,0-2 0,0 2 0,0-3 0,0 1 0,0-1 0,0 0 0,0 0 0,0 0 0,0 0 0,0 0 0,0 0 0,0 0 0,0 0 0,0 0 0,0 0 0,0 0 0,0 0 0,0 0 0,0 0 0,0 0 0,-3 0 0,3 1 0,-3-1 0,3 0 0,0 0 0,0 0 0,0 1 0,-2-1 0,1 0 0,-3-2 0,4 1 0,-3-1 0,1 2 0,2 0 0,-5 0 0,5 3 0,-5-2 0,4 2 0,-1-3 0,0 1 0,1-1 0,-1-1 0,2 1 0,0 0 0,-3 1 0,3-1 0,-3 0 0,3 0 0,0 0 0,0 0 0,-2-2 0,2 1 0,-3-1 0,1 2 0,2 0 0,-5 0 0,2 1 0,0-1 0,-2 0 0,5 0 0,-5 0 0,4 1 0,-1-1 0,2 0 0,-2-2 0,1 1 0,-3-4 0,3 5 0,-1-2 0,0 2 0,1 0 0,-4 0 0,3 0 0,-1 1 0,0-2 0,1 1 0,2 0 0,-2 0 0,2 0 0,0 0 0,0 0 0,0 0 0,0 0 0,0 0 0,0 0 0,0 0 0,0 0 0,0 0 0,0 0 0,0 0 0,2-2 0,-2 2 0,5-3 0,-2 3 0,0 1 0,1-1 0,-3 0 0,3 0 0,-3 0 0,3-2 0,-3 1 0,3-1 0,-1 2 0,2 0 0,1-2 0,-1-1 0,0 1 0,0-3 0,0 3 0,0-3 0,0 0 0,0 0 0,0 0 0,0 0 0,3 0 0,1 0 0,-1 0 0,0 0 0,-2 0 0,-1 0 0,0 0 0,0 0 0,-3-3 0,3 1 0,-3-1 0,1-2 0,1 5 0,-1-5 0,2 5 0,2-5 0,2 4 0,6-1 0,-3-1 0,0 2 0,-1-4 0,-2 5 0,-1-5 0,0 4 0,-3-1 0,1 2 0,-1 0 0,-2-2 0,1 1 0,-1-1 0,0 0 0,-1-3 0,2-1 0,-1-1 0,7 2 0,-1-3 0,2 1 0,-2-1 0,-1 5 0,-3-1 0,0 3 0,0-4 0,0 1 0,3 0 0,-3-2 0,6 0 0,-2 0 0,0-2 0,1 2 0,-4 3 0,2-2 0,-3 5 0,-2-5 0,2 4 0,-5-3 0,5 3 0,-3-1 0,6-3 0,-2 4 0,2-7 0,-3 8 0,3-5 0,-2 2 0,2 0 0,-3-2 0,0 4 0,0-1 0,0 0 0,0 1 0,0-1 0,0 0 0,0 1 0,0-3 0,3 3 0,0-4 0,4 5 0,-1-6 0,1 6 0,-4-3 0,3 1 0,-5 1 0,2-2 0,-3 3 0,0 0 0,0 0 0,0 0 0,0 0 0,0 0 0,0 0 0,0 0 0,3 0 0,-2 0 0,2 0 0,0 0 0,-2 0 0,2 0 0,-3 0 0,0 0 0,1 0 0,-1 0 0,0 0 0,0 0 0,0 0 0,-1 0 0,-3 0 0,-2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20:07:40.731"/>
    </inkml:context>
    <inkml:brush xml:id="br0">
      <inkml:brushProperty name="width" value="0.07056" units="cm"/>
      <inkml:brushProperty name="height" value="0.07056" units="cm"/>
      <inkml:brushProperty name="color" value="#5B2D90"/>
    </inkml:brush>
  </inkml:definitions>
  <inkml:trace contextRef="#ctx0" brushRef="#br0">1186 2477 24575,'-7'-5'0,"4"0"0,-4 3 0,6-3 0,-4 2 0,5-2 0,-5 2 0,2-1 0,1 1 0,-3-2 0,2 0 0,-2-1 0,-1 3 0,1-1 0,2 1 0,-1-3 0,1 1 0,-3 2 0,4-1 0,-3 1 0,2-3 0,-2 4 0,-1-3 0,1 2 0,0-2 0,0 0 0,0-1 0,0 4 0,0-3 0,0 2 0,0-2 0,0 0 0,-1 0 0,1 0 0,0-1 0,0 1 0,-1 0 0,3-1 0,-1 4 0,3-3 0,-4 4 0,5-3 0,-5-1 0,3-1 0,-3-1 0,-1 4 0,1-1 0,0 1 0,0-2 0,2 0 0,-4 2 0,6-4 0,-5 5 0,3-5 0,-3 4 0,1-2 0,0-1 0,0 1 0,0 2 0,2-1 0,-2 3 0,5-3 0,-5 3 0,2-4 0,-2 3 0,0-1 0,2-2 0,-2 5 0,5-5 0,-5 4 0,4-3 0,-3 1 0,1-2 0,-2 0 0,0 0 0,0 0 0,0 0 0,0 0 0,0 2 0,2-2 0,-1 3 0,1-1 0,0-2 0,-2 2 0,2-2 0,-2 0 0,0 0 0,2-1 0,-1 4 0,3-3 0,-3 2 0,3-2 0,-3 2 0,3-2 0,-4 3 0,5-4 0,-5 4 0,4-3 0,-3 4 0,3-3 0,-4 1 0,3-2 0,-4-1 0,1 1 0,2 0 0,-1 0 0,1-1 0,-3 1 0,1 0 0,2 0 0,-2-1 0,3 1 0,-4 0 0,1 0 0,0-1 0,0 1 0,-1-3 0,1 2 0,-1-2 0,3 3 0,-1 2 0,1-2 0,0 2 0,-2-2 0,2 2 0,-2-2 0,2 2 0,-1-2 0,-2-2 0,3 1 0,-4-2 0,6 3 0,-4 2 0,5-2 0,-5 2 0,2 0 0,0-1 0,-1 1 0,1-2 0,-2-1 0,-1-2 0,1 2 0,-1-2 0,1 3 0,0 0 0,-1-3 0,1 2 0,-1-2 0,1 2 0,2 1 0,-1 0 0,1 0 0,-3 0 0,1-1 0,0-1 0,0 1 0,2-2 0,-2 5 0,2-1 0,0 1 0,-1-3 0,1 1 0,0 0 0,-2 2 0,2-2 0,-2-1 0,2 1 0,-2-4 0,2 4 0,-2 0 0,2 0 0,-2 0 0,2-1 0,0 1 0,-4-3 0,4 3 0,-3-6 0,2 5 0,1-2 0,-2 3 0,2 0 0,-2-1 0,2 1 0,0-3 0,-2 2 0,3-2 0,-4 3 0,3 0 0,-1-1 0,3 1 0,-3 0 0,1 0 0,0-1 0,-2 1 0,5 0 0,-5 2 0,2-2 0,0 3 0,-2-4 0,5 1 0,-5 0 0,2-3 0,-2 2 0,-1-2 0,1 3 0,2-1 0,-2 1 0,3 0 0,-1 0 0,-2-1 0,4 1 0,-3 0 0,3 0 0,-4-1 0,3 1 0,-4 0 0,1 0 0,2-3 0,-1 2 0,1-2 0,-5 0 0,5 2 0,-5-4 0,5 4 0,0-2 0,-2 2 0,2 1 0,1 0 0,-3 0 0,2-1 0,0 1 0,1 0 0,-1 0 0,3-1 0,-5-2 0,2 2 0,0-2 0,-2 3 0,2 0 0,0-3 0,-4-3 0,3 1 0,-4-3 0,5 7 0,-2-5 0,2 5 0,0-2 0,-2 0 0,4 2 0,-3-2 0,1 3 0,0-3 0,-2 2 0,2-2 0,0 3 0,-2-1 0,3 1 0,-1 0 0,-2 0 0,4-1 0,-1 1 0,0 2 0,1-1 0,-1 1 0,0-2 0,1 0 0,-4-3 0,2 0 0,-3-4 0,1 0 0,-1 1 0,0-1 0,3 1 0,-2-1 0,2 3 0,-3-1 0,3 4 0,0-2 0,1 2 0,-1 1 0,0 0 0,-2 0 0,5-4 0,-5 3 0,4-4 0,-3 4 0,3-2 0,-3 2 0,3-2 0,-4 2 0,5-2 0,-5 3 0,4 0 0,-4-3 0,5 2 0,-5-2 0,4 0 0,-1 2 0,0-2 0,1 0 0,-1 2 0,-1-2 0,3 2 0,-3 1 0,3 0 0,0-3 0,-2 2 0,2-10 0,-5 9 0,4-13 0,-1 14 0,2-9 0,-3 7 0,3-4 0,-3 3 0,3-1 0,0 4 0,-2-2 0,1-1 0,-1 4 0,2-6 0,0 5 0,0-2 0,0 0 0,0 2 0,0-5 0,0 5 0,0-5 0,0 6 0,0-3 0,0 3 0,0 1 0,0-1 0,0-3 0,-2 2 0,1-5 0,-1 3 0,2-4 0,0 1 0,0 2 0,0 1 0,0 3 0,0-1 0,0 1 0,0 0 0,0 0 0,0 0 0,0 0 0,0-3 0,0-1 0,0-2 0,0-1 0,0 4 0,0-3 0,0 5 0,0-2 0,0 3 0,0-1 0,0 1 0,0 1 0,0-1 0,0-3 0,2-1 0,-1-2 0,4-1 0,-4 1 0,4-1 0,-2 1 0,0 2 0,2-2 0,-2 5 0,2 0 0,-2 2 0,0 1 0,-1 0 0,-2-2 0,5 0 0,-2-1 0,3-5 0,-1 2 0,1-2 0,-1-1 0,1 1 0,0-1 0,0 0 0,-1 1 0,1 2 0,-3 1 0,2 3 0,-3 0 0,1-1 0,2 4 0,-4-3 0,3 5 0,-4-5 0,3 2 0,-1-2 0,-2 0 0,5-3 0,-2 2 0,2-4 0,1 4 0,-1-5 0,1 2 0,-1 0 0,1-2 0,-1 6 0,-2-3 0,-1 5 0,-2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20:07:53.239"/>
    </inkml:context>
    <inkml:brush xml:id="br0">
      <inkml:brushProperty name="width" value="0.07056" units="cm"/>
      <inkml:brushProperty name="height" value="0.07056" units="cm"/>
      <inkml:brushProperty name="color" value="#5B2D90"/>
    </inkml:brush>
  </inkml:definitions>
  <inkml:trace contextRef="#ctx0" brushRef="#br0">0 1535 24575,'3'-4'0,"-1"-1"0,4-1 0,-1 1 0,0-3 0,0 2 0,1-2 0,-1 3 0,0 0 0,0-1 0,1 1 0,-1-3 0,0 2 0,-2-2 0,2 3 0,-2 0 0,2-1 0,-2 1 0,1 0 0,-1 0 0,0-1 0,2 1 0,-2 2 0,-1-2 0,3 3 0,-2-4 0,2 1 0,-2 0 0,2 2 0,-5-2 0,5 2 0,-2 0 0,-1-1 0,3 3 0,-5-3 0,4 3 0,-1-4 0,2 2 0,0-2 0,1 0 0,-1 0 0,0-1 0,0 1 0,3 2 0,-2-1 0,2 1 0,-3-3 0,0 1 0,1 2 0,-1-2 0,0 3 0,0-4 0,3 1 0,-2-1 0,2 3 0,-3-1 0,0 1 0,1 0 0,-1-2 0,0 4 0,0-3 0,0 1 0,0 0 0,-2-1 0,1 1 0,-1-2 0,2 0 0,3-3 0,-3 2 0,6-3 0,-5 1 0,5 2 0,-5-2 0,2 2 0,-3 3 0,1-1 0,-1 1 0,0 0 0,0-2 0,0 2 0,0 0 0,1-2 0,-1 3 0,0-4 0,0 1 0,0 0 0,0 2 0,1-2 0,-3 2 0,1 0 0,-1-1 0,0 1 0,1-2 0,2-1 0,-1 1 0,1 0 0,-2 0 0,-1-1 0,2 3 0,0-1 0,-2 1 0,2 0 0,-2-2 0,2 2 0,0-2 0,-2 0 0,1 2 0,-1-2 0,2 2 0,0-2 0,-2 0 0,2 0 0,-2 2 0,2-2 0,0 2 0,3-4 0,-3 1 0,3-2 0,-3 3 0,0 0 0,0-1 0,0 1 0,1 0 0,-1 0 0,0 0 0,0-1 0,0 1 0,0 0 0,0 0 0,0 0 0,0 0 0,0 0 0,0 0 0,0-1 0,1 3 0,-1-1 0,-2 1 0,1 0 0,-1-2 0,2 4 0,-2-3 0,1 3 0,-1-3 0,2 1 0,0-2 0,0 2 0,0-2 0,1 2 0,-1-2 0,0 0 0,0-1 0,0 1 0,0 2 0,1-1 0,-1 1 0,0 0 0,0-2 0,0 2 0,1-2 0,-1 2 0,0-2 0,0 2 0,0 0 0,0-1 0,1 1 0,-1 0 0,0-2 0,0 2 0,0 0 0,0-1 0,1 1 0,2-3 0,-3 1 0,3 0 0,-2-1 0,1 1 0,-1 2 0,-1-2 0,0 5 0,-3-5 0,3 5 0,1-5 0,-1 2 0,0-2 0,0 0 0,3 2 0,-2-2 0,5 2 0,-5-2 0,2 2 0,-3-2 0,3 4 0,-2-3 0,2 1 0,-3 0 0,0-2 0,3 4 0,-2-3 0,2 3 0,-3-3 0,3 0 0,-2 1 0,2-2 0,-3 5 0,3-5 0,-2 4 0,5-4 0,-5 5 0,2-5 0,0 1 0,-2 1 0,2-2 0,-3 5 0,3-5 0,-3 2 0,3 0 0,-2-2 0,-1 5 0,0-5 0,0 4 0,3-3 0,-3 1 0,3 0 0,-3-2 0,0 5 0,0-5 0,1 2 0,-1 0 0,0-2 0,0 3 0,3-1 0,-2-2 0,2 4 0,-3-3 0,0 1 0,0 0 0,1-2 0,-1 5 0,0-5 0,0 2 0,0 0 0,1-1 0,1-2 0,-1 1 0,1-3 0,1 5 0,-2-2 0,2 2 0,-3 1 0,0-3 0,1 4 0,-1-3 0,0 1 0,0 0 0,0-2 0,1 2 0,-1 0 0,0-1 0,0 3 0,0-4 0,0 5 0,1-5 0,-1 5 0,0-5 0,0 5 0,-2-5 0,1 4 0,-1-1 0,2 0 0,0 1 0,1-4 0,-1 5 0,0-3 0,0 1 0,0 2 0,0-3 0,1 1 0,-1 1 0,0-1 0,0 0 0,0 1 0,0-3 0,0 3 0,0-1 0,1-1 0,-1 3 0,0-3 0,0 3 0,0-2 0,1 2 0,-1-3 0,0 3 0,-2-2 0,1 1 0,-1-1 0,5 2 0,1-2 0,2 1 0,0-2 0,-2 3 0,2-2 0,-5 1 0,2-2 0,0 3 0,-2-2 0,2 2 0,-3-3 0,0 1 0,0 1 0,0-3 0,0 3 0,1-1 0,-1-1 0,0 3 0,0-3 0,0 3 0,-2-2 0,2 2 0,-5-5 0,2 2 0,0 0 0,1-1 0,2 3 0,0-3 0,0 3 0,3-3 0,0 0 0,4-1 0,-1 1 0,4-1 0,-3 2 0,3-3 0,-6 0 0,1 3 0,-1-2 0,0 2 0,2 0 0,-3-2 0,1 2 0,2-3 0,-3 3 0,1-2 0,-1 3 0,0-1 0,-2-2 0,2 2 0,-3 0 0,0-2 0,0 5 0,0-5 0,1 5 0,-1-5 0,3 4 0,-2-3 0,2 3 0,-3-3 0,0 3 0,0-4 0,0 5 0,0-3 0,1 1 0,-1 1 0,0-3 0,2 3 0,-1-3 0,2 3 0,-3-1 0,0-1 0,0 3 0,0-5 0,0 5 0,1-3 0,-1 1 0,0 1 0,0-1 0,0 0 0,0-1 0,1 0 0,-1-2 0,0 5 0,0-5 0,0 4 0,1-3 0,-1 3 0,-2-4 0,1 3 0,-3-3 0,3 2 0,-3-2 0,3 5 0,-1-5 0,2 2 0,0 0 0,-2-1 0,2 3 0,-2-4 0,2 5 0,-3-5 0,3 4 0,-3-1 0,3 0 0,0 1 0,1-1 0,-1-1 0,0 3 0,0-5 0,0 5 0,3-3 0,-2 3 0,2-2 0,-3 1 0,0-1 0,3 2 0,-2 0 0,2 0 0,0 0 0,-2 0 0,2 0 0,-3 0 0,0 0 0,0 0 0,1 0 0,-1 0 0,0 0 0,-3-2 0,2 1 0,-1-1 0,2 2 0,3-2 0,1 1 0,2-1 0,1 2 0,-1 0 0,1 0 0,-1 0 0,-2 0 0,2-3 0,-6 2 0,3-1 0,-2 2 0,-1 0 0,3-3 0,-2 3 0,2-3 0,0 3 0,-3 0 0,6-3 0,-5 3 0,2-3 0,-3 3 0,0 0 0,0 0 0,1-2 0,-2 1 0,-1-3 0,1 3 0,-1-3 0,2 3 0,0-1 0,0 2 0,3-2 0,1 1 0,2-2 0,1 1 0,-4 1 0,3-1 0,-5-1 0,5 3 0,-5-3 0,2 3 0,0 0 0,-3 0 0,3-2 0,-2 1 0,1-1 0,-1 2 0,5 0 0,-5 0 0,2 0 0,0 0 0,-2 0 0,5 0 0,-6 0 0,6 0 0,-5 0 0,2 0 0,0 0 0,-2 0 0,2 0 0,-3 0 0,0 0 0,3 0 0,-3 0 0,2 0 0,-2 0 0,0 0 0,0 0 0,0 0 0,0 0 0,3 0 0,1 0 0,2 0 0,1 0 0,-1 0 0,1 0 0,-1 0 0,-2 0 0,-1 0 0,-1 0 0,-1 0 0,1 0 0,1 0 0,-2 0 0,2 0 0,-3 0 0,0 0 0,1 0 0,2 0 0,-3 0 0,3 0 0,-2 0 0,-1 0 0,0 0 0,0 0 0,-3-2 0,0-1 0,1 1 0,-1-3 0,4 5 0,-1-2 0,3 2 0,-3 0 0,6-3 0,-2 2 0,2-1 0,1 2 0,-4 0 0,3 0 0,-2-3 0,0 3 0,1-3 0,-1 3 0,0 0 0,1 0 0,-1 0 0,0 0 0,2 0 0,-3 0 0,4 0 0,-1 0 0,0 0 0,1 0 0,-1 0 0,1 0 0,-4 2 0,0-1 0,0 1 0,-2-2 0,1 0 0,-2 0 0,0 0 0,-1 0 0,1 0 0,3 0 0,1 0 0,6 3 0,-3-2 0,6 4 0,-6-4 0,3 4 0,-4-4 0,1 4 0,-4-4 0,0 1 0,-2-2 0,-1 0 0,0 0 0,0 0 0,0 0 0,0 0 0,-1 0 0,4 0 0,1 0 0,5 0 0,2 0 0,3 0 0,3 0 0,-2 0 0,3 3 0,-8 0 0,3 1 0,-5 1 0,-1-5 0,-2 5 0,-4-4 0,5 2 0,-5-1 0,5-2 0,-6 3 0,6-1 0,-5-1 0,5 1 0,-5 1 0,2-3 0,-3 3 0,0-3 0,0 0 0,0 0 0,0 0 0,0 0 0,0 0 0,0 0 0,2 0 0,2 0 0,6 0 0,-3 0 0,6 2 0,-6-1 0,3 5 0,-4-6 0,1 3 0,-1-1 0,-2-1 0,2 1 0,-5-2 0,4 3 0,-4-2 0,5 4 0,-2-5 0,2 5 0,-2-4 0,2 4 0,-6-2 0,6 0 0,-5 2 0,2-5 0,-3 3 0,0-3 0,0 0 0,0 0 0,-2 2 0,1-2 0,-1 5 0,5-2 0,1 0 0,2 2 0,0-2 0,1 3 0,-1-1 0,1 1 0,-1 0 0,1-3 0,-4 2 0,0-5 0,-3 5 0,3-4 0,-2 3 0,2-3 0,-3 3 0,1-3 0,-1 3 0,0-3 0,0 1 0,0 1 0,0-3 0,1 5 0,-1-5 0,0 3 0,0-1 0,0-1 0,0 3 0,3-3 0,-2 3 0,7-1 0,-6 3 0,6-3 0,-7 1 0,5-1 0,-3 0 0,1 2 0,2-2 0,-6 0 0,3 2 0,0-2 0,-2 0 0,2 2 0,-3-2 0,3 0 0,-2 1 0,2-3 0,-3 4 0,0-5 0,0 2 0,-2 1 0,1-3 0,-1 2 0,2-2 0,0 3 0,3 0 0,0 2 0,4 1 0,3 0 0,-3 0 0,3 2 0,-4-1 0,1 1 0,-1-3 0,-2 1 0,-1-1 0,0 1 0,-3-1 0,3 0 0,-2 1 0,-1-1 0,3 0 0,-2 0 0,2 4 0,0-3 0,-2 4 0,2-3 0,-2 1 0,-1-3 0,0 0 0,0 0 0,0 0 0,0 0 0,1 1 0,-4-1 0,3 0 0,-4 0 0,3 0 0,-3 3 0,3-3 0,-3 3 0,3-3 0,-3 0 0,4 0 0,-2 3 0,0-2 0,2 2 0,-2 0 0,0-2 0,1 2 0,-3-3 0,4 0 0,-5 1 0,2-1 0,1-2 0,-3 1 0,2-1 0,-2 1 0,3 4 0,0 0 0,0 4 0,3 3 0,-3-3 0,3 6 0,0-6 0,0 6 0,-3-5 0,3 1 0,-6-5 0,5 2 0,-4-5 0,1 2 0,-2-3 0,0 0 0,0 0 0,3 0 0,-3 0 0,3 0 0,-3 0 0,0 0 0,0 0 0,0 0 0,0 0 0,0 3 0,0 1 0,0 2 0,0 1 0,0-1 0,0 1 0,0-3 0,0 1 0,0-4 0,0 2 0,0 0 0,0-2 0,0 2 0,-3 0 0,0-2 0,-3 4 0,1-4 0,2 2 0,-2-3 0,5 1 0,-5-1 0,4 0 0,-1 0 0,0-2 0,-1 1 0,-2-1 0,0 2 0,0-2 0,2 1 0,-2-3 0,2 4 0,-2-5 0,2 5 0,-1-2 0,1-1 0,-3 3 0,-2-2 0,2 2 0,-1 1 0,1-1 0,1 0 0,0 0 0,0 0 0,-1-2 0,1 2 0,0-2 0,-1 2 0,-2 0 0,2-2 0,-2 2 0,3-2 0,0 0 0,0 2 0,0-3 0,-1 1 0,4 1 0,-3-3 0,3 3 0,-3-1 0,0 2 0,0 0 0,-1 0 0,3 0 0,-1 1 0,1-1 0,-2 0 0,-1 0 0,1 3 0,0-2 0,-1 2 0,1-3 0,-1 3 0,3-2 0,-1 2 0,1-3 0,0 0 0,-2 0 0,4 0 0,-3-2 0,3 2 0,-3-3 0,1 4 0,0-1 0,-2 0 0,2 0 0,1 0 0,-3 0 0,2 0 0,-2 1 0,-1 2 0,1-3 0,-1 6 0,1-5 0,-1 5 0,3-5 0,-2 2 0,2 0 0,-2-2 0,-1 2 0,1-1 0,-1-1 0,1 5 0,2-5 0,-3 5 0,4-5 0,-4 4 0,0-4 0,3 2 0,-1-3 0,3 1 0,-4-1 0,5 0 0,-5 0 0,5 0 0,-5 1 0,4-1 0,-3 0 0,3 0 0,-4 0 0,5 0 0,-3 0 0,1-2 0,1 2 0,-3-3 0,3 3 0,-3 0 0,1 1 0,-2-1 0,2 0 0,-2 3 0,2-2 0,-3 5 0,3-3 0,-2 1 0,2 2 0,0-6 0,-2 6 0,2-5 0,0 5 0,-2-5 0,4 4 0,-3-4 0,1 5 0,0-5 0,-3 5 0,3-6 0,0 6 0,-1-5 0,1 2 0,0-3 0,-2 3 0,2-2 0,0 2 0,-2 0 0,2 1 0,-3-1 0,1 0 0,2 0 0,-2-2 0,4 2 0,-4 0 0,2-2 0,0 2 0,-2 0 0,2 1 0,0 2 0,-2-2 0,2 1 0,0-4 0,-2 5 0,4-5 0,-2 2 0,1-3 0,2 3 0,-5 0 0,4 4 0,-1-1 0,2-3 0,0 0 0,-3 0 0,3-2 0,-3 2 0,3-3 0,0 0 0,0 3 0,0-2 0,0 2 0,0 0 0,0-2 0,-2 5 0,1-6 0,-2 3 0,3 0 0,0-2 0,-2 7 0,1-4 0,-1 5 0,0-2 0,1-1 0,-2 1 0,3-1 0,0 1 0,0-4 0,0 3 0,-2-5 0,1 5 0,-1-6 0,2 6 0,0-5 0,0 5 0,-2-5 0,1 4 0,-1-4 0,2 5 0,0-5 0,0 5 0,-3-5 0,3 4 0,-2-1 0,2 2 0,0-3 0,0 3 0,0-5 0,0 2 0,0-3 0,0 0 0,0 0 0,-3 0 0,3 1 0,-3 1 0,3-1 0,0 2 0,0-2 0,0-1 0,0 0 0,0 0 0,0 0 0,0 0 0,0 3 0,0-2 0,0 2 0,0 0 0,0 0 0,0 1 0,0-2 0,0-2 0,0 1 0,0-1 0,0 0 0,0 0 0,0 0 0,0 3 0,0 0 0,0 4 0,0-1 0,0 1 0,0-1 0,0-2 0,0 2 0,0-3 0,0 1 0,0 2 0,0-5 0,0 4 0,0-4 0,0 5 0,0-5 0,0 2 0,0-3 0,0 0 0,0 0 0,0 0 0,0 1 0,0 2 0,0 0 0,0 1 0,0 2 0,0-3 0,0 4 0,0-4 0,0 3 0,0-5 0,0 5 0,0-5 0,3 7 0,-3-7 0,2 7 0,1-4 0,-2 2 0,1 1 0,-2-3 0,3 1 0,-3-1 0,3-1 0,-1 3 0,-1-5 0,2 5 0,-3-5 0,0 5 0,0-6 0,0 6 0,2-2 0,-1 2 0,1 4 0,-2 6 0,3-5 0,-2 4 0,1-8 0,1-1 0,-3-2 0,3-1 0,-1 0 0,-1-2 0,2 2 0,-3-3 0,2 3 0,-1-2 0,1 1 0,-2-1 0,0 2 0,3-3 0,-3 3 0,3-2 0,-3-1 0,0 0 0,0 0 0,2 0 0,-2 0 0,3 1 0,-3-1 0,2 0 0,-1 0 0,1 0 0,0 0 0,-1 0 0,3 1 0,-3-1 0,4 3 0,-5-2 0,5 2 0,-4 0 0,3-3 0,-3 3 0,4 0 0,-5-2 0,5 5 0,-4-5 0,4 2 0,-2 0 0,0-2 0,2 7 0,-2-7 0,-1 4 0,3-2 0,-2-2 0,3 2 0,-3 0 0,1-2 0,-1 5 0,2-5 0,1 2 0,-1-3 0,0 3 0,-2-2 0,2 2 0,-2 0 0,3-3 0,-1 3 0,0-2 0,1 2 0,-1-3 0,0 3 0,0 3 0,1-5 0,-1 7 0,-2-7 0,2 5 0,-2-5 0,3 4 0,-1-1 0,1 3 0,-1-4 0,1 3 0,-1-2 0,1 2 0,0 1 0,-1-1 0,1-2 0,0 1 0,-1-1 0,1 3 0,0-1 0,-1 0 0,-2-2 0,2 2 0,-2-5 0,3 4 0,-3-4 0,4 7 0,-5-6 0,5 3 0,-7-5 0,5 0 0,-5 1 0,5-4 0,-2 3 0,2-2 0,-2 2 0,2 0 0,-3 0 0,4 1 0,-1-1 0,0 0 0,0 0 0,0 0 0,0 0 0,1-2 0,-1 2 0,2 0 0,-1 1 0,2 1 0,-3-2 0,3-2 0,-3 2 0,3-2 0,-2 2 0,-1-2 0,0 1 0,0-3 0,0 1 0,0-2 0,0 0 0,-2-2 0,1 2 0,-1-2 0,2 2 0,-2 0 0,0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0:04.00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393 0 24575,'0'14'0,"-4"-5"0,3 0 0,-3-4 0,0 0 0,3 3 0,-3-2 0,0-1 0,-2-1 0,-3-4 0,0 0 0,0 0 0,4 5 0,-4-4 0,4 8 0,-1-4 0,-3 1 0,3-2 0,1 1 0,1 0 0,-1 0 0,0 0 0,-4-5 0,-1 4 0,0-3 0,1 3 0,3 0 0,-3-3 0,8 8 0,-3-4 0,4 5 0,0-1 0,0 0 0,0 1 0,0 0 0,0 0 0,-5 0 0,4 0 0,-8 0 0,8 0 0,-8-5 0,8 3 0,-3-3 0,4 5 0,0 0 0,0 0 0,-5 0 0,4 0 0,-8-5 0,4-1 0,0 1 0,1 0 0,-6 5 0,7 0 0,-7 0 0,6 1 0,3-1 0,-8-1 0,8 1 0,-4-1 0,5 0 0,0 1 0,-9-4 0,6 3 0,-7-4 0,10 4 0,-4-3 0,3 2 0,-3-3 0,-1 4 0,4 1 0,-3 0 0,4 0 0,-5-4 0,4 3 0,-3-4 0,-1 0 0,4 4 0,-3-4 0,4 4 0,0 1 0,0 0 0,0 0 0,0 0 0,0-1 0,0 1 0,0-1 0,0 1 0,0-1 0,0 1 0,0-1 0,-4-4 0,3 3 0,-3-2 0,4 3 0,0 0 0,0 1 0,0 0 0,0 0 0,0 0 0,0 0 0,0 0 0,0 0 0,-5-5 0,4 3 0,-3 3 0,4 0 0,0 5 0,0-6 0,0 0 0,0 0 0,0 0 0,-8-5 0,6 4 0,-7-4 0,9 5 0,0-1 0,-4 1 0,3 0 0,-4 0 0,5 0 0,-4 0 0,3-1 0,-3 1 0,4-1 0,0 1 0,0 0 0,0 0 0,0 0 0,0 0 0,0 0 0,0 0 0,0 0 0,0 0 0,0 0 0,0-1 0,0 0 0,0 1 0,0-1 0,0 1 0,0 0 0,0 0 0,0 1 0,0-2 0,0 2 0,0-2 0,0 1 0,0 0 0,0-1 0,4 0 0,-3 1 0,8 0 0,-8 0 0,8 0 0,-8 0 0,8 0 0,-8 0 0,4 0 0,-1 0 0,-3 0 0,8-5 0,-8 4 0,3-4 0,-4 5 0,5 0 0,0 0 0,1 0 0,3 0 0,-8-1 0,7-3 0,-7 3 0,3-4 0,1 5 0,1 5 0,0-4 0,4 10 0,-5-10 0,1 5 0,-1-6 0,-5 0 0,4-4 0,-3 3 0,4-4 0,-1 0 0,-3 4 0,7-4 0,-7 5 0,8 0 0,-3 5 0,0-3 0,3 3 0,-2 1 0,-2-5 0,0 4 0,0-4 0,-4-2 0,3 1 0,0-5 0,-3 3 0,4-2 0,-1 3 0,2 7 0,0-5 0,3 4 0,-8-5 0,4 0 0,-1 0 0,-3 0 0,4 0 0,-5 0 0,4-5 0,-3 3 0,8-2 0,-4 3 0,1 1 0,3 0 0,-4 0 0,5 0 0,0 0 0,-4 6 0,3-5 0,-8 5 0,8-6 0,-8 0 0,8 0 0,-4 0 0,5 0 0,0-1 0,-5 1 0,4-4 0,-3 3 0,4-4 0,-1 5 0,-3 0 0,3-5 0,-8 4 0,7-7 0,-7 6 0,8-6 0,-8 6 0,7-3 0,-7 5 0,7 0 0,-2 0 0,-1 0 0,4 0 0,-3 0 0,-1 0 0,4 0 0,-8 0 0,8-5 0,-8 4 0,8-3 0,-8 4 0,8-5 0,-8 3 0,3-2 0,-4 3 0,0 1 0,5 5 0,1-4 0,5 10 0,-1-9 0,-4 3 0,3-5 0,-8 0 0,8 0 0,-8 0 0,8-1 0,-8 0 0,7 1 0,-2-1 0,4 2 0,0 4 0,1-4 0,-1 5 0,0-6 0,-4 0 0,-2 0 0,0-5 0,-3 4 0,8-4 0,-4 5 0,5 5 0,1-4 0,-1 4 0,0-4 0,0-1 0,0 0 0,-4 0 0,-2 0 0,1-5 0,-4 4 0,8-8 0,-4 3 0,0 0 0,3 2 0,-3 3 0,5 1 0,0 0 0,0 0 0,0 0 0,0 0 0,0 0 0,0 0 0,-4 0 0,3-4 0,-8 3 0,8-8 0,-8 8 0,8-8 0,-8 7 0,7-7 0,-3 7 0,5-2 0,0 3 0,0 2 0,0-1 0,0 0 0,0 0 0,0 0 0,0 0 0,0 0 0,0 0 0,0-1 0,-1-3 0,-4 2 0,3-7 0,-2 7 0,3-2 0,1 4 0,0 0 0,0 0 0,0 0 0,0 0 0,-4 0 0,2-5 0,-2 4 0,0-3 0,2-1 0,-7 4 0,7-4 0,-2 11 0,4-5 0,1 10 0,-1-10 0,1 10 0,-1-10 0,1 5 0,-1-6 0,0 0 0,-5 0 0,4 0 0,-8 0 0,8-5 0,-7 4 0,6-3 0,-7 4 0,8-4 0,-3 3 0,0-4 0,2 5 0,-3 0 0,1-1 0,2-4 0,-3 3 0,5-2 0,-5 3 0,4 1 0,-4 0 0,6 0 0,-1 1 0,0-1 0,0 0 0,0 0 0,0 0 0,0 0 0,0-5 0,-5 4 0,3-8 0,-7 3 0,3-4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0:12.604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0 24575,'11'21'0,"-1"-6"0,0 0 0,0-5 0,-4 0 0,3 1 0,-4-2 0,1 2 0,3-6 0,-8 4 0,7-8 0,-7 7 0,8-3 0,-4 5 0,10 0 0,-3 1 0,3-1 0,-5 0 0,0 0 0,-4 0 0,3-4 0,-4-2 0,5-4 0,5 5 0,2 2 0,5 4 0,-5-1 0,-1 1 0,-6-1 0,0 0 0,0 0 0,0-4 0,0-2 0,-5 0 0,4-3 0,-4 8 0,5-3 0,0 4 0,0 0 0,0-5 0,0 4 0,0-8 0,0 8 0,-4-4 0,-2 5 0,6 0 0,-3-1 0,9 2 0,-6-1 0,0 0 0,0 0 0,0 0 0,0 0 0,0-4 0,-1-2 0,-3 0 0,2 1 0,3 5 0,0 0 0,10-4 0,-10 3 0,4-8 0,-5 8 0,0-8 0,0 4 0,-1-5 0,0 0 0,1 0 0,0 0 0,0 4 0,6 2 0,-5 4 0,10 1 0,-10-5 0,5 3 0,-6-8 0,0 4 0,-5-1 0,4-3 0,-4 4 0,4-1 0,1 1 0,-1 5 0,1 0 0,0 0 0,0 0 0,0 0 0,0-5 0,0 4 0,0-8 0,-1 3 0,1-4 0,0 5 0,0 0 0,0 6 0,5-1 0,-3-4 0,3 3 0,-5-8 0,0 8 0,0-4 0,5 5 0,-4 0 0,9 1 0,-8-1 0,9 1 0,-10-1 0,5-4 0,-6 3 0,0-8 0,0 4 0,-1-5 0,1 0 0,-1 0 0,1 0 0,-1 0 0,7 5 0,1 1 0,5 0 0,-5-1 0,3 0 0,-8-4 0,3 4 0,-5-5 0,0 0 0,0 0 0,0 0 0,-1 0 0,1 0 0,-1 0 0,0 0 0,1 5 0,-1 0 0,2 1 0,-1 3 0,0-8 0,0 3 0,-5 1 0,4-4 0,-4 3 0,5-4 0,-1 0 0,7 5 0,-5 1 0,10 5 0,-10-5 0,5 3 0,-6-8 0,0 8 0,0-8 0,0 4 0,0-5 0,-1 0 0,1 0 0,-1 0 0,7 0 0,0 0 0,7 4 0,-1-2 0,-5 7 0,4-8 0,-10 3 0,4-4 0,-5 0 0,0 5 0,4-4 0,-4 3 0,9-4 0,-7 0 0,9 0 0,-10 0 0,5 0 0,-6 0 0,0 0 0,0 0 0,-5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20:02:58.543"/>
    </inkml:context>
    <inkml:brush xml:id="br0">
      <inkml:brushProperty name="width" value="0.09701" units="cm"/>
      <inkml:brushProperty name="height" value="0.09701" units="cm"/>
      <inkml:brushProperty name="color" value="#FFC114"/>
    </inkml:brush>
  </inkml:definitions>
  <inkml:trace contextRef="#ctx0" brushRef="#br0">1 0 24575,'3'0'0,"1"0"0,1 2 0,2 0 0,-2 2 0,1 0 0,-2 1 0,0-2 0,-1 0 0,0 0 0,0-2 0,-1 2 0,-1-1 0,-1 1 0,0-1 0,1 1 0,1 0 0,1 0 0,1 0 0,0 1 0,2 2 0,-1-1 0,2 1 0,-2-2 0,0 0 0,-2-1 0,0 0 0,0 0 0,0-1 0,-2 0 0,2-1 0,0 3 0,2-2 0,2 3 0,-2-2 0,-1 2 0,1-1 0,-1 0 0,0-1 0,-1-1 0,0-1 0,-1 1 0,0-2 0,-2 2 0,3-1 0,-1 1 0,0 0 0,1 1 0,0 0 0,2 0 0,0 2 0,2 0 0,-2 0 0,1 0 0,-3-2 0,2 0 0,-2 0 0,0 0 0,0-1 0,-2 0 0,2-2 0,-3 3 0,3-3 0,-3 3 0,3-2 0,-1 2 0,2 1 0,1-1 0,2 1 0,-2 2 0,1-1 0,-2 1 0,2-2 0,-2 0 0,0 0 0,-1-1 0,0 0 0,-1-1 0,1 0 0,-2 1 0,4 0 0,-2 0 0,3 3 0,-2-1 0,2 1 0,-1 0 0,0-3 0,0 2 0,-2-2 0,0 0 0,0 0 0,0 0 0,0 0 0,0 0 0,-2 0 0,2 0 0,-1-1 0,1 0 0,0 0 0,-2 1 0,2 0 0,-1-1 0,-1 0 0,2-2 0,-1 3 0,1-3 0,-2 3 0,2-3 0,-2 3 0,2-1 0,0 1 0,0 0 0,0 0 0,2 1 0,0 1 0,1 0 0,1 2 0,0-2 0,-2 0 0,1 1 0,-3-3 0,2 2 0,-2-2 0,0 0 0,0 0 0,0 0 0,0 0 0,0-1 0,0 0 0,0 0 0,0 1 0,1 0 0,0 0 0,0-1 0,-1 1 0,0-2 0,0 1 0,-1 1 0,-1-2 0,0 4 0,3-2 0,-1 3 0,4-2 0,-4 2 0,4-1 0,-4 0 0,3 2 0,-2-4 0,0 2 0,-1-2 0,0 0 0,0 0 0,0 0 0,0 0 0,0 0 0,-1 0 0,1 0 0,-2 0 0,1 0 0,1 0 0,-2 0 0,1 0 0,1 0 0,-2 0 0,1 0 0,1-2 0,-3 2 0,2-2 0,0 2 0,1 0 0,0 0 0,0 1 0,0 1 0,2 2 0,0 0 0,1-1 0,0 3 0,0-3 0,-2 2 0,1-5 0,-2 3 0,0-2 0,0 0 0,0-1 0,0-1 0,-1 1 0,0-3 0,0 3 0,1-2 0,-1 2 0,2 2 0,-1 0 0,1 1 0,0 1 0,2 0 0,-2-2 0,2 1 0,-2-1 0,1 1 0,-1 0 0,0-2 0,1 1 0,-2-2 0,0 2 0,0 0 0,0-2 0,0 2 0,0-2 0,0 1 0,0 0 0,0 0 0,0-1 0,0 0 0,-1-1 0,-1-1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28:54.60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313 1 24575,'-10'4'0,"-3"-3"0,12 7 0,-7-7 0,7 7 0,-8-7 0,8 7 0,-3-3 0,4 5 0,-5-5 0,4 4 0,-3-4 0,0 1 0,3 2 0,-3-3 0,-6 4 0,7 1 0,-7 0 0,6-4 0,3 2 0,-13-2 0,12 4 0,-8 0 0,5 0 0,0 0 0,-1 0 0,-3 0 0,8 0 0,-8 0 0,8 0 0,-7-5 0,6 3 0,-6-3 0,7 5 0,-8 0 0,7 0 0,-7 0 0,8 0 0,-3-1 0,4 1 0,0-1 0,0 1 0,-5-1 0,4 1 0,-3 1 0,4-1 0,0-1 0,-4-3 0,3 2 0,-8-7 0,8 7 0,-3-2 0,0 4 0,3 0 0,-9 0 0,9 0 0,-3 0 0,4 0 0,-5-5 0,4 4 0,-3-4 0,4 4 0,-5 1 0,4 0 0,-3 0 0,4 0 0,-5-4 0,4 2 0,-4-2 0,5 3 0,0 1 0,0-1 0,0 1 0,0 0 0,-10 1 0,8-1 0,-8 0 0,10 0 0,0 0 0,-4 0 0,2 0 0,-2 0 0,4-1 0,0 1 0,0 0 0,0 0 0,0 0 0,0-1 0,0 0 0,0 0 0,0 0 0,0 1 0,0-1 0,0 1 0,0 0 0,0 0 0,0 0 0,0 0 0,0 0 0,0 0 0,0 0 0,0 0 0,0 0 0,0-1 0,0 1 0,0-1 0,0 1 0,0 0 0,0 0 0,0 1 0,0-1 0,0-1 0,0 1 0,0-1 0,0 1 0,0 0 0,0 0 0,0 5 0,0-3 0,0 3 0,0-5 0,0 0 0,0-1 0,0 1 0,0-1 0,0 0 0,0 1 0,0-1 0,0 1 0,0-1 0,0 1 0,0 0 0,0 0 0,0 1 0,4-6 0,-3 4 0,4-4 0,-5 11 0,0-6 0,0 11 0,0-4 0,0 0 0,0 4 0,0-10 0,0 5 0,0-6 0,0 0 0,0 0 0,0-1 0,0 7 0,0-5 0,0 9 0,5-3 0,-4 0 0,4-2 0,-1-4 0,-2-1 0,2-1 0,0-3 0,-3 2 0,7-7 0,-7 8 0,7-4 0,-6 5 0,7 6 0,-3-5 0,0 5 0,3-1 0,-8-4 0,4 5 0,-1-6 0,-2 0 0,2-1 0,-4 1 0,4-1 0,2 1 0,0 0 0,-2 0 0,1 0 0,-4 0 0,7-4 0,-7 3 0,3-4 0,-4 10 0,5-4 0,-4 4 0,8 0 0,-7-3 0,7 3 0,-8-5 0,8 0 0,-8 0 0,4 0 0,-5-1 0,0 0 0,0 1 0,4 0 0,2 5 0,0-3 0,3 3 0,-8-5 0,8 0 0,-8 0 0,4 0 0,-5 0 0,0 5 0,0-4 0,0 10 0,4-10 0,2 10 0,0-9 0,-1 3 0,-1-5 0,-3 0 0,4 0 0,-5-1 0,0 1 0,4-1 0,2 7 0,5-5 0,0 10 0,-1-9 0,-4 3 0,-2-5 0,1 0 0,-4 0 0,3 0 0,-4 3 0,5-2 0,1 8 0,-1-8 0,5 5 0,-5-6 0,1 0 0,-1 0 0,-1 0 0,1-4 0,0 2 0,-1 1 0,-4 2 0,5 2 0,1 3 0,4-5 0,-4 4 0,-1-5 0,-1 0 0,-3 0 0,4 0 0,-5 4 0,0-3 0,0 5 0,4-6 0,-3 0 0,8 0 0,-8 0 0,4 0 0,-1 0 0,-3 0 0,4-1 0,-5 0 0,0 1 0,0 0 0,4 0 0,2 0 0,-1 0 0,0 0 0,-5 0 0,4-4 0,-2 3 0,2-4 0,-4 4 0,0 1 0,0-1 0,0 2 0,0 4 0,0-4 0,0 5 0,4-6 0,2 0 0,0 0 0,-2 0 0,-4-1 0,0 1 0,0 5 0,0-3 0,5 9 0,-4-10 0,4 4 0,0-5 0,-4 0 0,3 4 0,1-4 0,1 9 0,4-2 0,2 5 0,-2-5 0,-4 4 0,3-10 0,-8 5 0,4-6 0,-5 0 0,4-5 0,-3 3 0,4-3 0,-1 5 0,-3-1 0,9 7 0,-4 1 0,0 5 0,3-5 0,-8 4 0,8-10 0,-8 4 0,4-5 0,-1 0 0,-3 0 0,4 5 0,-5-4 0,0 5 0,0-1 0,0-3 0,0 3 0,5 1 0,-4-5 0,9 4 0,-9-5 0,3 0 0,-4 0 0,0 0 0,0-1 0,0 6 0,0-3 0,0 9 0,5-10 0,1 10 0,-1-10 0,5 5 0,-9-1 0,8-4 0,-8 5 0,8-6 0,-8 0 0,3 0 0,0-5 0,-3 3 0,3-2 0,-4 3 0,0 1 0,5 1 0,-4-2 0,3 2 0,1 4 0,-3-4 0,2 5 0,-4-6 0,5 0 0,-4 0 0,3-5 0,-4-1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28:54.60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24575,'0'15'0,"0"-2"0,5-3 0,-4 0 0,8 0 0,-8 0 0,3 0 0,-4 0 0,0 0 0,0-1 0,0 0 0,0 1 0,0-1 0,0 0 0,5 6 0,1-4 0,4 5 0,1-1 0,-5-3 0,3 3 0,-8-5 0,4 0 0,-5 0 0,0 0 0,0-1 0,0 1 0,0 5 0,0-3 0,4 8 0,2-8 0,0 3 0,4 1 0,-9-5 0,4 4 0,-5-5 0,0 0 0,0-1 0,0 1 0,0 0 0,4 0 0,2 5 0,5-4 0,-5 10 0,3-9 0,-8 3 0,3-5 0,-4 0 0,5-4 0,-4 2 0,3-3 0,-4 5 0,5 0 0,0 0 0,1 5 0,3-3 0,-4 3 0,1-5 0,-2 0 0,1 0 0,-4 0 0,7-5 0,-7 3 0,3-2 0,-4 3 0,0 1 0,0 0 0,5 6 0,-3-5 0,7 5 0,-8-6 0,3-1 0,-4 1 0,0-1 0,0 1 0,0 0 0,0 0 0,0 0 0,5 0 0,-4 0 0,3 0 0,1 0 0,-4 0 0,8 0 0,-3 5 0,3-4 0,-3 10 0,3-10 0,-8 5 0,8-6 0,-8 0 0,4 0 0,-1-1 0,-3 1 0,3 0 0,-4-1 0,0 1 0,0 0 0,0 0 0,4-4 0,-2 3 0,2-4 0,-4 4 0,4 1 0,2 0 0,5 5 0,-6-3 0,5 9 0,-4-10 0,0 5 0,-1-6 0,-1 0 0,1-5 0,1 4 0,2-8 0,-3 7 0,0-2 0,3 3 0,-2 1 0,4 0 0,0 0 0,0 0 0,0 0 0,-5 0 0,4 0 0,-8 0 0,8 0 0,-8 0 0,4-4 0,-5-2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28:54.60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24575,'15'11'0,"-1"-1"0,-4 0 0,0 0 0,0-5 0,0 4 0,0-3 0,0 0 0,0 2 0,0-6 0,0 6 0,0-7 0,0 8 0,0-4 0,0 1 0,-5 2 0,4-2 0,-4 0 0,1 3 0,3-8 0,-3 8 0,3-8 0,-3 8 0,3-8 0,-4 8 0,5-8 0,-4 8 0,3-8 0,-4 8 0,5-8 0,-1 3 0,0-4 0,0 0 0,1 0 0,-1 4 0,1-3 0,0 8 0,0-3 0,0 4 0,1-4 0,-1 3 0,0-8 0,0 8 0,-1-8 0,-3 3 0,-2-4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29:58.6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0 172 24575,'4'10'0,"1"2"0,4-11 0,-3 8 0,2-8 0,-7 7 0,3-3 0,-4 5 0,0-1 0,5 1 0,0 1 0,1-1 0,-2 0 0,1 0 0,-4-1 0,3 1 0,-4-1 0,0 0 0,0 1 0,0 0 0,0 0 0,0 0 0,0 0 0,0 0 0,0 0 0,0 0 0,0-1 0,0 1 0,0-1 0,0 1 0,0 0 0,0 0 0,0-1 0,0 1 0,0-1 0,0 1 0,0-1 0,0 1 0,0-1 0,0 0 0,0 1 0,0 0 0,0 0 0,5 0 0,-4 0 0,3 0 0,0-5 0,-3 3 0,4-3 0,-1 5 0,-3-1 0,8-3 0,-8 3 0,8-4 0,-8 5 0,3 0 0,1-4 0,-4 2 0,4-3 0,-5 5 0,4-1 0,-3 1 0,8 0 0,-8 0 0,3-1 0,-4 0 0,0 1 0,0 0 0,0 0 0,4-5 0,-3 4 0,4-3 0,-5 3 0,0 1 0,0-1 0,0 1 0,0 0 0,0 0 0,4 0 0,2-5 0,-1 3 0,-1-2 0,-4 3 0,0 1 0,5 1 0,-4-1 0,3 0 0,1 0 0,-4-1 0,3 1 0,-4 0 0,0 0 0,5 0 0,-4 0 0,3-1 0,-4 1 0,0-1 0,5 1 0,-4 0 0,8 0 0,-8 0 0,4 0 0,-1-5 0,-3 3 0,7-2 0,-2 3 0,4 1 0,-5 0 0,4 0 0,-8 0 0,8 0 0,-4-4 0,1 3 0,-2-4 0,0 1 0,-2 2 0,7-7 0,-8 8 0,3-3 0,1-1 0,0 4 0,0-4 0,4 4 0,-4 1 0,6-5 0,-6 4 0,4-3 0,-8 3 0,3 1 0,0-1 0,2 1 0,4-4 0,-4 3 0,3-8 0,-4 3 0,0 0 0,4-3 0,-4 3 0,5-4 0,0 0 0,0 0 0,0 0 0,0 0 0,-1 0 0,-3-4 0,3 3 0,-4-3 0,5 4 0,-5-4 0,4 2 0,-8-6 0,4-1 0,-5-2 0,0-2 0,0 3 0,0 0 0,4 5 0,-3-4 0,4 4 0,-5-5 0,0 0 0,0 1 0,0-1 0,0 1 0,0-1 0,0 1 0,0-1 0,0 1 0,0-1 0,0 1 0,0-1 0,0 1 0,0-5 0,0 4 0,-5 1 0,4 0 0,-3 3 0,4-4 0,-5 5 0,4-3 0,-3 2 0,0 1 0,2-4 0,-2 4 0,4-5 0,-4 5 0,2-4 0,-6 4 0,7-4 0,-3-1 0,-1 5 0,4-4 0,-7 8 0,6-8 0,-6 4 0,7-5 0,-3 1 0,-1 4 0,4-4 0,-3 4 0,0-5 0,2 0 0,-6 5 0,7-3 0,-7 7 0,7-8 0,-4 4 0,5-5 0,-4 5 0,3-4 0,-4 4 0,5-4 0,-4 4 0,3-4 0,-4 4 0,1-1 0,2-3 0,-2 4 0,4-5 0,0 1 0,0-1 0,0 1 0,-5 4 0,4-3 0,-3 3 0,0-1 0,3-2 0,-4 2 0,1 1 0,3-4 0,-3 4 0,4-4 0,0-1 0,-4 5 0,2-4 0,-2 4 0,4-4 0,0-1 0,0 1 0,-5 4 0,4-4 0,-3 4 0,4-5 0,-5 0 0,4 1 0,-3-1 0,4 1 0,-4 0 0,3-1 0,-3 1 0,4-1 0,-5 5 0,4-4 0,-4 4 0,5-4 0,-4 0 0,3-1 0,-3 1 0,4-5 0,0 4 0,0-3 0,0 3 0,0 1 0,0 0 0,0-1 0,0 1 0,0 0 0,0-1 0,0 1 0,0-1 0,0 1 0,0 0 0,0-1 0,0 1 0,-4 4 0,3-3 0,-3 2 0,4-3 0,0 0 0,-5 4 0,4-4 0,-4 4 0,5-4 0,-4 0 0,3-1 0,-3 1 0,4-1 0,0 1 0,-4-1 0,3 1 0,-3 0 0,-1 3 0,4-2 0,-4 2 0,5-4 0,0 1 0,0-1 0,-4 5 0,3-3 0,-3 3 0,4-5 0,0 1 0,0-1 0,0 1 0,0-1 0,-4 1 0,3-1 0,-3 1 0,4-1 0,0 1 0,0 4 0,0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31:09.73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1 298 24575,'9'-5'0,"1"1"0,-1 4 0,0 0 0,-4-4 0,-1-1 0,1-1 0,-4-2 0,3 2 0,0 1 0,-3-3 0,8 7 0,-4-4 0,0 1 0,3 3 0,-3-3 0,1 0 0,2 3 0,-2-3 0,3 4 0,1 0 0,-5-5 0,3 4 0,-3-4 0,4 5 0,1-4 0,-1 3 0,-4-7 0,4 7 0,-4-4 0,0 1 0,4 3 0,-4-3 0,5 4 0,0 0 0,-5-5 0,4 4 0,-4-7 0,1 3 0,3-1 0,-4 2 0,5 4 0,0 0 0,-5-4 0,3 3 0,-2-3 0,3-1 0,1 4 0,-1-3 0,1 4 0,-5-4 0,3 2 0,-3-6 0,5 7 0,-5-8 0,3 8 0,-3-3 0,0 0 0,3 3 0,-3-4 0,5 5 0,3-4 0,-2 3 0,2-3 0,-8-1 0,4 4 0,-4-3 0,1 0 0,2 3 0,-3-8 0,5 8 0,-1-3 0,0 4 0,1 0 0,-5-5 0,3 4 0,-3-3 0,4 4 0,0 0 0,1 0 0,-1 0 0,0 0 0,0 0 0,1 0 0,-1 0 0,0 0 0,1 0 0,-1 0 0,0 0 0,-4-9 0,4 7 0,-4-7 0,5 9 0,-1 0 0,1 0 0,-1 0 0,0 0 0,0 0 0,1 0 0,-5-4 0,4 3 0,-4-3 0,4 4 0,1 0 0,-1-4 0,0 3 0,1-4 0,-1 5 0,0 0 0,1 0 0,-1 0 0,0 0 0,0 0 0,1 0 0,-1 0 0,0 0 0,0 0 0,0 0 0,1 0 0,-1 0 0,0 0 0,0 0 0,0 0 0,-3-4 0,2 3 0,-3-3 0,4 4 0,0 0 0,0 0 0,1 0 0,-1 0 0,0 0 0,1 0 0,-1 0 0,0 0 0,1 0 0,-1 0 0,1 0 0,-1 0 0,1 0 0,-1 0 0,1 0 0,0 0 0,-1 0 0,1 0 0,-1 0 0,1 0 0,-1 4 0,1-3 0,-4 8 0,2-8 0,-2 4 0,-1-1 0,4-3 0,-4 3 0,5-4 0,-1 0 0,-4 5 0,4-4 0,-4 3 0,0 0 0,3-3 0,-2 4 0,3-1 0,0-3 0,0 3 0,0-4 0,1 0 0,-1 0 0,-4 4 0,3-3 0,-2 3 0,3-4 0,-4 4 0,3-3 0,-2 3 0,3-4 0,0 0 0,-4 5 0,3-4 0,-7 8 0,8-8 0,-4 4 0,0-1 0,4-3 0,-4 4 0,5-5 0,-5 4 0,3-3 0,-2 4 0,3-5 0,0 0 0,0 0 0,1 0 0,-1 0 0,0 0 0,0 0 0,0 0 0,1 0 0,-5 4 0,3 1 0,-3 1 0,4-2 0,1 0 0,-1-3 0,0 3 0,-4 1 0,3-4 0,-3 3 0,0 1 0,4-4 0,-4 7 0,4-7 0,-4 8 0,4-8 0,-4 4 0,4-1 0,0-3 0,1 3 0,-1 0 0,1-3 0,-5 7 0,4-7 0,-4 3 0,4 0 0,1-3 0,-5 8 0,3-8 0,-3 4 0,0-1 0,4-3 0,-4 4 0,4-1 0,0-3 0,1 7 0,-1-7 0,0 3 0,-4 1 0,4-4 0,-4 3 0,4-4 0,-4 4 0,4-3 0,-4 3 0,4-4 0,-4 0 0,-1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31:41.32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24575,'15'0'0,"-2"0"0,-4 0 0,1 0 0,-1 0 0,0 0 0,1 0 0,-1 0 0,0 0 0,0 0 0,1 0 0,-1 0 0,0 0 0,0 0 0,1 0 0,-1 0 0,0 0 0,1 0 0,-1 0 0,0 0 0,1 0 0,-1 0 0,1 0 0,-1 0 0,0 0 0,1 0 0,-1 0 0,0 0 0,1 0 0,-1 0 0,1 0 0,-1 0 0,-4 4 0,4-2 0,-4 2 0,4 0 0,0-3 0,1 7 0,-1-7 0,0 3 0,0-4 0,-3 5 0,2-4 0,-3 3 0,0 1 0,4-4 0,-4 8 0,4-8 0,1 3 0,-5 0 0,3-3 0,-3 3 0,5-4 0,-5 5 0,3-4 0,-3 3 0,0 0 0,4-3 0,-4 3 0,5-4 0,-5 5 0,3-4 0,-3 3 0,5 0 0,-1-2 0,0 2 0,0-4 0,0 0 0,-3 4 0,2-3 0,-3 4 0,1-1 0,2-3 0,-3 3 0,5-4 0,-1 0 0,1 0 0,-5 5 0,3-4 0,-3 7 0,5-7 0,-5 8 0,4-8 0,-4 3 0,4-4 0,1 4 0,-1-3 0,0 3 0,1-4 0,-5 5 0,3-4 0,-2 3 0,-1 0 0,4-3 0,-4 4 0,5-1 0,-1-3 0,-4 8 0,4-8 0,-4 3 0,1 1 0,2-4 0,-3 8 0,5-8 0,-1 3 0,0-4 0,-3 4 0,2-3 0,-2 4 0,3-5 0,-3 4 0,2-3 0,-2 4 0,-1-1 0,4-3 0,-4 3 0,4-4 0,-3 4 0,2-2 0,-3 2 0,1 0 0,2-3 0,-2 3 0,-1 0 0,3-2 0,-2 6 0,3-7 0,-4 8 0,4-8 0,-4 8 0,4-8 0,-4 7 0,4-7 0,-4 4 0,4-1 0,1-3 0,-1 3 0,-4 1 0,3-4 0,-7 8 0,8-8 0,-4 3 0,1 0 0,2-3 0,-2 3 0,0 1 0,2-4 0,-3 3 0,1 1 0,2-4 0,-3 4 0,0-1 0,4-3 0,-4 8 0,4-4 0,1 0 0,-1 4 0,1-8 0,0 7 0,-1-7 0,-3 8 0,3-8 0,-4 8 0,5-8 0,-1 3 0,-3 0 0,2-2 0,-3 2 0,5-4 0,-1 4 0,0-3 0,0 3 0,-3 1 0,2-4 0,-2 7 0,3-7 0,1 4 0,-1-5 0,-4 4 0,4-3 0,-4 4 0,4-1 0,1-3 0,-1 3 0,0-4 0,-4 4 0,4-2 0,-4 2 0,1 1 0,2-4 0,-2 3 0,3-4 0,-4 5 0,4-4 0,-4 3 0,1 1 0,3-4 0,-4 3 0,0 0 0,4-2 0,-4 2 0,1 0 0,2-3 0,-3 3 0,0 0 0,4-3 0,-4 4 0,1-1 0,2-3 0,-3 8 0,5-8 0,-5 7 0,3-7 0,-2 4 0,-1-1 0,4-3 0,-4 8 0,5-8 0,-1 3 0,0-4 0,-4 4 0,4-2 0,-4 2 0,5-4 0,-5 4 0,4-2 0,-4 2 0,4-4 0,-4 4 0,4-2 0,-4 2 0,5 0 0,-1-3 0,-4 8 0,4-8 0,-4 8 0,4-8 0,1 3 0,-5 1 0,3 0 0,-3 5 0,5-5 0,-5 3 0,3-7 0,-2 4 0,-1-1 0,4-3 0,-4 4 0,1-1 0,2-3 0,-2 4 0,3-1 0,0-3 0,-4 8 0,4-8 0,-4 7 0,4-7 0,1 8 0,-1-8 0,-4 7 0,4-7 0,-4 4 0,0-1 0,4-3 0,-4 4 0,4-5 0,-4 4 0,4-3 0,-4 4 0,1-1 0,3-3 0,-4 4 0,1-1 0,3-3 0,-4 4 0,1-1 0,3-3 0,-4 4 0,5-5 0,-5 4 0,4-3 0,-4 4 0,5-5 0,-1 4 0,1 1 0,0 0 0,-1 0 0,-3-1 0,2-3 0,-2 4 0,-1-1 0,4-3 0,-4 3 0,4-4 0,-3 5 0,2-4 0,-2 8 0,3-8 0,0 3 0,-3 0 0,2-3 0,-3 8 0,0-4 0,4 0 0,-8 3 0,8-7 0,-4 8 0,5-8 0,-5 7 0,3-7 0,-2 4 0,-1-1 0,4-2 0,-4 6 0,4-7 0,-4 8 0,4-8 0,-8 7 0,7-7 0,-7 8 0,8-8 0,-3 7 0,3-7 0,-3 8 0,2-8 0,-7 7 0,7-6 0,-2 6 0,3-3 0,0 4 0,1-4 0,-5 4 0,4-8 0,-4 8 0,0-4 0,3 0 0,-6 4 0,6-8 0,-7 7 0,8-7 0,-8 8 0,8-8 0,-4 8 0,5-8 0,-4 8 0,3-8 0,-8 8 0,8-8 0,-8 8 0,8-8 0,-4 4 0,0-1 0,4-3 0,-8 8 0,8-8 0,-4 3 0,0 1 0,4-4 0,-8 7 0,8-7 0,-4 4 0,0-1 0,4-3 0,-4 7 0,4-3 0,0 5 0,1-5 0,-5 3 0,3-2 0,-3-1 0,1 4 0,2-8 0,-7 8 0,7-8 0,-7 8 0,8-8 0,-4 7 0,5-7 0,-5 7 0,4-7 0,-4 8 0,4-4 0,0 0 0,-4 3 0,4-7 0,-8 8 0,8-8 0,-4 3 0,0 0 0,3-3 0,-6 8 0,6-8 0,-7 8 0,8-8 0,-4 8 0,5-8 0,-5 7 0,4-7 0,-8 8 0,7-8 0,-2 3 0,-1 1 0,3-4 0,-7 7 0,8-7 0,-4 8 0,5-8 0,-5 8 0,4-8 0,-8 7 0,7-7 0,-2 8 0,3-4 0,0 0 0,-4 4 0,4-8 0,-8 8 0,7-8 0,-7 8 0,8-8 0,-8 7 0,7-7 0,-7 7 0,7-7 0,-3 7 0,0-2 0,4-1 0,-8 3 0,7-6 0,-7 6 0,8-7 0,-8 8 0,3-4 0,0 0 0,-3 3 0,7-7 0,-7 7 0,8-7 0,-4 8 0,4-8 0,-4 7 0,4-7 0,-8 8 0,7-8 0,-7 7 0,3-3 0,0 1 0,-3 2 0,7-7 0,-7 7 0,3-7 0,-4 3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36:01.73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0 24575,'14'0'0,"-1"0"0,-4 0 0,1 0 0,-5 4 0,3-3 0,-3 8 0,5-8 0,-5 7 0,4-7 0,-4 3 0,1 0 0,2-3 0,-3 4 0,4-1 0,1-3 0,-5 7 0,3-7 0,-3 7 0,5-7 0,-5 8 0,4-8 0,-4 3 0,0 1 0,3-4 0,-3 3 0,0 1 0,4-4 0,-4 3 0,0 1 0,3-4 0,-7 8 0,8-8 0,-4 3 0,1 0 0,2-3 0,-3 8 0,4-8 0,1 7 0,-1-7 0,-4 8 0,3-8 0,-7 8 0,7-8 0,-7 7 0,8-7 0,-4 3 0,0 0 0,3-2 0,-6 6 0,6-7 0,-7 8 0,8-4 0,-4 0 0,0 3 0,4-7 0,-4 8 0,5-4 0,-1 4 0,0 0 0,1-3 0,-5 2 0,3-3 0,-3 1 0,0 2 0,4-7 0,-8 7 0,8-6 0,-8 6 0,8-7 0,-8 7 0,7-7 0,-7 8 0,8-4 0,-4 1 0,0 2 0,4-7 0,-4 3 0,0 1 0,4-4 0,-8 7 0,7-6 0,-2 6 0,3-7 0,-4 7 0,4-6 0,-8 6 0,7-6 0,-3 2 0,1 0 0,2 2 0,-3-1 0,0 4 0,4-8 0,-4 3 0,1 0 0,2-3 0,-7 8 0,8-8 0,-4 3 0,5-4 0,-5 5 0,3-4 0,-2 8 0,3-4 0,0 4 0,1-4 0,-5 4 0,3-8 0,-2 8 0,3-8 0,-4 7 0,4-7 0,-8 8 0,7-8 0,-7 8 0,8-8 0,-8 8 0,7-8 0,-2 8 0,3-8 0,-4 8 0,3-8 0,-7 8 0,8-8 0,-8 8 0,7-8 0,-7 8 0,8-8 0,-8 8 0,7-8 0,-7 8 0,8-4 0,-4 1 0,0 2 0,4-6 0,-8 6 0,8-7 0,-8 7 0,8-6 0,-8 6 0,8-7 0,-8 8 0,8-8 0,-8 7 0,8-7 0,-8 8 0,8-8 0,-8 7 0,8-7 0,-4 8 0,5-4 0,-1 4 0,1 0 0,-1-3 0,-4 2 0,4-7 0,-8 8 0,7-4 0,-3 1 0,0 2 0,4-7 0,-8 8 0,8-8 0,-3 7 0,-1-2 0,4-1 0,-8 3 0,8-7 0,-4 3 0,1 1 0,2 0 0,-3 1 0,0 2 0,4-7 0,-8 8 0,7-8 0,-7 8 0,8-8 0,-8 8 0,7-8 0,-2 3 0,-1 0 0,4-3 0,-8 8 0,7-8 0,-7 8 0,8-8 0,-3 7 0,3-3 0,1 1 0,-5 2 0,3-7 0,-2 7 0,3-7 0,-4 8 0,4-8 0,-8 8 0,7-8 0,-7 8 0,8-8 0,-8 7 0,7-7 0,-2 8 0,3-8 0,-3 7 0,2-6 0,-7 7 0,8-8 0,-8 8 0,8-8 0,-8 8 0,7-8 0,-7 8 0,8-8 0,-8 8 0,8-8 0,-8 8 0,7-8 0,-3 3 0,5 0 0,-1-3 0,-3 8 0,2-8 0,-7 8 0,8-8 0,-4 7 0,4-3 0,1 1 0,-5 2 0,3-7 0,-6 8 0,6-8 0,-7 8 0,8-8 0,-8 8 0,7-8 0,-6 8 0,6-8 0,-7 7 0,8-7 0,-8 7 0,8-6 0,-3 6 0,3-3 0,1 5 0,-1-1 0,-4 0 0,4-3 0,-8 2 0,8-7 0,-8 8 0,8-3 0,-4-1 0,0 4 0,4-8 0,-8 8 0,7-4 0,-3 5 0,5-1 0,-5 1 0,3 0 0,-2-5 0,-1 4 0,4-8 0,-8 8 0,8-4 0,-4 5 0,5 0 0,-5-1 0,3 1 0,-7-1 0,8-3 0,-8 2 0,7-7 0,-7 8 0,8-4 0,-8 5 0,8-5 0,-8 4 0,8-8 0,-8 7 0,8-2 0,-4 3 0,0 0 0,4-3 0,-8 2 0,8-7 0,-8 8 0,7-8 0,-7 8 0,7-4 0,-6 5 0,6-5 0,-7 4 0,7-8 0,-7 7 0,8-6 0,-8 6 0,7-2 0,-3 3 0,0 1 0,4-5 0,-8 3 0,7-3 0,-2 0 0,-1 4 0,3-8 0,-7 8 0,7-4 0,-7 5 0,8-5 0,-8 3 0,7-7 0,-7 8 0,7-8 0,-7 8 0,8-4 0,-4 5 0,4-1 0,1 1 0,-5-1 0,4-4 0,-8 4 0,7-8 0,-7 7 0,8-7 0,-8 8 0,7-8 0,-7 8 0,7-3 0,-6 3 0,6-4 0,-3 3 0,5-2 0,-5 3 0,3-4 0,-7 3 0,8-7 0,-8 8 0,8-8 0,-8 7 0,8-7 0,-7 8 0,6-4 0,-7 4 0,7-4 0,-7 4 0,8-8 0,-8 8 0,8-8 0,-8 7 0,8-7 0,-8 8 0,8-8 0,-8 8 0,8-8 0,-8 7 0,7-2 0,-2 3 0,-1 1 0,3-5 0,-7 3 0,8-3 0,-4 5 0,1-1 0,2-4 0,-7 4 0,8-8 0,-8 8 0,8-8 0,-8 8 0,8-3 0,-4 3 0,0 1 0,4-5 0,-8 4 0,8-4 0,-4 4 0,0-4 0,-1-1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09:33.15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313 1 24575,'-10'4'0,"-3"-3"0,12 7 0,-7-7 0,7 7 0,-8-7 0,8 7 0,-3-3 0,4 5 0,-5-5 0,4 4 0,-3-4 0,0 1 0,3 2 0,-3-3 0,-6 4 0,7 1 0,-7 0 0,6-4 0,3 2 0,-13-2 0,12 4 0,-8 0 0,5 0 0,0 0 0,-1 0 0,-3 0 0,8 0 0,-8 0 0,8 0 0,-7-5 0,6 3 0,-6-3 0,7 5 0,-8 0 0,7 0 0,-7 0 0,8 0 0,-3-1 0,4 1 0,0-1 0,0 1 0,-5-1 0,4 1 0,-3 1 0,4-1 0,0-1 0,-4-3 0,3 2 0,-8-7 0,8 7 0,-3-2 0,0 4 0,3 0 0,-9 0 0,9 0 0,-3 0 0,4 0 0,-5-5 0,4 4 0,-3-4 0,4 4 0,-5 1 0,4 0 0,-3 0 0,4 0 0,-5-4 0,4 2 0,-4-2 0,5 3 0,0 1 0,0-1 0,0 1 0,0 0 0,-10 1 0,8-1 0,-8 0 0,10 0 0,0 0 0,-4 0 0,2 0 0,-2 0 0,4-1 0,0 1 0,0 0 0,0 0 0,0 0 0,0-1 0,0 0 0,0 0 0,0 0 0,0 1 0,0-1 0,0 1 0,0 0 0,0 0 0,0 0 0,0 0 0,0 0 0,0 0 0,0 0 0,0 0 0,0 0 0,0-1 0,0 1 0,0-1 0,0 1 0,0 0 0,0 0 0,0 1 0,0-1 0,0-1 0,0 1 0,0-1 0,0 1 0,0 0 0,0 0 0,0 5 0,0-3 0,0 3 0,0-5 0,0 0 0,0-1 0,0 1 0,0-1 0,0 0 0,0 1 0,0-1 0,0 1 0,0-1 0,0 1 0,0 0 0,0 0 0,0 1 0,4-6 0,-3 4 0,4-4 0,-5 11 0,0-6 0,0 11 0,0-4 0,0 0 0,0 4 0,0-10 0,0 5 0,0-6 0,0 0 0,0 0 0,0-1 0,0 7 0,0-5 0,0 9 0,5-3 0,-4 0 0,4-2 0,-1-4 0,-2-1 0,2-1 0,0-3 0,-3 2 0,7-7 0,-7 8 0,7-4 0,-6 5 0,7 6 0,-3-5 0,0 5 0,3-1 0,-8-4 0,4 5 0,-1-6 0,-2 0 0,2-1 0,-4 1 0,4-1 0,2 1 0,0 0 0,-2 0 0,1 0 0,-4 0 0,7-4 0,-7 3 0,3-4 0,-4 10 0,5-4 0,-4 4 0,8 0 0,-7-3 0,7 3 0,-8-5 0,8 0 0,-8 0 0,4 0 0,-5-1 0,0 0 0,0 1 0,4 0 0,2 5 0,0-3 0,3 3 0,-8-5 0,8 0 0,-8 0 0,4 0 0,-5 0 0,0 5 0,0-4 0,0 10 0,4-10 0,2 10 0,0-9 0,-1 3 0,-1-5 0,-3 0 0,4 0 0,-5-1 0,0 1 0,4-1 0,2 7 0,5-5 0,0 10 0,-1-9 0,-4 3 0,-2-5 0,1 0 0,-4 0 0,3 0 0,-4 3 0,5-2 0,1 8 0,-1-8 0,5 5 0,-5-6 0,1 0 0,-1 0 0,-1 0 0,1-4 0,0 2 0,-1 1 0,-4 2 0,5 2 0,1 3 0,4-5 0,-4 4 0,-1-5 0,-1 0 0,-3 0 0,4 0 0,-5 4 0,0-3 0,0 5 0,4-6 0,-3 0 0,8 0 0,-8 0 0,4 0 0,-1 0 0,-3 0 0,4-1 0,-5 0 0,0 1 0,0 0 0,4 0 0,2 0 0,-1 0 0,0 0 0,-5 0 0,4-4 0,-2 3 0,2-4 0,-4 4 0,0 1 0,0-1 0,0 2 0,0 4 0,0-4 0,0 5 0,4-6 0,2 0 0,0 0 0,-2 0 0,-4-1 0,0 1 0,0 5 0,0-3 0,5 9 0,-4-10 0,4 4 0,0-5 0,-4 0 0,3 4 0,1-4 0,1 9 0,4-2 0,2 5 0,-2-5 0,-4 4 0,3-10 0,-8 5 0,4-6 0,-5 0 0,4-5 0,-3 3 0,4-3 0,-1 5 0,-3-1 0,9 7 0,-4 1 0,0 5 0,3-5 0,-8 4 0,8-10 0,-8 4 0,4-5 0,-1 0 0,-3 0 0,4 5 0,-5-4 0,0 5 0,0-1 0,0-3 0,0 3 0,5 1 0,-4-5 0,9 4 0,-9-5 0,3 0 0,-4 0 0,0 0 0,0-1 0,0 6 0,0-3 0,0 9 0,5-10 0,1 10 0,-1-10 0,5 5 0,-9-1 0,8-4 0,-8 5 0,8-6 0,-8 0 0,3 0 0,0-5 0,-3 3 0,3-2 0,-4 3 0,0 1 0,5 1 0,-4-2 0,3 2 0,1 4 0,-3-4 0,2 5 0,-4-6 0,5 0 0,-4 0 0,3-5 0,-4-1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09:40.49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24575,'0'15'0,"0"-2"0,5-3 0,-4 0 0,8 0 0,-8 0 0,3 0 0,-4 0 0,0 0 0,0-1 0,0 0 0,0 1 0,0-1 0,0 0 0,5 6 0,1-4 0,4 5 0,1-1 0,-5-3 0,3 3 0,-8-5 0,4 0 0,-5 0 0,0 0 0,0-1 0,0 1 0,0 5 0,0-3 0,4 8 0,2-8 0,0 3 0,4 1 0,-9-5 0,4 4 0,-5-5 0,0 0 0,0-1 0,0 1 0,0 0 0,4 0 0,2 5 0,5-4 0,-5 10 0,3-9 0,-8 3 0,3-5 0,-4 0 0,5-4 0,-4 2 0,3-3 0,-4 5 0,5 0 0,0 0 0,1 5 0,3-3 0,-4 3 0,1-5 0,-2 0 0,1 0 0,-4 0 0,7-5 0,-7 3 0,3-2 0,-4 3 0,0 1 0,0 0 0,5 6 0,-3-5 0,7 5 0,-8-6 0,3-1 0,-4 1 0,0-1 0,0 1 0,0 0 0,0 0 0,0 0 0,5 0 0,-4 0 0,3 0 0,1 0 0,-4 0 0,8 0 0,-3 5 0,3-4 0,-3 10 0,3-10 0,-8 5 0,8-6 0,-8 0 0,4 0 0,-1-1 0,-3 1 0,3 0 0,-4-1 0,0 1 0,0 0 0,0 0 0,4-4 0,-2 3 0,2-4 0,-4 4 0,4 1 0,2 0 0,5 5 0,-6-3 0,5 9 0,-4-10 0,0 5 0,-1-6 0,-1 0 0,1-5 0,1 4 0,2-8 0,-3 7 0,0-2 0,3 3 0,-2 1 0,4 0 0,0 0 0,0 0 0,0 0 0,-5 0 0,4 0 0,-8 0 0,8 0 0,-8 0 0,4-4 0,-5-2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09:42.46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24575,'15'11'0,"-1"-1"0,-4 0 0,0 0 0,0-5 0,0 4 0,0-3 0,0 0 0,0 2 0,0-6 0,0 6 0,0-7 0,0 8 0,0-4 0,0 1 0,-5 2 0,4-2 0,-4 0 0,1 3 0,3-8 0,-3 8 0,3-8 0,-3 8 0,3-8 0,-4 8 0,5-8 0,-4 8 0,3-8 0,-4 8 0,5-8 0,-1 3 0,0-4 0,0 0 0,1 0 0,-1 4 0,1-3 0,0 8 0,0-3 0,0 4 0,1-4 0,-1 3 0,0-8 0,0 8 0,-1-8 0,-3 3 0,-2-4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20:03:01.815"/>
    </inkml:context>
    <inkml:brush xml:id="br0">
      <inkml:brushProperty name="width" value="0.09701" units="cm"/>
      <inkml:brushProperty name="height" value="0.09701" units="cm"/>
      <inkml:brushProperty name="color" value="#FFC114"/>
    </inkml:brush>
  </inkml:definitions>
  <inkml:trace contextRef="#ctx0" brushRef="#br0">0 0 24575,'5'2'0,"-2"-1"0,1 2 0,-1 0 0,0 0 0,0 0 0,0 0 0,0 0 0,0 0 0,0-1 0,0 0 0,0-1 0,-1 1 0,0-1 0,0 1 0,1 0 0,0 1 0,1 0 0,0 0 0,2 0 0,-3 0 0,2 1 0,0-1 0,-2 0 0,2 0 0,-2 0 0,0 0 0,0 0 0,0 0 0,1 0 0,0 0 0,0 0 0,-1 2 0,0-2 0,1 2 0,-1-2 0,0 0 0,-1 0 0,1 0 0,0-2 0,-1 2 0,1-3 0,-3 3 0,2-2 0,0 2 0,1 0 0,0 2 0,0 0 0,2 1 0,0 0 0,0 0 0,0-3 0,-2 4 0,0-4 0,0 2 0,0-2 0,0 0 0,0 0 0,0 0 0,0 0 0,0 0 0,0 0 0,0 0 0,1 1 0,-1-1 0,0 2 0,0-2 0,0 0 0,0 0 0,0 0 0,0 0 0,0 0 0,0-1 0,-2 0 0,2-1 0,-2 0 0,2 0 0,0 1 0,0 1 0,0 0 0,0 0 0,2 1 0,-2 1 0,3 0 0,-2 2 0,1-4 0,-1 3 0,0-2 0,0 0 0,-1-1 0,0 0 0,-1 0 0,1-1 0,-2 0 0,2 0 0,0 1 0,0 0 0,0 0 0,0 0 0,2 1 0,-2 0 0,2 0 0,-2-1 0,0 0 0,0 0 0,-2 0 0,2-1 0,-1 1 0,1-2 0,0 2 0,0 0 0,0 0 0,0 0 0,0 0 0,0 0 0,0 0 0,0 0 0,0 0 0,0 0 0,-2 0 0,2-1 0,-3 0 0,3 0 0,-1 2 0,2 1 0,1 2 0,2-1 0,-1 1 0,0-2 0,0 1 0,-3-2 0,2 0 0,-2-1 0,0 0 0,0-1 0,-2 0 0,2-1 0,-3 1 0,3 0 0,-2 1 0,2 0 0,0 0 0,2 1 0,-1 1 0,2 2 0,-1-2 0,2 1 0,-1 0 0,1 0 0,-2 1 0,1-2 0,-2 1 0,1-2 0,-2 0 0,0-1 0,0 0 0,0 0 0,0-1 0,-2 1 0,2-3 0,-2 2 0,2 0 0,0 1 0,2 0 0,-2 0 0,3 0 0,-2 2 0,2-1 0,-2 0 0,0 0 0,-1-1 0,0-1 0,0 1 0,0 0 0,-1 0 0,1-1 0,-2 1 0,1-2 0,-1 2 0,0 0 0,1 0 0,1 0 0,0 0 0,0 0 0,0 0 0,0 0 0,0 0 0,0 0 0,0-2 0,-2 2 0,2-2 0,-1 1 0,0-1 0,1-1 0,0 0 0,-2 0 0,1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0:04.00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393 0 24575,'0'14'0,"-4"-5"0,3 0 0,-3-4 0,0 0 0,3 3 0,-3-2 0,0-1 0,-2-1 0,-3-4 0,0 0 0,0 0 0,4 5 0,-4-4 0,4 8 0,-1-4 0,-3 1 0,3-2 0,1 1 0,1 0 0,-1 0 0,0 0 0,-4-5 0,-1 4 0,0-3 0,1 3 0,3 0 0,-3-3 0,8 8 0,-3-4 0,4 5 0,0-1 0,0 0 0,0 1 0,0 0 0,0 0 0,-5 0 0,4 0 0,-8 0 0,8 0 0,-8-5 0,8 3 0,-3-3 0,4 5 0,0 0 0,0 0 0,-5 0 0,4 0 0,-8-5 0,4-1 0,0 1 0,1 0 0,-6 5 0,7 0 0,-7 0 0,6 1 0,3-1 0,-8-1 0,8 1 0,-4-1 0,5 0 0,0 1 0,-9-4 0,6 3 0,-7-4 0,10 4 0,-4-3 0,3 2 0,-3-3 0,-1 4 0,4 1 0,-3 0 0,4 0 0,-5-4 0,4 3 0,-3-4 0,-1 0 0,4 4 0,-3-4 0,4 4 0,0 1 0,0 0 0,0 0 0,0 0 0,0-1 0,0 1 0,0-1 0,0 1 0,0-1 0,0 1 0,0-1 0,-4-4 0,3 3 0,-3-2 0,4 3 0,0 0 0,0 1 0,0 0 0,0 0 0,0 0 0,0 0 0,0 0 0,0 0 0,-5-5 0,4 3 0,-3 3 0,4 0 0,0 5 0,0-6 0,0 0 0,0 0 0,0 0 0,-8-5 0,6 4 0,-7-4 0,9 5 0,0-1 0,-4 1 0,3 0 0,-4 0 0,5 0 0,-4 0 0,3-1 0,-3 1 0,4-1 0,0 1 0,0 0 0,0 0 0,0 0 0,0 0 0,0 0 0,0 0 0,0 0 0,0 0 0,0 0 0,0-1 0,0 0 0,0 1 0,0-1 0,0 1 0,0 0 0,0 0 0,0 1 0,0-2 0,0 2 0,0-2 0,0 1 0,0 0 0,0-1 0,4 0 0,-3 1 0,8 0 0,-8 0 0,8 0 0,-8 0 0,8 0 0,-8 0 0,4 0 0,-1 0 0,-3 0 0,8-5 0,-8 4 0,3-4 0,-4 5 0,5 0 0,0 0 0,1 0 0,3 0 0,-8-1 0,7-3 0,-7 3 0,3-4 0,1 5 0,1 5 0,0-4 0,4 10 0,-5-10 0,1 5 0,-1-6 0,-5 0 0,4-4 0,-3 3 0,4-4 0,-1 0 0,-3 4 0,7-4 0,-7 5 0,8 0 0,-3 5 0,0-3 0,3 3 0,-2 1 0,-2-5 0,0 4 0,0-4 0,-4-2 0,3 1 0,0-5 0,-3 3 0,4-2 0,-1 3 0,2 7 0,0-5 0,3 4 0,-8-5 0,4 0 0,-1 0 0,-3 0 0,4 0 0,-5 0 0,4-5 0,-3 3 0,8-2 0,-4 3 0,1 1 0,3 0 0,-4 0 0,5 0 0,0 0 0,-4 6 0,3-5 0,-8 5 0,8-6 0,-8 0 0,8 0 0,-4 0 0,5 0 0,0-1 0,-5 1 0,4-4 0,-3 3 0,4-4 0,-1 5 0,-3 0 0,3-5 0,-8 4 0,7-7 0,-7 6 0,8-6 0,-8 6 0,7-3 0,-7 5 0,7 0 0,-2 0 0,-1 0 0,4 0 0,-3 0 0,-1 0 0,4 0 0,-8 0 0,8-5 0,-8 4 0,8-3 0,-8 4 0,8-5 0,-8 3 0,3-2 0,-4 3 0,0 1 0,5 5 0,1-4 0,5 10 0,-1-9 0,-4 3 0,3-5 0,-8 0 0,8 0 0,-8 0 0,8-1 0,-8 0 0,7 1 0,-2-1 0,4 2 0,0 4 0,1-4 0,-1 5 0,0-6 0,-4 0 0,-2 0 0,0-5 0,-3 4 0,8-4 0,-4 5 0,5 5 0,1-4 0,-1 4 0,0-4 0,0-1 0,0 0 0,-4 0 0,-2 0 0,1-5 0,-4 4 0,8-8 0,-4 3 0,0 0 0,3 2 0,-3 3 0,5 1 0,0 0 0,0 0 0,0 0 0,0 0 0,0 0 0,0 0 0,-4 0 0,3-4 0,-8 3 0,8-8 0,-8 8 0,8-8 0,-8 7 0,7-7 0,-3 7 0,5-2 0,0 3 0,0 2 0,0-1 0,0 0 0,0 0 0,0 0 0,0 0 0,0 0 0,0 0 0,0-1 0,-1-3 0,-4 2 0,3-7 0,-2 7 0,3-2 0,1 4 0,0 0 0,0 0 0,0 0 0,0 0 0,-4 0 0,2-5 0,-2 4 0,0-3 0,2-1 0,-7 4 0,7-4 0,-2 11 0,4-5 0,1 10 0,-1-10 0,1 10 0,-1-10 0,1 5 0,-1-6 0,0 0 0,-5 0 0,4 0 0,-8 0 0,8-5 0,-7 4 0,6-3 0,-7 4 0,8-4 0,-3 3 0,0-4 0,2 5 0,-3 0 0,1-1 0,2-4 0,-3 3 0,5-2 0,-5 3 0,4 1 0,-4 0 0,6 0 0,-1 1 0,0-1 0,0 0 0,0 0 0,0 0 0,0 0 0,0-5 0,-5 4 0,3-8 0,-7 3 0,3-4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0:12.604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0 24575,'11'21'0,"-1"-6"0,0 0 0,0-5 0,-4 0 0,3 1 0,-4-2 0,1 2 0,3-6 0,-8 4 0,7-8 0,-7 7 0,8-3 0,-4 5 0,10 0 0,-3 1 0,3-1 0,-5 0 0,0 0 0,-4 0 0,3-4 0,-4-2 0,5-4 0,5 5 0,2 2 0,5 4 0,-5-1 0,-1 1 0,-6-1 0,0 0 0,0 0 0,0-4 0,0-2 0,-5 0 0,4-3 0,-4 8 0,5-3 0,0 4 0,0 0 0,0-5 0,0 4 0,0-8 0,0 8 0,-4-4 0,-2 5 0,6 0 0,-3-1 0,9 2 0,-6-1 0,0 0 0,0 0 0,0 0 0,0 0 0,0-4 0,-1-2 0,-3 0 0,2 1 0,3 5 0,0 0 0,10-4 0,-10 3 0,4-8 0,-5 8 0,0-8 0,0 4 0,-1-5 0,0 0 0,1 0 0,0 0 0,0 4 0,6 2 0,-5 4 0,10 1 0,-10-5 0,5 3 0,-6-8 0,0 4 0,-5-1 0,4-3 0,-4 4 0,4-1 0,1 1 0,-1 5 0,1 0 0,0 0 0,0 0 0,0 0 0,0-5 0,0 4 0,0-8 0,-1 3 0,1-4 0,0 5 0,0 0 0,0 6 0,5-1 0,-3-4 0,3 3 0,-5-8 0,0 8 0,0-4 0,5 5 0,-4 0 0,9 1 0,-8-1 0,9 1 0,-10-1 0,5-4 0,-6 3 0,0-8 0,0 4 0,-1-5 0,1 0 0,-1 0 0,1 0 0,-1 0 0,7 5 0,1 1 0,5 0 0,-5-1 0,3 0 0,-8-4 0,3 4 0,-5-5 0,0 0 0,0 0 0,0 0 0,-1 0 0,1 0 0,-1 0 0,0 0 0,1 5 0,-1 0 0,2 1 0,-1 3 0,0-8 0,0 3 0,-5 1 0,4-4 0,-4 3 0,5-4 0,-1 0 0,7 5 0,-5 1 0,10 5 0,-10-5 0,5 3 0,-6-8 0,0 8 0,0-8 0,0 4 0,0-5 0,-1 0 0,1 0 0,-1 0 0,7 0 0,0 0 0,7 4 0,-1-2 0,-5 7 0,4-8 0,-10 3 0,4-4 0,-5 0 0,0 5 0,4-4 0,-4 3 0,9-4 0,-7 0 0,9 0 0,-10 0 0,5 0 0,-6 0 0,0 0 0,0 0 0,-5 0 0,0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6:02.72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1 298 24575,'9'-5'0,"1"1"0,-1 4 0,0 0 0,-4-4 0,-1-1 0,1-1 0,-4-2 0,3 2 0,0 1 0,-3-3 0,8 7 0,-4-4 0,0 1 0,3 3 0,-3-3 0,1 0 0,2 3 0,-2-3 0,3 4 0,1 0 0,-5-5 0,3 4 0,-3-4 0,4 5 0,1-4 0,-1 3 0,-4-7 0,4 7 0,-4-4 0,0 1 0,4 3 0,-4-3 0,5 4 0,0 0 0,-5-5 0,4 4 0,-4-7 0,1 3 0,3-1 0,-4 2 0,5 4 0,0 0 0,-5-4 0,3 3 0,-2-3 0,3-1 0,1 4 0,-1-3 0,1 4 0,-5-4 0,3 2 0,-3-6 0,5 7 0,-5-8 0,3 8 0,-3-3 0,0 0 0,3 3 0,-3-4 0,5 5 0,3-4 0,-2 3 0,2-3 0,-8-1 0,4 4 0,-4-3 0,1 0 0,2 3 0,-3-8 0,5 8 0,-1-3 0,0 4 0,1 0 0,-5-5 0,3 4 0,-3-3 0,4 4 0,0 0 0,1 0 0,-1 0 0,0 0 0,0 0 0,1 0 0,-1 0 0,0 0 0,1 0 0,-1 0 0,0 0 0,-4-9 0,4 7 0,-4-7 0,5 9 0,-1 0 0,1 0 0,-1 0 0,0 0 0,0 0 0,1 0 0,-5-4 0,4 3 0,-4-3 0,4 4 0,1 0 0,-1-4 0,0 3 0,1-4 0,-1 5 0,0 0 0,1 0 0,-1 0 0,0 0 0,0 0 0,1 0 0,-1 0 0,0 0 0,0 0 0,0 0 0,1 0 0,-1 0 0,0 0 0,0 0 0,0 0 0,-3-4 0,2 3 0,-3-3 0,4 4 0,0 0 0,0 0 0,1 0 0,-1 0 0,0 0 0,1 0 0,-1 0 0,0 0 0,1 0 0,-1 0 0,1 0 0,-1 0 0,1 0 0,-1 0 0,1 0 0,0 0 0,-1 0 0,1 0 0,-1 0 0,1 0 0,-1 4 0,1-3 0,-4 8 0,2-8 0,-2 4 0,-1-1 0,4-3 0,-4 3 0,5-4 0,-1 0 0,-4 5 0,4-4 0,-4 3 0,0 0 0,3-3 0,-2 4 0,3-1 0,0-3 0,0 3 0,0-4 0,1 0 0,-1 0 0,-4 4 0,3-3 0,-2 3 0,3-4 0,-4 4 0,3-3 0,-2 3 0,3-4 0,0 0 0,-4 5 0,3-4 0,-7 8 0,8-8 0,-4 4 0,0-1 0,4-3 0,-4 4 0,5-5 0,-5 4 0,3-3 0,-2 4 0,3-5 0,0 0 0,0 0 0,1 0 0,-1 0 0,0 0 0,0 0 0,0 0 0,1 0 0,-5 4 0,3 1 0,-3 1 0,4-2 0,1 0 0,-1-3 0,0 3 0,-4 1 0,3-4 0,-3 3 0,0 1 0,4-4 0,-4 7 0,4-7 0,-4 8 0,4-8 0,-4 4 0,4-1 0,0-3 0,1 3 0,-1 0 0,1-3 0,-5 7 0,4-7 0,-4 3 0,4 0 0,1-3 0,-5 8 0,3-8 0,-3 4 0,0-1 0,4-3 0,-4 4 0,4-1 0,0-3 0,1 7 0,-1-7 0,0 3 0,-4 1 0,4-4 0,-4 3 0,4-4 0,-4 4 0,4-3 0,-4 3 0,4-4 0,-4 0 0,-1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6:29.33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24575,'15'0'0,"-2"0"0,-4 0 0,1 0 0,-1 0 0,0 0 0,1 0 0,-1 0 0,0 0 0,0 0 0,1 0 0,-1 0 0,0 0 0,0 0 0,1 0 0,-1 0 0,0 0 0,1 0 0,-1 0 0,0 0 0,1 0 0,-1 0 0,1 0 0,-1 0 0,0 0 0,1 0 0,-1 0 0,0 0 0,1 0 0,-1 0 0,1 0 0,-1 0 0,-4 4 0,4-2 0,-4 2 0,4 0 0,0-3 0,1 7 0,-1-7 0,0 3 0,0-4 0,-3 5 0,2-4 0,-3 3 0,0 1 0,4-4 0,-4 8 0,4-8 0,1 3 0,-5 0 0,3-3 0,-3 3 0,5-4 0,-5 5 0,3-4 0,-3 3 0,0 0 0,4-3 0,-4 3 0,5-4 0,-5 5 0,3-4 0,-3 3 0,5 0 0,-1-2 0,0 2 0,0-4 0,0 0 0,-3 4 0,2-3 0,-3 4 0,1-1 0,2-3 0,-3 3 0,5-4 0,-1 0 0,1 0 0,-5 5 0,3-4 0,-3 7 0,5-7 0,-5 8 0,4-8 0,-4 3 0,4-4 0,1 4 0,-1-3 0,0 3 0,1-4 0,-5 5 0,3-4 0,-2 3 0,-1 0 0,4-3 0,-4 4 0,5-1 0,-1-3 0,-4 8 0,4-8 0,-4 3 0,1 1 0,2-4 0,-3 8 0,5-8 0,-1 3 0,0-4 0,-3 4 0,2-3 0,-2 4 0,3-5 0,-3 4 0,2-3 0,-2 4 0,-1-1 0,4-3 0,-4 3 0,4-4 0,-3 4 0,2-2 0,-3 2 0,1 0 0,2-3 0,-2 3 0,-1 0 0,3-2 0,-2 6 0,3-7 0,-4 8 0,4-8 0,-4 8 0,4-8 0,-4 7 0,4-7 0,-4 4 0,4-1 0,1-3 0,-1 3 0,-4 1 0,3-4 0,-7 8 0,8-8 0,-4 3 0,1 0 0,2-3 0,-2 3 0,0 1 0,2-4 0,-3 3 0,1 1 0,2-4 0,-3 4 0,0-1 0,4-3 0,-4 8 0,4-4 0,1 0 0,-1 4 0,1-8 0,0 7 0,-1-7 0,-3 8 0,3-8 0,-4 8 0,5-8 0,-1 3 0,-3 0 0,2-2 0,-3 2 0,5-4 0,-1 4 0,0-3 0,0 3 0,-3 1 0,2-4 0,-2 7 0,3-7 0,1 4 0,-1-5 0,-4 4 0,4-3 0,-4 4 0,4-1 0,1-3 0,-1 3 0,0-4 0,-4 4 0,4-2 0,-4 2 0,1 1 0,2-4 0,-2 3 0,3-4 0,-4 5 0,4-4 0,-4 3 0,1 1 0,3-4 0,-4 3 0,0 0 0,4-2 0,-4 2 0,1 0 0,2-3 0,-3 3 0,0 0 0,4-3 0,-4 4 0,1-1 0,2-3 0,-3 8 0,5-8 0,-5 7 0,3-7 0,-2 4 0,-1-1 0,4-3 0,-4 8 0,5-8 0,-1 3 0,0-4 0,-4 4 0,4-2 0,-4 2 0,5-4 0,-5 4 0,4-2 0,-4 2 0,4-4 0,-4 4 0,4-2 0,-4 2 0,5 0 0,-1-3 0,-4 8 0,4-8 0,-4 8 0,4-8 0,1 3 0,-5 1 0,3 0 0,-3 5 0,5-5 0,-5 3 0,3-7 0,-2 4 0,-1-1 0,4-3 0,-4 4 0,1-1 0,2-3 0,-2 4 0,3-1 0,0-3 0,-4 8 0,4-8 0,-4 7 0,4-7 0,1 8 0,-1-8 0,-4 7 0,4-7 0,-4 4 0,0-1 0,4-3 0,-4 4 0,4-5 0,-4 4 0,4-3 0,-4 4 0,1-1 0,3-3 0,-4 4 0,1-1 0,3-3 0,-4 4 0,1-1 0,3-3 0,-4 4 0,5-5 0,-5 4 0,4-3 0,-4 4 0,5-5 0,-1 4 0,1 1 0,0 0 0,-1 0 0,-3-1 0,2-3 0,-2 4 0,-1-1 0,4-3 0,-4 3 0,4-4 0,-3 5 0,2-4 0,-2 8 0,3-8 0,0 3 0,-3 0 0,2-3 0,-3 8 0,0-4 0,4 0 0,-8 3 0,8-7 0,-4 8 0,5-8 0,-5 7 0,3-7 0,-2 4 0,-1-1 0,4-2 0,-4 6 0,4-7 0,-4 8 0,4-8 0,-8 7 0,7-7 0,-7 8 0,8-8 0,-3 7 0,3-7 0,-3 8 0,2-8 0,-7 7 0,7-6 0,-2 6 0,3-3 0,0 4 0,1-4 0,-5 4 0,4-8 0,-4 8 0,0-4 0,3 0 0,-6 4 0,6-8 0,-7 7 0,8-7 0,-8 8 0,8-8 0,-4 8 0,5-8 0,-4 8 0,3-8 0,-8 8 0,8-8 0,-8 8 0,8-8 0,-4 4 0,0-1 0,4-3 0,-8 8 0,8-8 0,-4 3 0,0 1 0,4-4 0,-8 7 0,8-7 0,-4 4 0,0-1 0,4-3 0,-4 7 0,4-3 0,0 5 0,1-5 0,-5 3 0,3-2 0,-3-1 0,1 4 0,2-8 0,-7 8 0,7-8 0,-7 8 0,8-8 0,-4 7 0,5-7 0,-5 7 0,4-7 0,-4 8 0,4-4 0,0 0 0,-4 3 0,4-7 0,-8 8 0,8-8 0,-4 3 0,0 0 0,3-3 0,-6 8 0,6-8 0,-7 8 0,8-8 0,-4 8 0,5-8 0,-5 7 0,4-7 0,-8 8 0,7-8 0,-2 3 0,-1 1 0,3-4 0,-7 7 0,8-7 0,-4 8 0,5-8 0,-5 8 0,4-8 0,-8 7 0,7-7 0,-2 8 0,3-4 0,0 0 0,-4 4 0,4-8 0,-8 8 0,7-8 0,-7 8 0,8-8 0,-8 7 0,7-7 0,-7 7 0,7-7 0,-3 7 0,0-2 0,4-1 0,-8 3 0,7-6 0,-7 6 0,8-7 0,-8 8 0,3-4 0,0 0 0,-3 3 0,7-7 0,-7 7 0,8-7 0,-4 8 0,4-8 0,-4 7 0,4-7 0,-8 8 0,7-8 0,-7 7 0,3-3 0,0 1 0,-3 2 0,7-7 0,-7 7 0,3-7 0,-4 3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6:47.48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0 24575,'14'0'0,"-1"0"0,-4 0 0,1 0 0,-5 4 0,3-3 0,-3 8 0,5-8 0,-5 7 0,4-7 0,-4 3 0,1 0 0,2-3 0,-3 4 0,4-1 0,1-3 0,-5 7 0,3-7 0,-3 7 0,5-7 0,-5 8 0,4-8 0,-4 3 0,0 1 0,3-4 0,-3 3 0,0 1 0,4-4 0,-4 3 0,0 1 0,3-4 0,-7 8 0,8-8 0,-4 3 0,1 0 0,2-3 0,-3 8 0,4-8 0,1 7 0,-1-7 0,-4 8 0,3-8 0,-7 8 0,7-8 0,-7 7 0,8-7 0,-4 3 0,0 0 0,3-2 0,-6 6 0,6-7 0,-7 8 0,8-4 0,-4 0 0,0 3 0,4-7 0,-4 8 0,5-4 0,-1 4 0,0 0 0,1-3 0,-5 2 0,3-3 0,-3 1 0,0 2 0,4-7 0,-8 7 0,8-6 0,-8 6 0,8-7 0,-8 7 0,7-7 0,-7 8 0,8-4 0,-4 1 0,0 2 0,4-7 0,-4 3 0,0 1 0,4-4 0,-8 7 0,7-6 0,-2 6 0,3-7 0,-4 7 0,4-6 0,-8 6 0,7-6 0,-3 2 0,1 0 0,2 2 0,-3-1 0,0 4 0,4-8 0,-4 3 0,1 0 0,2-3 0,-7 8 0,8-8 0,-4 3 0,5-4 0,-5 5 0,3-4 0,-2 8 0,3-4 0,0 4 0,1-4 0,-5 4 0,3-8 0,-2 8 0,3-8 0,-4 7 0,4-7 0,-8 8 0,7-8 0,-7 8 0,8-8 0,-8 8 0,7-8 0,-2 8 0,3-8 0,-4 8 0,3-8 0,-7 8 0,8-8 0,-8 8 0,7-8 0,-7 8 0,8-8 0,-8 8 0,7-8 0,-7 8 0,8-4 0,-4 1 0,0 2 0,4-6 0,-8 6 0,8-7 0,-8 7 0,8-6 0,-8 6 0,8-7 0,-8 8 0,8-8 0,-8 7 0,8-7 0,-8 8 0,8-8 0,-8 7 0,8-7 0,-4 8 0,5-4 0,-1 4 0,1 0 0,-1-3 0,-4 2 0,4-7 0,-8 8 0,7-4 0,-3 1 0,0 2 0,4-7 0,-8 8 0,8-8 0,-3 7 0,-1-2 0,4-1 0,-8 3 0,8-7 0,-4 3 0,1 1 0,2 0 0,-3 1 0,0 2 0,4-7 0,-8 8 0,7-8 0,-7 8 0,8-8 0,-8 8 0,7-8 0,-2 3 0,-1 0 0,4-3 0,-8 8 0,7-8 0,-7 8 0,8-8 0,-3 7 0,3-3 0,1 1 0,-5 2 0,3-7 0,-2 7 0,3-7 0,-4 8 0,4-8 0,-8 8 0,7-8 0,-7 8 0,8-8 0,-8 7 0,7-7 0,-2 8 0,3-8 0,-3 7 0,2-6 0,-7 7 0,8-8 0,-8 8 0,8-8 0,-8 8 0,7-8 0,-7 8 0,8-8 0,-8 8 0,8-8 0,-8 8 0,7-8 0,-3 3 0,5 0 0,-1-3 0,-3 8 0,2-8 0,-7 8 0,8-8 0,-4 7 0,4-3 0,1 1 0,-5 2 0,3-7 0,-6 8 0,6-8 0,-7 8 0,8-8 0,-8 8 0,7-8 0,-6 8 0,6-8 0,-7 7 0,8-7 0,-8 7 0,8-6 0,-3 6 0,3-3 0,1 5 0,-1-1 0,-4 0 0,4-3 0,-8 2 0,8-7 0,-8 8 0,8-3 0,-4-1 0,0 4 0,4-8 0,-8 8 0,7-4 0,-3 5 0,5-1 0,-5 1 0,3 0 0,-2-5 0,-1 4 0,4-8 0,-8 8 0,8-4 0,-4 5 0,5 0 0,-5-1 0,3 1 0,-7-1 0,8-3 0,-8 2 0,7-7 0,-7 8 0,8-4 0,-8 5 0,8-5 0,-8 4 0,8-8 0,-8 7 0,8-2 0,-4 3 0,0 0 0,4-3 0,-8 2 0,8-7 0,-8 8 0,7-8 0,-7 8 0,7-4 0,-6 5 0,6-5 0,-7 4 0,7-8 0,-7 7 0,8-6 0,-8 6 0,7-2 0,-3 3 0,0 1 0,4-5 0,-8 3 0,7-3 0,-2 0 0,-1 4 0,3-8 0,-7 8 0,7-4 0,-7 5 0,8-5 0,-8 3 0,7-7 0,-7 8 0,7-8 0,-7 8 0,8-4 0,-4 5 0,4-1 0,1 1 0,-5-1 0,4-4 0,-8 4 0,7-8 0,-7 7 0,8-7 0,-8 8 0,7-8 0,-7 8 0,7-3 0,-6 3 0,6-4 0,-3 3 0,5-2 0,-5 3 0,3-4 0,-7 3 0,8-7 0,-8 8 0,8-8 0,-8 7 0,8-7 0,-7 8 0,6-4 0,-7 4 0,7-4 0,-7 4 0,8-8 0,-8 8 0,8-8 0,-8 7 0,8-7 0,-8 8 0,8-8 0,-8 8 0,8-8 0,-8 7 0,7-2 0,-2 3 0,-1 1 0,3-5 0,-7 3 0,8-3 0,-4 5 0,1-1 0,2-4 0,-7 4 0,8-8 0,-8 8 0,8-8 0,-8 8 0,8-3 0,-4 3 0,0 1 0,4-5 0,-8 4 0,8-4 0,-4 4 0,0-4 0,-1-1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53:39.2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0 172 24575,'4'10'0,"1"2"0,4-11 0,-3 8 0,2-8 0,-7 7 0,3-3 0,-4 5 0,0-1 0,5 1 0,0 1 0,1-1 0,-2 0 0,1 0 0,-4-1 0,3 1 0,-4-1 0,0 0 0,0 1 0,0 0 0,0 0 0,0 0 0,0 0 0,0 0 0,0 0 0,0 0 0,0-1 0,0 1 0,0-1 0,0 1 0,0 0 0,0 0 0,0-1 0,0 1 0,0-1 0,0 1 0,0-1 0,0 1 0,0-1 0,0 0 0,0 1 0,0 0 0,0 0 0,5 0 0,-4 0 0,3 0 0,0-5 0,-3 3 0,4-3 0,-1 5 0,-3-1 0,8-3 0,-8 3 0,8-4 0,-8 5 0,3 0 0,1-4 0,-4 2 0,4-3 0,-5 5 0,4-1 0,-3 1 0,8 0 0,-8 0 0,3-1 0,-4 0 0,0 1 0,0 0 0,0 0 0,4-5 0,-3 4 0,4-3 0,-5 3 0,0 1 0,0-1 0,0 1 0,0 0 0,0 0 0,4 0 0,2-5 0,-1 3 0,-1-2 0,-4 3 0,0 1 0,5 1 0,-4-1 0,3 0 0,1 0 0,-4-1 0,3 1 0,-4 0 0,0 0 0,5 0 0,-4 0 0,3-1 0,-4 1 0,0-1 0,5 1 0,-4 0 0,8 0 0,-8 0 0,4 0 0,-1-5 0,-3 3 0,7-2 0,-2 3 0,4 1 0,-5 0 0,4 0 0,-8 0 0,8 0 0,-4-4 0,1 3 0,-2-4 0,0 1 0,-2 2 0,7-7 0,-8 8 0,3-3 0,1-1 0,0 4 0,0-4 0,4 4 0,-4 1 0,6-5 0,-6 4 0,4-3 0,-8 3 0,3 1 0,0-1 0,2 1 0,4-4 0,-4 3 0,3-8 0,-4 3 0,0 0 0,4-3 0,-4 3 0,5-4 0,0 0 0,0 0 0,0 0 0,0 0 0,-1 0 0,-3-4 0,3 3 0,-4-3 0,5 4 0,-5-4 0,4 2 0,-8-6 0,4-1 0,-5-2 0,0-2 0,0 3 0,0 0 0,4 5 0,-3-4 0,4 4 0,-5-5 0,0 0 0,0 1 0,0-1 0,0 1 0,0-1 0,0 1 0,0-1 0,0 1 0,0-1 0,0 1 0,0-1 0,0 1 0,0-5 0,0 4 0,-5 1 0,4 0 0,-3 3 0,4-4 0,-5 5 0,4-3 0,-3 2 0,0 1 0,2-4 0,-2 4 0,4-5 0,-4 5 0,2-4 0,-6 4 0,7-4 0,-3-1 0,-1 5 0,4-4 0,-7 8 0,6-8 0,-6 4 0,7-5 0,-3 1 0,-1 4 0,4-4 0,-3 4 0,0-5 0,2 0 0,-6 5 0,7-3 0,-7 7 0,7-8 0,-4 4 0,5-5 0,-4 5 0,3-4 0,-4 4 0,5-4 0,-4 4 0,3-4 0,-4 4 0,1-1 0,2-3 0,-2 4 0,4-5 0,0 1 0,0-1 0,0 1 0,-5 4 0,4-3 0,-3 3 0,0-1 0,3-2 0,-4 2 0,1 1 0,3-4 0,-3 4 0,4-4 0,0-1 0,-4 5 0,2-4 0,-2 4 0,4-4 0,0-1 0,0 1 0,-5 4 0,4-4 0,-3 4 0,4-5 0,-5 0 0,4 1 0,-3-1 0,4 1 0,-4 0 0,3-1 0,-3 1 0,4-1 0,-5 5 0,4-4 0,-4 4 0,5-4 0,-4 0 0,3-1 0,-3 1 0,4-5 0,0 4 0,0-3 0,0 3 0,0 1 0,0 0 0,0-1 0,0 1 0,0 0 0,0-1 0,0 1 0,0-1 0,0 1 0,0 0 0,0-1 0,0 1 0,-4 4 0,3-3 0,-3 2 0,4-3 0,0 0 0,-5 4 0,4-4 0,-4 4 0,5-4 0,-4 0 0,3-1 0,-3 1 0,4-1 0,0 1 0,-4-1 0,3 1 0,-3 0 0,-1 3 0,4-2 0,-4 2 0,5-4 0,0 1 0,0-1 0,-4 5 0,3-3 0,-3 3 0,4-5 0,0 1 0,0-1 0,0 1 0,0-1 0,-4 1 0,3-1 0,-3 1 0,4-1 0,0 1 0,0 4 0,0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13T19:30:34.386"/>
    </inkml:context>
    <inkml:brush xml:id="br0">
      <inkml:brushProperty name="width" value="0.0441" units="cm"/>
      <inkml:brushProperty name="height" value="0.0441" units="cm"/>
      <inkml:brushProperty name="color" value="#FFC114"/>
    </inkml:brush>
  </inkml:definitions>
  <inkml:trace contextRef="#ctx0" brushRef="#br0">996 25 24575,'-6'0'0,"0"0"0,0 0 0,0 0 0,0 0 0,0 0 0,0 0 0,0 0 0,-1 0 0,1 0 0,0 0 0,0 0 0,0 0 0,0 0 0,0 0 0,0-2 0,0 1 0,0-2 0,0 3 0,0 0 0,0 0 0,0 0 0,0 0 0,0 0 0,3-2 0,-3 1 0,3-2 0,-3 3 0,0 0 0,0 0 0,0 0 0,2-3 0,-1 3 0,2-3 0,-3 3 0,0 0 0,0 0 0,0 0 0,0 0 0,0 0 0,0 0 0,0 0 0,0 0 0,0 0 0,-1 0 0,1 0 0,0 0 0,0 0 0,0 0 0,0 0 0,-1 0 0,1 0 0,0 0 0,0 0 0,0 0 0,0 0 0,-1 0 0,2 0 0,-1 0 0,2-3 0,-1 3 0,2-3 0,-3 3 0,0 0 0,0 0 0,0 0 0,0 0 0,0 0 0,0 0 0,0 0 0,0 0 0,0 0 0,0 0 0,0 0 0,1 0 0,-1 0 0,0 0 0,0 0 0,0 0 0,0 0 0,0 0 0,0 0 0,0 0 0,0 0 0,0 0 0,0 0 0,0 0 0,1 0 0,-1 0 0,0 0 0,0 0 0,0 0 0,0 0 0,0 0 0,0 0 0,0 0 0,0 0 0,0 0 0,0 0 0,0 0 0,0 0 0,0 0 0,0 0 0,0 0 0,0 0 0,0 0 0,0 0 0,0 0 0,0 0 0,0 0 0,0 0 0,0 0 0,0 0 0,0 0 0,0 0 0,0 0 0,1 0 0,-1 0 0,0 0 0,0 3 0,0-3 0,0 3 0,2-1 0,-1-1 0,2 4 0,-3-1 0,0-1 0,3 2 0,-3-4 0,3 1 0,-4 1 0,1-2 0,1 1 0,1 1 0,-1-2 0,2 4 0,-3-4 0,2 4 0,-1-4 0,4 5 0,-4-6 0,1 3 0,1-1 0,-2-1 0,4 4 0,-5-4 0,6 4 0,-6-4 0,6 5 0,-6-6 0,5 6 0,-4-6 0,4 5 0,-5-4 0,5 5 0,-4-6 0,4 6 0,-4-6 0,4 5 0,-5-4 0,6 4 0,-6-4 0,5 5 0,-1-3 0,2 3 0,-3-3 0,2 2 0,-2-1 0,3 2 0,-2 0 0,1-1 0,-4 1 0,4 0 0,-4-3 0,4 3 0,-4-6 0,4 6 0,-4-6 0,4 6 0,-4-3 0,4 3 0,-4 0 0,4 0 0,-1 0 0,-1-3 0,2 2 0,-4-2 0,4 3 0,-5-3 0,6 3 0,-3-3 0,0 0 0,2 2 0,-4-4 0,4 5 0,-1-3 0,2 3 0,-3-3 0,2 2 0,-1-1 0,-1 1 0,2 1 0,-4 0 0,4 0 0,-4 0 0,4 0 0,-1 0 0,-1-3 0,2 3 0,-2-3 0,0 0 0,3 3 0,-6-6 0,6 3 0,-3-3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13T19:30:43.068"/>
    </inkml:context>
    <inkml:brush xml:id="br0">
      <inkml:brushProperty name="width" value="0.0441" units="cm"/>
      <inkml:brushProperty name="height" value="0.0441" units="cm"/>
      <inkml:brushProperty name="color" value="#FFC114"/>
    </inkml:brush>
  </inkml:definitions>
  <inkml:trace contextRef="#ctx0" brushRef="#br0">1 1 24575,'0'6'0,"0"0"0,0 0 0,0 1 0,0-1 0,0 0 0,0 0 0,0 0 0,0 0 0,0 0 0,0 0 0,0 0 0,0 0 0,0 0 0,0 0 0,0-1 0,0 1 0,0 0 0,0 0 0,0 0 0,0 0 0,0 0 0,0 0 0,0 0 0,0-1 0,0 1 0,0 0 0,0 0 0,0 0 0,0 0 0,0 0 0,0-1 0,0 1 0,0 0 0,0 0 0,0 0 0,0 0 0,0 0 0,0-1 0,0 1 0,0 0 0,0 0 0,0 0 0,0 0 0,0 0 0,0-1 0,0 1 0,0 0 0,0 0 0,0 0 0,0 0 0,0-1 0,0 1 0,0 0 0,0 0 0,0 0 0,0 0 0,0-1 0,0 1 0,0 0 0,0 0 0,0 0 0,0 0 0,0 0 0,0-1 0,0 1 0,0 0 0,0 0 0,0 0 0,0 0 0,0 0 0,0 0 0,0 0 0,0-1 0,0 1 0,0 0 0,0 0 0,0 0 0,0 0 0,0-1 0,0 1 0,0 0 0,0 0 0,0 0 0,0 0 0,0 0 0,3-2 0,-2 1 0,1-1 0,1 2 0,-2 0 0,5-3 0,-6 3 0,3-3 0,-3 3 0,3 1 0,-3-1 0,3 0 0,0-3 0,-2 2 0,1-1 0,-2 2 0,3-1 0,-3 1 0,3 0 0,-3 0 0,3 0 0,-3 0 0,3 0 0,-3 0 0,0-1 0,3 1 0,-3 0 0,3 0 0,-3 0 0,0 0 0,3-2 0,-3 1 0,3-1 0,-3 2 0,0 0 0,3-3 0,-2 3 0,2-3 0,-3 3 0,2 0 0,-1 1 0,2-1 0,-3 0 0,0 0 0,0 0 0,0 0 0,0 0 0,3-2 0,-2 1 0,1-1 0,-2 2 0,0 0 0,0 0 0,0 0 0,0 0 0,3-2 0,-2 1 0,1-2 0,-2 4 0,3-2 0,-2 1 0,4 0 0,-4 0 0,4-3 0,-4 3 0,4-6 0,-4 6 0,1-3 0,1 1 0,-2 1 0,2-1 0,-1-1 0,-1 2 0,2-1 0,0-1 0,-2 2 0,1-1 0,1-1 0,-2 3 0,1-3 0,1 3 0,-2 0 0,4 0 0,-4 0 0,4 0 0,-4 0 0,4-3 0,-4 3 0,1-3 0,-2 3 0,3-3 0,-2 3 0,2-3 0,-1 1 0,-1 1 0,4-1 0,-4 2 0,5-3 0,-6 2 0,6-4 0,-6 4 0,6-1 0,-6 1 0,6-1 0,-6 1 0,3-2 0,0 1 0,-2 1 0,1-1 0,1-1 0,-2 2 0,1-1 0,1 2 0,-2 0 0,4-3 0,-4 3 0,2-3 0,0 1 0,-3 1 0,3-1 0,0-1 0,-2 3 0,2-3 0,-1 1 0,-1 1 0,2-2 0,0 1 0,-2 1 0,1-1 0,1-1 0,-2 3 0,1-3 0,1 1 0,-2 1 0,4-2 0,-4 3 0,4-3 0,-4 3 0,4-6 0,-4 6 0,1-3 0,1 1 0,-3 1 0,6-4 0,-6 5 0,6-3 0,-6 3 0,6-3 0,-6 2 0,6-4 0,-6 5 0,6-3 0,-6 3 0,6-3 0,-6 3 0,6-6 0,-5 6 0,2-3 0,0 1 0,-3 1 0,6-4 0,-5 4 0,4-1 0,-4 2 0,2 0 0,-1-3 0,-1 3 0,5-5 0,-6 5 0,3-3 0,0 0 0,-2 3 0,4-3 0,-4 4 0,4-1 0,-4 0 0,5-2 0,-6 1 0,6-1 0,-6 2 0,6 0 0,-6 0 0,6 0 0,-3 1 0,1-1 0,1 0 0,-4 0 0,4-3 0,-4 3 0,1-3 0,1 4 0,-2-1 0,4-3 0,-4 2 0,2-2 0,0 1 0,-3 1 0,6-2 0,-6 3 0,6-3 0,-5 3 0,4-6 0,-4 6 0,4-6 0,-2 6 0,3-6 0,-2 6 0,1-5 0,-4 4 0,4-2 0,-2 4 0,0-2 0,3-1 0,-6 1 0,6-5 0,-5 6 0,4-6 0,-4 6 0,5-6 0,-5 6 0,4-6 0,-1 6 0,-1-3 0,3 0 0,-6 3 0,6-6 0,-5 6 0,4-2 0,-2 2 0,1 0 0,1-3 0,-2 2 0,1-2 0,1 1 0,-4 1 0,4-4 0,-1 4 0,2-5 0,-3 6 0,2-6 0,-2 6 0,3-6 0,-3 6 0,0-3 0,0 1 0,-3 1 0,3-2 0,-3 0 0,0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13T19:31:05.581"/>
    </inkml:context>
    <inkml:brush xml:id="br0">
      <inkml:brushProperty name="width" value="0.0441" units="cm"/>
      <inkml:brushProperty name="height" value="0.0441" units="cm"/>
      <inkml:brushProperty name="color" value="#FFC114"/>
    </inkml:brush>
  </inkml:definitions>
  <inkml:trace contextRef="#ctx0" brushRef="#br0">1 7 24575,'2'-3'0,"2"0"0,1 3 0,1 0 0,0 0 0,0 0 0,-3 3 0,3-3 0,-6 6 0,6-6 0,-3 3 0,1 0 0,1-3 0,-1 3 0,-1 0 0,3-2 0,-3 1 0,1 1 0,1-2 0,-4 4 0,4-4 0,-4 4 0,4-4 0,-2 4 0,3-4 0,-2 4 0,1-4 0,-1 2 0,-1-1 0,2-1 0,-1 5 0,2-3 0,-1 0 0,-1 2 0,1-4 0,-4 4 0,5-4 0,-3 2 0,1 0 0,1-3 0,-5 6 0,6-6 0,-3 6 0,3-3 0,-3 3 0,3-3 0,-3 2 0,3-4 0,-3 4 0,3-4 0,-6 5 0,5-6 0,-1 6 0,2-5 0,0 4 0,0-5 0,0 6 0,0-6 0,0 6 0,0-6 0,0 6 0,0-6 0,0 6 0,0-6 0,-3 6 0,3-6 0,-3 6 0,3-6 0,-2 6 0,1-5 0,-5 4 0,6-4 0,-3 1 0,0 1 0,0 1 0,0-1 0,0 2 0,3-1 0,0-1 0,-2 2 0,1-4 0,-4 5 0,4-5 0,-1 4 0,2-2 0,0 3 0,0-2 0,-3 1 0,2-4 0,-4 4 0,5-4 0,-6 5 0,6-6 0,-3 3 0,0 0 0,3-3 0,-3 3 0,0 0 0,2-3 0,-4 6 0,4-6 0,-4 6 0,4-6 0,-4 6 0,4-6 0,-1 5 0,2-4 0,-3 4 0,2-4 0,-1 4 0,2-2 0,0 1 0,-3 1 0,2-2 0,-2 1 0,1 1 0,1-4 0,-4 5 0,4-6 0,-4 6 0,5-6 0,-6 6 0,6-6 0,-3 6 0,3-3 0,-2 3 0,1-2 0,-4 1 0,4-4 0,-4 5 0,5-6 0,-6 6 0,6-6 0,-5 6 0,5-6 0,-6 5 0,6-4 0,-3 2 0,1-1 0,1-1 0,-4 5 0,4-6 0,-4 6 0,4-5 0,-4 4 0,5-4 0,-3 4 0,3-2 0,0 1 0,-3 1 0,3-4 0,-6 4 0,6-4 0,-5 5 0,4-6 0,-2 6 0,3-6 0,-2 6 0,1-6 0,-1 3 0,2 0 0,0-2 0,0 1 0,-3 1 0,3-2 0,-3 4 0,3-4 0,-3 4 0,3-4 0,-3 2 0,1-1 0,1-1 0,-1 2 0,-1-1 0,3-1 0,-3 5 0,3-3 0,0 0 0,-3 2 0,3-4 0,-3 4 0,3-4 0,-3 5 0,2-6 0,-4 6 0,4-6 0,-1 6 0,2-6 0,-3 6 0,2-5 0,-4 4 0,4-4 0,-4 4 0,4-4 0,-1 2 0,-1-1 0,3-1 0,-3 2 0,0-1 0,3-1 0,-3 4 0,3-4 0,-3 4 0,3-4 0,-6 4 0,6-4 0,-3 4 0,4-1 0,-4 2 0,2-3 0,-4 2 0,5-4 0,-6 4 0,6-4 0,-5 4 0,4-4 0,-4 4 0,5-4 0,-5 4 0,4-4 0,-1 4 0,2-4 0,-3 4 0,3-4 0,-6 4 0,6-4 0,-3 4 0,1-1 0,1-1 0,-4 2 0,5-4 0,-6 4 0,6-4 0,-6 5 0,6-5 0,-6 4 0,6-4 0,-6 5 0,6-6 0,-6 6 0,6-3 0,-6 3 0,3 0 0,0-2 0,-3 1 0,3-2 0,-3 4 0,3-4 0,-2 2 0,2-1 0,-3 2 0,2 0 0,-1-1 0,2 1 0,-3 0 0,0 0 0,0 0 0,2-3 0,-1 3 0,2-3 0,-3 3 0,0 0 0,0 0 0,0-1 0,0 1 0,0 0 0,0 0 0,0 0 0,0 0 0,0 0 0,0 0 0,0 0 0,0 0 0,0 0 0,0-1 0,0 1 0,0 0 0,0 0 0,-3-3 0,0 0 0,-3-3 0,0 0 0,0 0 0,0 0 0,0 0 0,0 0 0,0 0 0,2 3 0,-1-2 0,4 4 0,-4-2 0,5 3 0,-6 0 0,3-3 0,0 3 0,-3-6 0,6 6 0,-3-3 0,0 1 0,3 1 0,-6-1 0,6 2 0,-6-3 0,5 2 0,-4-4 0,4 4 0,-2-2 0,1 1 0,1 1 0,-4-2 0,1 4 0,1-2 0,-2-1 0,4 1 0,-4-1 0,4 2 0,-4 0 0,4-1 0,-4-1 0,4 1 0,-2-2 0,1 1 0,1 1 0,-2-2 0,0 1 0,3 1 0,-3-2 0,0 1 0,2 1 0,-1-1 0,-1-1 0,2 2 0,-2-1 0,0-1 0,2 3 0,-4-6 0,4 6 0,-4-3 0,4 3 0,-4-3 0,4 2 0,-5-1 0,6 2 0,-6-1 0,6 1 0,-3 0 0,0-3 0,2 3 0,-4-3 0,4 3 0,-4-3 0,4 3 0,-2-3 0,0 3 0,3 0 0,-3 0 0,3 0 0,-3-3 0,2 3 0,-2-3 0,3 3 0,-2 0 0,1 0 0,-2 0 0,1-2 0,1 1 0,-2-2 0,3 3 0,0 0 0,-3-3 0,3 2 0,-3-1 0,0 2 0,3-1 0,-3 1 0,0-2 0,3 1 0,-3-2 0,3 3 0,0 0 0,-3-2 0,2 1 0,-2-2 0,1 1 0,1 1 0,-2-2 0,3 3 0,-2-3 0,1 3 0,-2-3 0,3 3 0,0 0 0,-3-3 0,3 0 0,-3-3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13T19:31:13.667"/>
    </inkml:context>
    <inkml:brush xml:id="br0">
      <inkml:brushProperty name="width" value="0.0441" units="cm"/>
      <inkml:brushProperty name="height" value="0.0441" units="cm"/>
      <inkml:brushProperty name="color" value="#FFC114"/>
    </inkml:brush>
  </inkml:definitions>
  <inkml:trace contextRef="#ctx0" brushRef="#br0">107 0 24575,'0'6'0,"0"0"0,0 0 0,0 0 0,0 0 0,-3-3 0,2 2 0,-1-1 0,-1 2 0,2-1 0,-1 1 0,2 0 0,0 0 0,0 0 0,0 0 0,0 0 0,0 0 0,-3-3 0,2 3 0,-2-3 0,3 3 0,0 0 0,0 0 0,0 0 0,-2 0 0,1 0 0,-2 0 0,3 0 0,0 0 0,-2 0 0,1 0 0,-2 1 0,3-1 0,0 0 0,-3-3 0,3 3 0,-3-3 0,3 3 0,-3-2 0,2 1 0,-2-1 0,3 2 0,0 0 0,-3-3 0,3 3 0,-3-3 0,3 3 0,0 0 0,0 0 0,-3-3 0,2 3 0,-2-3 0,3 3 0,0 0 0,0 0 0,0 0 0,0 0 0,0 0 0,0 0 0,-2 0 0,1 0 0,-2 0 0,3 0 0,0 0 0,0 0 0,0 0 0,-3 0 0,3 0 0,-3 0 0,3 0 0,-3 0 0,3 0 0,-3 0 0,3 0 0,0 0 0,0 0 0,0 0 0,0 0 0,0 0 0,0 0 0,0 0 0,-3-3 0,3 2 0,-3-2 0,3 3 0,0 0 0,0 0 0,0 0 0,-3-3 0,3 3 0,-3-3 0,3 3 0,0 0 0,0 0 0,0 0 0,0 0 0,0 0 0,0 0 0,-3 0 0,2 0 0,-1 0 0,2 0 0,0 0 0,0 0 0,0 0 0,0 0 0,0 0 0,-3-3 0,2 3 0,-2-3 0,3 4 0,0-2 0,0 1 0,0 1 0,0-2 0,0 2 0,0-1 0,-3-3 0,3 2 0,-3-1 0,3 2 0,0 0 0,0 0 0,0 0 0,0 0 0,0 0 0,0 0 0,0-1 0,0 1 0,0 0 0,0 0 0,0 0 0,0 0 0,0 0 0,0 0 0,0 0 0,0 0 0,0 0 0,0 0 0,0 0 0,0 0 0,0 0 0,0 0 0,0 0 0,0 0 0,0 0 0,0 0 0,0 0 0,0 0 0,0 0 0,0 0 0,0 0 0,0 0 0,0 0 0,0 0 0,0 0 0,0 0 0,0 0 0,0 0 0,0 0 0,0 1 0,0-1 0,0 0 0,0 0 0,0 0 0,0 0 0,3-3 0,-3 3 0,3-3 0,-1 3 0,-1 0 0,4 0 0,-1 0 0,-1 1 0,3-1 0,-6 0 0,3 0 0,0 0 0,-3 0 0,6 1 0,-5-1 0,1 0 0,-2 0 0,3-3 0,-2 3 0,1-3 0,-2 3 0,3-2 0,-2 1 0,2-1 0,-3 2 0,2 0 0,-1 0 0,2 0 0,-3 0 0,3-3 0,-3 2 0,3-1 0,-3 2 0,0 0 0,3 0 0,-3 0 0,3 0 0,-3 0 0,3-3 0,-2 3 0,1-3 0,-2 3 0,0 0 0,0 0 0,0 0 0,0 0 0,3 1 0,-2-2 0,2 2 0,-3-2 0,0 1 0,0 0 0,0 0 0,2-2 0,-1 1 0,2-1 0,-3 2 0,0 0 0,2-3 0,-1 3 0,2-3 0,-3 3 0,0 0 0,3 0 0,-3 0 0,3 0 0,-3 0 0,0 0 0,0 0 0,0 0 0,3 0 0,-3 0 0,3 0 0,-3 0 0,3-2 0,-3 1 0,3-2 0,-3 3 0,0 0 0,0 0 0,0 1 0,0-1 0,3-3 0,-2 3 0,2-3 0,-3 4 0,0-1 0,0 0 0,0 1 0,3-1 0,-3 0 0,3 0 0,-3 0 0,0 0 0,0 0 0,3 0 0,-3 0 0,3 0 0,-3 0 0,3 0 0,-3 0 0,3 0 0,0 0 0,-3 0 0,6-2 0,-6 1 0,3-2 0,0 1 0,-2 1 0,4-4 0,-4 4 0,4-4 0,-4 4 0,2-2 0,0 1 0,-3 1 0,3-1 0,0 2 0,-2 0 0,4 0 0,-4 0 0,4-1 0,-5 1 0,6-2 0,-6 1 0,6-1 0,-6 2 0,6-3 0,-5 2 0,4-4 0,-4 4 0,4-4 0,-4 4 0,5-4 0,-3 4 0,1-1 0,1-1 0,-4 2 0,5-4 0,-6 4 0,6-4 0,-5 5 0,4-3 0,-2 3 0,3 0 0,0 0 0,-3 0 0,3-3 0,-6 2 0,6-4 0,-5 4 0,5-4 0,-6 5 0,6-6 0,-6 6 0,6-6 0,-6 6 0,6-5 0,-6 4 0,6-4 0,-6 5 0,3-3 0,0 1 0,-2 1 0,4-4 0,-4 4 0,5-4 0,-6 4 0,6-4 0,-6 5 0,6-6 0,-6 6 0,6-5 0,-5 4 0,4-4 0,-4 5 0,4-6 0,-4 6 0,4-5 0,-1 4 0,2-4 0,-3 4 0,2-4 0,-4 4 0,4-4 0,-1 4 0,2-4 0,-3 5 0,2-6 0,-1 6 0,2-6 0,0 3 0,-3 0 0,3-2 0,-3 4 0,3-4 0,-3 4 0,3-4 0,-6 4 0,6-4 0,-6 4 0,5-4 0,-4 4 0,2-2 0,-1 1 0,-1-2 0,1-2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20:03:10.159"/>
    </inkml:context>
    <inkml:brush xml:id="br0">
      <inkml:brushProperty name="width" value="0.09701" units="cm"/>
      <inkml:brushProperty name="height" value="0.09701" units="cm"/>
      <inkml:brushProperty name="color" value="#FFC114"/>
    </inkml:brush>
  </inkml:definitions>
  <inkml:trace contextRef="#ctx0" brushRef="#br0">0 1 24575,'0'3'0,"0"-1"0,2 1 0,-1 0 0,2 0 0,0 0 0,0 2 0,2-1 0,-2 0 0,2-1 0,-2 0 0,0 0 0,0 0 0,0-1 0,0-1 0,0-1 0,-1 2 0,0-1 0,0 2 0,1 0 0,0 0 0,1 0 0,0 0 0,0 0 0,1 0 0,-2 1 0,2-1 0,-2 0 0,0-2 0,0 2 0,0-3 0,-2 3 0,2-3 0,-2 2 0,4 1 0,0-1 0,0 4 0,1-2 0,-2 0 0,2 0 0,-3-1 0,2 0 0,-2 0 0,-1 0 0,0-2 0,-2 2 0,3-2 0,-2 2 0,2 0 0,0 0 0,0 0 0,0 2 0,0-2 0,2 2 0,-1-2 0,0 0 0,-1 0 0,-1 0 0,0 0 0,0-2 0,0 2 0,0-3 0,0 3 0,0-1 0,1 1 0,0 1 0,1 1 0,0 2 0,0-1 0,1-1 0,0 2 0,-2-4 0,2 2 0,-3-2 0,0 0 0,1-2 0,-3 2 0,3-2 0,-2 2 0,2 0 0,0 0 0,0 0 0,0 0 0,0 2 0,0-2 0,2 3 0,-2-2 0,2 0 0,-2-1 0,0 2 0,0-2 0,0 2 0,0-2 0,0 0 0,0 0 0,0 0 0,0 0 0,0 0 0,0 0 0,0 0 0,0 0 0,0 0 0,0-1 0,-1 0 0,1 0 0,-2 0 0,2 0 0,0-1 0,0 0 0,-1 0 0,3 1 0,0 1 0,1 0 0,1 2 0,0-1 0,-2 0 0,1 1 0,-3-2 0,2 2 0,-2-2 0,0-1 0,0 0 0,0-2 0,-1 3 0,1-2 0,2 2 0,0 1 0,0-1 0,1 2 0,-1-2 0,2 2 0,-2-2 0,1 0 0,-3 0 0,2 1 0,-2-2 0,1 2 0,0-3 0,0 2 0,-1-1 0,2-1 0,-2 2 0,4-3 0,-4 3 0,2-3 0,-1 3 0,0-2 0,0 1 0,-1 0 0,0 0 0,0 0 0,0-1 0,0 1 0,0 0 0,0 0 0,0 0 0,0 0 0,0 0 0,0 0 0,0 0 0,0 1 0,0-1 0,0 0 0,0 0 0,0 0 0,0 0 0,0 0 0,1 1 0,0 0 0,0 0 0,-1-1 0,0 0 0,0 0 0,0 1 0,0-1 0,0 0 0,0 0 0,0 0 0,0 0 0,0 0 0,0 0 0,0 0 0,0 0 0,0 1 0,0-1 0,0 0 0,0 0 0,0 0 0,0 0 0,0-1 0,-1 1 0,0-1 0,0 0 0,-1 0 0,2 1 0,-2 0 0,2 1 0,0 0 0,2 0 0,0 2 0,2 0 0,-2 0 0,1 1 0,-3-2 0,3 1 0,-2-2 0,0 0 0,-1 0 0,0-2 0,-1 2 0,1-3 0,-3 3 0,2-2 0,0 2 0,1 0 0,0 0 0,0 0 0,2 2 0,0-2 0,1 4 0,1-4 0,-1 2 0,-1-2 0,2 2 0,-4-2 0,2 2 0,-2-2 0,0 0 0,0 0 0,1-1 0,0 0 0,0 0 0,-1 0 0,0 0 0,2 0 0,-2 0 0,2 1 0,-1 0 0,-1-1 0,2 2 0,-2-3 0,0 1 0,-2 1 0,2-3 0,-1 3 0,1-3 0,0 3 0,-2-2 0,2 1 0,-1 1 0,1-3 0,-2 3 0,2-3 0,-1 3 0,1-2 0,-1 1 0,1 1 0,0-2 0,0 1 0,0 1 0,0-2 0,0 2 0,0-1 0,0 0 0,0 0 0,0 1 0,0-1 0,0 1 0,0-2 0,0 1 0,0 0 0,0 0 0,0 1 0,0 0 0,0-1 0,0 0 0,0 0 0,0 1 0,0-1 0,0 0 0,0-1 0,0 1 0,0 0 0,2 1 0,-2 0 0,1 0 0,-1 0 0,0 0 0,0 0 0,0 0 0,0 0 0,0 0 0,0 0 0,0-1 0,0 0 0,0 0 0,0 0 0,-1 0 0,-1 0 0,0 0 0,1 1 0,1 0 0,0 0 0,0 0 0,1 2 0,1 0 0,2 0 0,-2 1 0,1-2 0,-2 2 0,1-2 0,-2 0 0,0-1 0,0-1 0,-2 1 0,2-3 0,-1 2 0,-1 0 0,2 1 0,-2 0 0,2 0 0,0 0 0,0 0 0,0 0 0,0 0 0,0 1 0,0 0 0,0 0 0,1-1 0,-3 0 0,2 0 0,-2 0 0,3 2 0,-1-2 0,0 2 0,0-2 0,0 0 0,0 0 0,0 0 0,0 0 0,0 0 0,0 0 0,0-1 0,0 0 0,0 0 0,0 1 0,0 0 0,0-2 0,0 2 0,0-1 0,0-1 0,-2 2 0,2-3 0,-1 3 0,1-3 0,-1 3 0,1-3 0,0 1 0,0 1 0,0-2 0,0 3 0,0-3 0,1 3 0,0-2 0,2 3 0,-3-1 0,3-2 0,-2 2 0,0-1 0,-1-1 0,0 1 0,0-1 0,0-1 0,0 3 0,0-1 0,0-1 0,0 2 0,0-1 0,0-1 0,-1 2 0,1-3 0,-2 3 0,2-1 0,0-1 0,0 2 0,0-3 0,-1 3 0,0-3 0,0 2 0,0-1 0,0-1 0,-1 3 0,1-3 0,-1 2 0,0-2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13T19:31:16.501"/>
    </inkml:context>
    <inkml:brush xml:id="br0">
      <inkml:brushProperty name="width" value="0.0441" units="cm"/>
      <inkml:brushProperty name="height" value="0.0441" units="cm"/>
      <inkml:brushProperty name="color" value="#FFC114"/>
    </inkml:brush>
  </inkml:definitions>
  <inkml:trace contextRef="#ctx0" brushRef="#br0">0 0 24575,'0'6'0,"0"0"0,0 0 0,3 0 0,1 0 0,-1 0 0,3-2 0,-6 1 0,3-1 0,0 2 0,-2 0 0,4 0 0,-4 1 0,5-1 0,-3 1 0,1-1 0,1 0 0,-1 1 0,0-1 0,1 1 0,-4-1 0,2 0 0,0-2 0,-3 2 0,6-6 0,-5 6 0,1-3 0,1 1 0,-2 1 0,2-2 0,-1 1 0,-1 1 0,5-5 0,-5 6 0,4-6 0,-4 6 0,4-6 0,-4 6 0,1-3 0,1 1 0,-2 1 0,5-4 0,-6 5 0,3-3 0,0 3 0,0 1 0,1-1 0,1-3 0,-4 3 0,4-3 0,-4 4 0,5-1 0,-3 0 0,4 1 0,-4-1 0,2 0 0,-4 0 0,2 1 0,0-4 0,-3 2 0,6-1 0,-5 2 0,1 0 0,1 0 0,-2 1 0,5-4 0,-6 3 0,3-2 0,0-1 0,-2 3 0,4-3 0,-4 4 0,4-1 0,-4 0 0,5-2 0,-6 1 0,6-1 0,-5 2 0,4 1 0,-4-1 0,4 0 0,-1 0 0,-1 0 0,2 0 0,-1 0 0,-1 0 0,3-2 0,-6 1 0,6-4 0,-3 4 0,3-2 0,-3 3 0,3-3 0,-3 3 0,3-6 0,-2 6 0,-2-6 0,-2 3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13T19:31:20.673"/>
    </inkml:context>
    <inkml:brush xml:id="br0">
      <inkml:brushProperty name="width" value="0.0441" units="cm"/>
      <inkml:brushProperty name="height" value="0.0441" units="cm"/>
      <inkml:brushProperty name="color" value="#FFC114"/>
    </inkml:brush>
  </inkml:definitions>
  <inkml:trace contextRef="#ctx0" brushRef="#br0">0 0 24575,'0'0'0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13T19:31:20.917"/>
    </inkml:context>
    <inkml:brush xml:id="br0">
      <inkml:brushProperty name="width" value="0.0441" units="cm"/>
      <inkml:brushProperty name="height" value="0.0441" units="cm"/>
      <inkml:brushProperty name="color" value="#FFC114"/>
    </inkml:brush>
  </inkml:definitions>
  <inkml:trace contextRef="#ctx0" brushRef="#br0">0 0 24575,'0'0'0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13T19:34:00.797"/>
    </inkml:context>
    <inkml:brush xml:id="br0">
      <inkml:brushProperty name="width" value="0.0441" units="cm"/>
      <inkml:brushProperty name="height" value="0.0441" units="cm"/>
      <inkml:brushProperty name="color" value="#33CCFF"/>
    </inkml:brush>
  </inkml:definitions>
  <inkml:trace contextRef="#ctx0" brushRef="#br0">1 11 24575,'5'-6'0,"0"1"0,3 5 0,-3 0 0,3 0 0,-3 0 0,1 0 0,-1 0 0,0 0 0,0 0 0,1 0 0,-1 0 0,0 0 0,0 3 0,1-3 0,-1 3 0,0-1 0,1-2 0,-1 3 0,0-3 0,0 2 0,1-1 0,-1 1 0,0-2 0,1 0 0,-1 2 0,0-1 0,0 1 0,0-2 0,1 0 0,-1 0 0,0 3 0,0-3 0,1 3 0,-1-3 0,0 0 0,1 2 0,-1-2 0,0 3 0,1-3 0,-1 0 0,0 0 0,-2 2 0,2-1 0,-2 1 0,2-2 0,0 3 0,0-3 0,1 2 0,-1-2 0,0 3 0,1-3 0,-1 3 0,0-3 0,1 2 0,-1-1 0,0 1 0,0 0 0,0-1 0,1 1 0,-1-2 0,0 2 0,0-1 0,0 1 0,-2 1 0,2-3 0,-3 2 0,4 1 0,-1-3 0,0 5 0,0-3 0,0 1 0,-3 2 0,1-3 0,-1 1 0,1 1 0,1-3 0,2 3 0,-1-3 0,0 4 0,0-5 0,1 5 0,-1-5 0,0 3 0,-2-1 0,2-1 0,-2 3 0,2-3 0,-2 3 0,1-3 0,-1 1 0,0 1 0,1-3 0,-1 5 0,2-5 0,-2 5 0,1-5 0,-1 3 0,0-1 0,2-1 0,-2 3 0,2-3 0,-2 3 0,1-3 0,-1 3 0,2-3 0,-2 4 0,2-5 0,-2 5 0,2-5 0,-2 5 0,2-4 0,-2 3 0,2-1 0,0 0 0,-2 2 0,1-5 0,-1 3 0,0-1 0,2-1 0,-4 3 0,3-3 0,-3 3 0,4-3 0,-5 3 0,5-3 0,-2 3 0,2-3 0,-2 3 0,1-3 0,-1 1 0,0 1 0,2-3 0,-2 5 0,2-5 0,0 5 0,0-5 0,-2 5 0,1-4 0,-1 1 0,0 0 0,2-1 0,-2 1 0,2 1 0,1-3 0,-1 5 0,0-4 0,0 3 0,0-3 0,1 1 0,-1 1 0,0-1 0,0 1 0,0-1 0,1 1 0,-1-3 0,0 5 0,0-5 0,-2 5 0,2-4 0,-2 3 0,2-3 0,-2 4 0,1-5 0,-1 5 0,2-5 0,-2 5 0,1-4 0,-1 3 0,2-3 0,-2 3 0,1-3 0,-3 3 0,4-3 0,-5 3 0,5-3 0,-2 3 0,2-3 0,0 3 0,0-1 0,0 0 0,0 1 0,0-3 0,0 3 0,0-3 0,-2 3 0,1-3 0,-3 4 0,4-5 0,-2 5 0,2-4 0,0 3 0,0-1 0,1 0 0,-4 2 0,3-5 0,-2 5 0,2-5 0,0 5 0,0-5 0,0 5 0,0-3 0,0 1 0,-2 2 0,2-5 0,-3 5 0,4-4 0,-4 3 0,3-3 0,-2 3 0,2-3 0,-2 3 0,1-3 0,-3 4 0,4-5 0,-5 5 0,5-5 0,-4 5 0,3-4 0,-3 3 0,4-3 0,-3 3 0,3-1 0,0 2 0,0 0 0,0 0 0,0 0 0,0 0 0,0 0 0,0 0 0,0 0 0,0-2 0,-2 1 0,1-3 0,-3 4 0,4-5 0,-5 5 0,5-5 0,-2 5 0,2-3 0,0 3 0,0 1 0,0-4 0,-2 3 0,2-2 0,-3 2 0,4 0 0,-1 0 0,-3 0 0,3-2 0,-5 2 0,5-2 0,-2 2 0,0 0 0,1-2 0,-3 2 0,1-2 0,1 0 0,-3 1 0,5-1 0,-5 2 0,5-2 0,-5 1 0,5-1 0,-4 2 0,3-2 0,-3 2 0,3-3 0,-3 4 0,3-4 0,-3 3 0,4-2 0,-2 2 0,-1 0 0,3 0 0,-2 1 0,0-1 0,1 0 0,-1 0 0,0 1 0,2-4 0,-5 3 0,3-2 0,-1 2 0,1 1 0,0-1 0,2 0 0,-5 0 0,5 1 0,-2-1 0,0 0 0,-1 1 0,1-1 0,-3 0 0,5 0 0,-5 0 0,3 0 0,-1 1 0,-1-1 0,1 0 0,0 0 0,-1 0 0,3 0 0,-3 0 0,3 0 0,-3 0 0,1 0 0,0 0 0,-1 0 0,1 1 0,-2-1 0,3-2 0,-3 1 0,3-1 0,-1 2 0,-1 0 0,1 1 0,0-1 0,-1 0 0,1 0 0,1 1 0,-3-1 0,2 0 0,-2 0 0,3 1 0,-3-1 0,3 0 0,-1 1 0,-1-1 0,1 0 0,-2 0 0,0 1 0,2-4 0,-1 3 0,1-2 0,-2 2 0,0 1 0,0-1 0,0 0 0,0 0 0,0 0 0,0 1 0,0-1 0,0 0 0,0 0 0,0 0 0,0 0 0,2 0 0,-1 0 0,1 0 0,-2 0 0,0 1 0,0-1 0,0 0 0,0 0 0,0 0 0,3 0 0,-3 0 0,3 0 0,-3 1 0,0-1 0,0 0 0,0 0 0,0 1 0,0-1 0,0 0 0,0 0 0,0 0 0,0 1 0,0-1 0,0 0 0,0 0 0,0 0 0,0 0 0,0 1 0,0-1 0,0 0 0,0 0 0,0 0 0,0 0 0,0 0 0,0 0 0,0 0 0,2 1 0,-1-1 0,1 0 0,-2 0 0,0 0 0,0 0 0,0 0 0,0 0 0,0 0 0,0 0 0,0 0 0,0 0 0,0 1 0,0-1 0,0 0 0,0 0 0,0 0 0,0 0 0,0 0 0,0 0 0,0 0 0,0 0 0,0 0 0,0 0 0,0 0 0,0 0 0,0 0 0,0 1 0,0-1 0,0 0 0,0 0 0,0 0 0,0 1 0,-2-1 0,1 0 0,-1 0 0,-1 0 0,3 0 0,-5 1 0,5-1 0,-3 0 0,3 0 0,-2-3 0,1 3 0,-1-2 0,2 2 0,-2-2 0,1 1 0,-1-1 0,0 2 0,1 0 0,-3 0 0,3 0 0,-1 0 0,-1-2 0,3 1 0,-3-3 0,3 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13T19:34:08.490"/>
    </inkml:context>
    <inkml:brush xml:id="br0">
      <inkml:brushProperty name="width" value="0.0441" units="cm"/>
      <inkml:brushProperty name="height" value="0.0441" units="cm"/>
      <inkml:brushProperty name="color" value="#33CCFF"/>
    </inkml:brush>
  </inkml:definitions>
  <inkml:trace contextRef="#ctx0" brushRef="#br0">1362 1 24575,'0'5'0,"0"0"0,0 0 0,0 0 0,0-1 0,0 1 0,-2-2 0,2 2 0,-3-3 0,3 3 0,0 0 0,0 0 0,0 0 0,0 0 0,0 0 0,-2-2 0,2 2 0,-3-3 0,3 4 0,0-2 0,-2 1 0,2 0 0,-3 0 0,3 0 0,0 0 0,0 1 0,-2-4 0,1 3 0,-1-2 0,2 2 0,0 0 0,0 0 0,0 0 0,0 0 0,0 0 0,0 0 0,0 0 0,-2-2 0,1 1 0,-1-1 0,2 2 0,0 1 0,0-1 0,0 0 0,0 0 0,0 0 0,0 0 0,0 0 0,0 1 0,0-1 0,0 0 0,0 0 0,0 0 0,0 0 0,0 1 0,0-1 0,-3 0 0,3 0 0,-3 1 0,3-1 0,0 0 0,-2 0 0,2 0 0,-3 0 0,3 0 0,0 0 0,0 0 0,0 0 0,0 0 0,-2 1 0,1-1 0,-1 0 0,2 0 0,0 0 0,0 0 0,0 0 0,0 1 0,-3-3 0,3 1 0,-3-1 0,3 2 0,0 1 0,-2-1 0,1 0 0,-1 0 0,2 1 0,-2-1 0,1 0 0,-1 0 0,2 0 0,-2-2 0,1 2 0,-1-3 0,2 3 0,0 0 0,-3-2 0,3 2 0,-3-2 0,3 2 0,0 0 0,-2 0 0,1 0 0,-1 0 0,2 0 0,-2-2 0,1 2 0,-1-2 0,-1 2 0,3 0 0,-5 0 0,5 0 0,-3 1 0,1-1 0,2 0 0,-5 0 0,4 1 0,-4-1 0,5 0 0,-5 0 0,4 1 0,-4 2 0,5-2 0,-5 2 0,4-3 0,-4 1 0,5-1 0,-3 0 0,1 0 0,1 1 0,-3-1 0,3 0 0,-4 1 0,5-1 0,-5 0 0,4 0 0,-3 1 0,3-1 0,-4 0 0,5 1 0,-5-1 0,4 0 0,-4 1 0,5-1 0,-5-2 0,4 2 0,-1-2 0,0 0 0,1 1 0,-1-1 0,-1 2 0,3 0 0,-5-2 0,5 2 0,-3-2 0,1 0 0,1 1 0,-1-1 0,-1 0 0,3 2 0,-3-2 0,1-1 0,1 3 0,-3-2 0,3 2 0,-3-2 0,3 1 0,-4-1 0,5 2 0,-5 0 0,2 0 0,0 1 0,-1-1 0,3 0 0,-3 0 0,3 0 0,-1 0 0,0-2 0,1 2 0,-1-2 0,-1 0 0,3 1 0,-3-1 0,1 2 0,1 0 0,-3 0 0,3 0 0,-3 0 0,3 0 0,-3 0 0,3 0 0,-1 0 0,0-2 0,1 2 0,-1-2 0,-1-1 0,3 3 0,-5-2 0,4 2 0,-3 0 0,3 0 0,-3 0 0,3 0 0,-1 1 0,-1-3 0,3 1 0,-5-1 0,5 2 0,-3 0 0,1 1 0,1-1 0,-3 0 0,3 0 0,-1 0 0,0 0 0,1 0 0,-1 0 0,0-2 0,1 2 0,-1-2 0,2 2 0,-3 1 0,3-1 0,-3 0 0,1 1 0,1-1 0,-1 0 0,0 1 0,1-1 0,-1 0 0,-1 0 0,3 1 0,-3-1 0,1 0 0,1 1 0,-1-1 0,2 0 0,0 1 0,-3-1 0,3 0 0,-3 0 0,1 1 0,1-1 0,-1 0 0,0 0 0,1 0 0,-1 1 0,2-1 0,-3 0 0,3 0 0,-3 0 0,3 1 0,-2-1 0,1 0 0,-1 0 0,-1-2 0,3 2 0,-3-2 0,1 2 0,2 0 0,-3 0 0,1 0 0,1 0 0,-3 1 0,3-1 0,-1 0 0,0-2 0,1 1 0,-1-1 0,2 2 0,-3 0 0,3 1 0,-5-1 0,4 0 0,-1 0 0,-1 0 0,3 0 0,-5 1 0,4-1 0,-1 0 0,-1 0 0,3 0 0,-5 1 0,5-1 0,-5 0 0,4 0 0,-1 1 0,0-1 0,1 0 0,-4 0 0,5 1 0,-2-1 0,-1 0 0,0 0 0,0 1 0,-1-1 0,3 0 0,-1 0 0,-1-2 0,3 2 0,-3-2 0,3 2 0,-2-2 0,1 2 0,-1-2 0,2 2 0,-2 0 0,1 0 0,-3 0 0,3 0 0,-1 0 0,-1-2 0,3 1 0,-3-1 0,1 2 0,2 0 0,-3 0 0,1-2 0,1 1 0,-3-1 0,3 2 0,-1 0 0,0 0 0,1 1 0,-4-1 0,5 0 0,-5 0 0,5 0 0,-5 1 0,4-1 0,-3 0 0,3 0 0,-4 0 0,5 1 0,-5-1 0,4 0 0,-4 1 0,5-1 0,-5 0 0,4 0 0,-3 1 0,1-1 0,-3 0 0,3 1 0,-1-1 0,0 3 0,-1-2 0,-1 5 0,3-5 0,-2 5 0,2-5 0,-3 2 0,1-3 0,-1 4 0,1-3 0,1 2 0,0-3 0,1 1 0,0-1 0,-2 0 0,2 0 0,0 1 0,1-1 0,-1 0 0,3 1 0,-5-4 0,4 3 0,-4-2 0,2 2 0,-2 0 0,0-2 0,2 2 0,-1-2 0,3 2 0,-4-3 0,5 3 0,-2-2 0,-1 0 0,3 1 0,-5-3 0,4 3 0,-3-3 0,3 3 0,-4-1 0,2 2 0,0 1 0,-1-4 0,3 3 0,-4-5 0,5 5 0,-5-4 0,4 4 0,-3-5 0,3 5 0,-4-5 0,5 5 0,-5-4 0,4 3 0,-4-3 0,5 4 0,-5-5 0,4 5 0,-3-2 0,1 2 0,0 0 0,-1-2 0,3 1 0,-4-3 0,5 4 0,-5-3 0,4 4 0,-3-4 0,3 3 0,-4-2 0,2 0 0,0 2 0,-1-2 0,1 2 0,0 0 0,-2 1 0,2-1 0,-3 0 0,1 1 0,0-1 0,-1 0 0,1 3 0,-4-1 0,3 4 0,-3-5 0,1 5 0,2-2 0,-3 0 0,6-1 0,-2-3 0,2 1 0,-2-1 0,2 0 0,-2 1 0,4-1 0,-3 0 0,3 0 0,-4 1 0,5-1 0,-5 0 0,2 0 0,-2 0 0,2 1 0,-1-1 0,3 0 0,-3 0 0,3 0 0,-3-2 0,3 2 0,-1-2 0,-1 0 0,3 1 0,-5-1 0,4 3 0,-4-1 0,2 0 0,-2 0 0,0 1 0,2-1 0,-2 0 0,2 0 0,0 3 0,-2-2 0,2 3 0,0-4 0,-1 0 0,1 0 0,0 1 0,-2-1 0,2 0 0,0 1 0,-2-1 0,2 0 0,0 1 0,-2 2 0,2-2 0,-3 2 0,3 0 0,-1-2 0,1 2 0,-3-2 0,3-1 0,-2 0 0,5 0 0,-5 1 0,2-1 0,0 0 0,-2 1 0,5-1 0,-5 0 0,2 0 0,0 0 0,-1-2 0,3 2 0,-1-3 0,-1 1 0,3 2 0,-5-4 0,4 3 0,-4-1 0,3 3 0,-1-1 0,-2 0 0,2-2 0,0 2 0,-2-2 0,2 2 0,-2 0 0,2 0 0,-1 0 0,1 0 0,-2 0 0,0 0 0,-1 1 0,1-1 0,0-2 0,2 1 0,-2-1 0,2 0 0,0 2 0,-2-2 0,2 2 0,-2 0 0,0 0 0,0 0 0,0 0 0,0-2 0,2 2 0,-1-2 0,1 0 0,0 1 0,-2-3 0,2 1 0,-2 0 0,-1 1 0,1 0 0,2 2 0,-2-5 0,3 5 0,-4-2 0,1-1 0,2 3 0,-1-5 0,1 5 0,-2-2 0,0 0 0,2 1 0,-2-3 0,2 1 0,0 0 0,-1-1 0,3 3 0,-3-3 0,3 3 0,-3-3 0,3 3 0,-1-3 0,2 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13T19:34:15.521"/>
    </inkml:context>
    <inkml:brush xml:id="br0">
      <inkml:brushProperty name="width" value="0.0441" units="cm"/>
      <inkml:brushProperty name="height" value="0.0441" units="cm"/>
      <inkml:brushProperty name="color" value="#33CCFF"/>
    </inkml:brush>
  </inkml:definitions>
  <inkml:trace contextRef="#ctx0" brushRef="#br0">2214 0 24575,'-2'5'0,"-3"0"0,2 1 0,-2-1 0,-1 0 0,1 0 0,0 1 0,-1-1 0,1 0 0,2 1 0,-2-1 0,5 0 0,-5 1 0,4-1 0,-4-2 0,5 1 0,-5-3 0,4 4 0,-3-5 0,3 5 0,-4-5 0,5 5 0,-5-2 0,5 2 0,-5-2 0,4 2 0,-3-5 0,3 5 0,-4-4 0,5 3 0,-5-1 0,2 2 0,0 0 0,-1-2 0,3 2 0,-4-5 0,5 5 0,-5-2 0,2 2 0,-2 0 0,2 0 0,-2-2 0,5 2 0,-5-5 0,4 5 0,-3-5 0,3 5 0,-4-2 0,5 2 0,-5-2 0,2 1 0,0-1 0,-1 0 0,3 2 0,-4-5 0,2 5 0,-2-5 0,2 5 0,-2-4 0,5 3 0,-5-3 0,4 4 0,-4-5 0,5 5 0,-5-2 0,2 0 0,0 1 0,-1-3 0,3 4 0,-4-2 0,2 0 0,0 1 0,-1-1 0,1 2 0,0 1 0,-2-4 0,2 3 0,-2-2 0,2 2 0,-2-2 0,5 2 0,-5-5 0,4 5 0,-3-4 0,3 3 0,-1-1 0,-1 0 0,3 2 0,-5-4 0,4 3 0,-4-3 0,2 4 0,0-2 0,-1 2 0,1 0 0,0 0 0,-2 0 0,2 1 0,-2-1 0,0 0 0,2 0 0,-2 1 0,2-1 0,-2 0 0,2 1 0,-2-1 0,2-2 0,0 2 0,0-2 0,1-1 0,-1 3 0,-2-2 0,0 2 0,2 0 0,-2-2 0,5 1 0,-5-1 0,2 3 0,-2-1 0,2 0 0,-2-3 0,5 3 0,-5-5 0,2 5 0,0-2 0,-2-1 0,5 3 0,-5-2 0,2 2 0,1 0 0,-3-2 0,4 2 0,-3-5 0,3 5 0,-4-4 0,5 3 0,-5-3 0,4 4 0,-3-5 0,3 5 0,-4-4 0,5 3 0,-5-1 0,2 2 0,0 0 0,-1-2 0,3 2 0,-4-5 0,5 5 0,-5-2 0,2 2 0,-2 0 0,0 0 0,0-2 0,2 1 0,-2-1 0,2 0 0,0 2 0,-1-2 0,1 0 0,0 2 0,-2-5 0,4 5 0,-3-5 0,3 5 0,-3-4 0,3 4 0,-4-5 0,5 5 0,-5-5 0,5 5 0,-5-4 0,5 3 0,-5-3 0,2 4 0,0-3 0,-2 1 0,2 2 0,0-2 0,-2 0 0,2 1 0,0-1 0,-1 0 0,1 2 0,-3-2 0,1 0 0,2 1 0,-1-3 0,1 3 0,-2-1 0,0 0 0,2 2 0,-2-5 0,2 5 0,-2-2 0,-1 2 0,1 0 0,0-2 0,2 1 0,-2-3 0,5 4 0,-5-5 0,2 5 0,-2-2 0,-1 2 0,1-2 0,2 1 0,-1-3 0,1 4 0,-3-2 0,1 2 0,0 0 0,0-2 0,-1 2 0,1-2 0,-1 0 0,3 1 0,-1-3 0,1 4 0,-3-5 0,1 5 0,-1-2 0,1 0 0,2 1 0,-2-3 0,2 4 0,-2-2 0,0-1 0,2 3 0,-2-4 0,2 1 0,0 0 0,-2-1 0,2 1 0,0 1 0,-1-3 0,3 5 0,-4-5 0,5 5 0,-5-4 0,2 3 0,-2-3 0,2 3 0,-2-3 0,2 3 0,-2-3 0,2 3 0,-1-3 0,3 4 0,-3-5 0,3 5 0,-4-4 0,5 3 0,-5-3 0,4 4 0,-4-5 0,2 5 0,-2-2 0,0 2 0,0 0 0,-1-2 0,3 2 0,-1-2 0,1 0 0,-3 1 0,3-1 0,-2 0 0,2 2 0,-2-2 0,2 2 0,-1-2 0,1 1 0,-3-3 0,3 4 0,-2-5 0,2 5 0,-2-4 0,2 3 0,-2-1 0,2 0 0,-2 2 0,-1-2 0,1 0 0,0 1 0,-1-1 0,1 3 0,0-1 0,-1-2 0,1 1 0,0-1 0,0 0 0,2 2 0,-2-5 0,2 5 0,-2-5 0,-1 5 0,1-4 0,-1 3 0,1-1 0,0 0 0,-4 2 0,3-4 0,-2 4 0,3-2 0,-4 0 0,3 2 0,-2-5 0,3 5 0,-4-5 0,3 5 0,-2-4 0,5 3 0,-2-3 0,2 4 0,-2-5 0,-1 3 0,1-1 0,0-2 0,0 3 0,2-1 0,-2-1 0,2 1 0,-3-2 0,3 2 0,-1-1 0,1 1 0,-3-2 0,1 3 0,0-3 0,0 2 0,-1-2 0,1 0 0,0 3 0,-1-3 0,1 3 0,-1-3 0,1 0 0,0 0 0,-1 0 0,1 2 0,0-1 0,0 1 0,-1 0 0,1-1 0,0 4 0,-1-5 0,1 2 0,0 1 0,0-3 0,-1 3 0,4-1 0,-3-1 0,2 3 0,-2-3 0,-1 3 0,1-3 0,0 3 0,-3-3 0,2 4 0,-3-5 0,4 5 0,-3-4 0,2 1 0,-3 0 0,4-1 0,0 1 0,2 1 0,-2-3 0,2 3 0,-2-1 0,-1-2 0,1 3 0,0-1 0,-4-2 0,3 5 0,-5-4 0,5 4 0,-5-5 0,2 5 0,-3-4 0,0 4 0,3-4 0,-2 4 0,5-4 0,-5 1 0,5 0 0,-2-1 0,-1 1 0,3-2 0,-4 0 0,4 3 0,-2-3 0,3 3 0,-1-3 0,1 0 0,-3 0 0,1 0 0,-1 0 0,0 2 0,2-1 0,-2 2 0,2-3 0,-2 0 0,2 0 0,-2 0 0,2 0 0,-2 0 0,2 0 0,-2 0 0,2 0 0,1 0 0,0 2 0,-4-2 0,3 3 0,-2-3 0,3 0 0,-1 0 0,1 0 0,0 0 0,-1 0 0,1 0 0,-3 0 0,2 0 0,-2 0 0,2 0 0,1 0 0,0 0 0,-1 0 0,1 0 0,0 0 0,0 0 0,0 0 0,0 2 0,0-1 0,-1 1 0,1-2 0,0 0 0,-1 0 0,1 3 0,0-3 0,-1 3 0,1-3 0,0 0 0,-1 2 0,1-2 0,0 3 0,-1-3 0,1 0 0,-1 0 0,1 0 0,0 0 0,-1 2 0,1-1 0,0 1 0,-1 1 0,-2-3 0,2 2 0,-2 1 0,2-3 0,1 3 0,-1-3 0,1 0 0,0 2 0,0-1 0,-1 1 0,1-2 0,0 2 0,-1-1 0,1 1 0,0-2 0,-1 0 0,1 0 0,-1 0 0,1 0 0,-3 0 0,2 0 0,-3 0 0,4 0 0,0 0 0,0 0 0,0 0 0,0 0 0,0 0 0,0 0 0,0 0 0,0 0 0,0 0 0,0 0 0,2 0 0,1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13T19:35:05.862"/>
    </inkml:context>
    <inkml:brush xml:id="br0">
      <inkml:brushProperty name="width" value="0.0441" units="cm"/>
      <inkml:brushProperty name="height" value="0.0441" units="cm"/>
      <inkml:brushProperty name="color" value="#FFC114"/>
    </inkml:brush>
  </inkml:definitions>
  <inkml:trace contextRef="#ctx0" brushRef="#br0">1 1 24575,'0'3'0,"1"-2"0,0 2 0,0-1 0,1-1 0,-1 2 0,1-1 0,1 1 0,-1-1 0,1 1 0,0-3 0,-1 3 0,1-3 0,-1 2 0,1-1 0,0 0 0,-1 1 0,0 0 0,0 0 0,2 1 0,-1-1 0,-1 1 0,1-1 0,-3 1 0,3-3 0,-3 3 0,3-3 0,-3 3 0,3-2 0,-3 1 0,3-1 0,-1 2 0,1-2 0,1 3 0,-1-1 0,0 0 0,0 1 0,1-3 0,-3 2 0,2-1 0,-2 1 0,0 0 0,0 0 0,1 1 0,2-1 0,-3 0 0,2 0 0,-1 1 0,0-1 0,1 0 0,-3 0 0,2 1 0,-1-2 0,-1 0 0,3-1 0,-1 1 0,1-1 0,-1 2 0,1-2 0,-1 3 0,1-1 0,0 0 0,0 0 0,1 1 0,-1-1 0,-1 0 0,1 1 0,-3-1 0,1 0 0,1 0 0,-2 0 0,3 0 0,-3 0 0,3 0 0,-1 1 0,0 1 0,1-2 0,-2 3 0,1-1 0,1 0 0,-1 1 0,0-1 0,1-2 0,-3 0 0,3 0 0,-2 1 0,0-1 0,1 0 0,-2 0 0,3-1 0,-3 1 0,3-2 0,-1 3 0,-1-1 0,2 0 0,-1 0 0,1 1 0,1-1 0,-2 0 0,1 0 0,-3 1 0,1-1 0,-1 0 0,0 0 0,2-1 0,-2 1 0,3-1 0,-3 1 0,3 0 0,-1 0 0,1 0 0,-1 1 0,1-1 0,-2 0 0,1 1 0,0-1 0,-1-1 0,1-1 0,1-1 0,-1 2 0,-1-1 0,-1 2 0,0 0 0,1 0 0,1 1 0,0-1 0,1 0 0,-1 1 0,0-1 0,-1 0 0,0 0 0,0 1 0,0-1 0,-1 0 0,2 0 0,-2 0 0,1 0 0,1 0 0,-2 0 0,3 1 0,-3-1 0,2 0 0,-1-1 0,0 1 0,0-1 0,-1 1 0,0 0 0,0 0 0,0 2 0,0-1 0,2 1 0,-2-2 0,1 1 0,-1-1 0,0 0 0,0 0 0,2-1 0,-2 1 0,1-2 0,-1 2 0,2 1 0,0-1 0,-1 0 0,1 0 0,-1 1 0,0-1 0,0 0 0,1 0 0,-2 1 0,1-1 0,-1 0 0,2-2 0,-2 2 0,2-1 0,-1 1 0,-1 0 0,4 2 0,-4-1 0,2 1 0,-1-2 0,-1 1 0,2-1 0,-2 0 0,0 1 0,1-3 0,0 2 0,0-1 0,-1 1 0,0 0 0,0 2 0,2-1 0,-1 1 0,1-2 0,0 1 0,-2-1 0,0 0 0,0 0 0,1 0 0,-1 0 0,2 1 0,-1-1 0,-1 0 0,2 0 0,-1 1 0,0-1 0,2 0 0,-3 0 0,1 1 0,-1-1 0,0 0 0,2 0 0,-2 1 0,2-1 0,-2 0 0,0 0 0,0 0 0,0 1 0,1-3 0,0 2 0,0-1 0,-1 1 0,1 1 0,0-1 0,0 0 0,-1 0 0,0 0 0,2 1 0,-2-1 0,1 0 0,1 0 0,-2 0 0,2 1 0,-2-1 0,1-1 0,0 1 0,0-2 0,0 3 0,0-1 0,0 0 0,1 0 0,-2 1 0,2-1 0,-2 0 0,1 1 0,-1-1 0,2 0 0,-2 0 0,0 0 0,1-1 0,0 1 0,0-2 0,-1 3 0,0-1 0,0 0 0,1-1 0,0 1 0,0-2 0,-1 2 0,0 1 0,0-1 0,0 0 0,0 0 0,0 0 0,0 0 0,0 0 0,2-1 0,-2 1 0,1-1 0,-1 1 0,0 0 0,0 0 0,0 0 0,0 0 0,0 0 0,0 1 0,0-1 0,0 0 0,0 0 0,0 0 0,0 0 0,0 0 0,0 0 0,0 1 0,0-1 0,0 0 0,0 0 0,0 0 0,0 0 0,0 0 0,0 0 0,0 1 0,0-1 0,0 0 0,0 0 0,0 1 0,0-1 0,0 0 0,0 0 0,0 1 0,0-1 0,0 0 0,0 0 0,0 0 0,0 1 0,0-1 0,0 0 0,0 0 0,0 1 0,0-1 0,0 0 0,0 0 0,0 0 0,0 0 0,0 1 0,0-1 0,0 0 0,0 0 0,0 0 0,0 0 0,0 0 0,0 0 0,0 0 0,0 1 0,0-1 0,0 0 0,0 0 0,0 0 0,0 0 0,0 0 0,0 0 0,0 0 0,0 1 0,0-1 0,0 0 0,-1-1 0,1 0 0,-2 0 0,1 0 0,0 1 0,0-1 0,-1 1 0,2 0 0,-1 0 0,1 0 0,-2 1 0,2-1 0,-2 0 0,1 1 0,0-1 0,0 0 0,0 0 0,0 0 0,-2 1 0,3-1 0,-1 0 0,-1 0 0,2 1 0,-3-1 0,2 0 0,-2 1 0,3-1 0,-3 0 0,3 0 0,-3 1 0,2-1 0,0 0 0,-1 1 0,2-1 0,-3 0 0,3 0 0,-3 1 0,2-1 0,0 0 0,0-1 0,0 0 0,0 0 0,-1 1 0,2 0 0,-1 0 0,-1 0 0,2 0 0,-1 0 0,-1 1 0,2-1 0,-2 0 0,2 0 0,-1-1 0,1 0 0,-2 0 0,2 1 0,-1-1 0,0 1 0,0-2 0,-1 3 0,2-1 0,-2 0 0,1 0 0,1 1 0,-2-1 0,1 0 0,0 0 0,0 0 0,1 0 0,-2 0 0,2 1 0,-1-1 0,1 0 0,-2-1 0,2 1 0,-2-2 0,2 3 0,-1-3 0,0 2 0,0-1 0,1 1 0,0 0 0,0 0 0,0 0 0,-1 0 0,0 0 0,0 0 0,1 1 0,0-1 0,0 0 0,-2-2 0,2 2 0,-1-1 0,1 1 0,-2 0 0,2 1 0,-2-1 0,2 0 0,0 0 0,0 0 0,-1 1 0,0-1 0,0 0 0,1 0 0,0 0 0,0 1 0,-1-3 0,0 2 0,0-1 0,1 1 0,0 1 0,0-1 0,-2 0 0,2 0 0,-2 1 0,2 1 0,-1 0 0,0 1 0,0 1 0,1-4 0,0 2 0,0-1 0,0-1 0,-2 0 0,2 1 0,-2-1 0,2 0 0,0 0 0,0 1 0,0-1 0,0 0 0,0 0 0,0 0 0,0 1 0,0-1 0,0 0 0,0 0 0,0 0 0,0 0 0,0 0 0,0 1 0,-1-1 0,1 0 0,-2 0 0,2 0 0,0 1 0,0-1 0,0 0 0,0 0 0,0 1 0,0-1 0,0 0 0,0 0 0,0 0 0,0 1 0,0-1 0,0 0 0,0 0 0,0 3 0,0-3 0,0 4 0,0-3 0,0 3 0,0-4 0,0 4 0,0-3 0,0 3 0,0-4 0,0 2 0,0 0 0,0 1 0,0 1 0,0-1 0,0 1 0,0-2 0,0 2 0,0-1 0,0 1 0,0-4 0,0 2 0,0-1 0,0-1 0,0 0 0,0 0 0,-1 1 0,0-1 0,0 0 0,1 1 0,0-1 0,0 0 0,0 0 0,0 0 0,0 0 0,0 1 0,-2-1 0,2 0 0,-2 0 0,2 1 0,0-1 0,0 0 0,0 0 0,-1 1 0,1-1 0,-2 0 0,2 0 0,0 0 0,0 1 0,-1-3 0,0 2 0,0-1 0,1 1 0,0 0 0,0 0 0,0 0 0,0 0 0,0 0 0,0 0 0,0 1 0,0-1 0,0 0 0,0 0 0,0 0 0,0 0 0,0 1 0,0-1 0,0 0 0,0 0 0,-2 0 0,2 0 0,-1 0 0,1 0 0,0 1 0,0-1 0,0 0 0,0 0 0,0 0 0,-2-1 0,2 0 0,-1-1 0,1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13T19:35:11.142"/>
    </inkml:context>
    <inkml:brush xml:id="br0">
      <inkml:brushProperty name="width" value="0.0441" units="cm"/>
      <inkml:brushProperty name="height" value="0.0441" units="cm"/>
      <inkml:brushProperty name="color" value="#FFC114"/>
    </inkml:brush>
  </inkml:definitions>
  <inkml:trace contextRef="#ctx0" brushRef="#br0">114 0 24575,'0'6'0,"0"0"0,0 1 0,0 0 0,0-3 0,0 2 0,0-2 0,0 1 0,0-2 0,0 1 0,0-1 0,0 0 0,0 0 0,0 1 0,0-1 0,0 0 0,0 1 0,0-1 0,0 0 0,0 2 0,0-1 0,0 1 0,0 0 0,0-1 0,0 1 0,0-2 0,0 0 0,0 2 0,0-1 0,0 1 0,0-2 0,0 1 0,0-1 0,0 0 0,0 0 0,0 1 0,0-1 0,0 0 0,0 0 0,0 0 0,0 1 0,0-1 0,0 0 0,0 0 0,0 0 0,0 1 0,0-1 0,0 0 0,0 0 0,0 1 0,0-1 0,0 0 0,0 0 0,0 0 0,0 1 0,-2-1 0,2 0 0,-2 0 0,2 0 0,0 1 0,0-1 0,0 0 0,0 0 0,0 1 0,0-1 0,0 0 0,0 0 0,0 0 0,-1 0 0,1 0 0,-2 1 0,2-1 0,0 0 0,0 0 0,0 1 0,0-1 0,0 0 0,0 1 0,0-1 0,0 0 0,-1 0 0,0 0 0,0 1 0,1-1 0,0 0 0,0 0 0,0 1 0,0-1 0,0 0 0,0 0 0,0 1 0,0-1 0,0 0 0,0 1 0,0-1 0,0 0 0,0 0 0,0 1 0,0-1 0,0 0 0,0 0 0,0 1 0,0-1 0,0 0 0,0 0 0,0 1 0,0-1 0,0 0 0,0 0 0,0 0 0,0 1 0,0-1 0,0 0 0,0 0 0,0 0 0,0 1 0,0-1 0,0 0 0,0 0 0,0 1 0,0-1 0,0 0 0,0 0 0,0 1 0,0-1 0,0 0 0,0 0 0,0 0 0,0 0 0,0 0 0,-2 1 0,2-1 0,-1 0 0,1 0 0,0 0 0,0 0 0,0 1 0,0-1 0,0 0 0,0 0 0,0 0 0,0 1 0,0-1 0,0 0 0,0 0 0,0 0 0,0 1 0,0-1 0,0 0 0,0 0 0,-2 1 0,2-1 0,-2 0 0,2 0 0,0 0 0,0 1 0,0-1 0,0 0 0,0 0 0,0 1 0,-1-1 0,0 0 0,0 1 0,1-1 0,0 0 0,0 0 0,0 1 0,0-1 0,0 0 0,0 0 0,-1 1 0,0-1 0,0 0 0,1 0 0,0 1 0,0-1 0,0 0 0,0 0 0,-2 1 0,2-1 0,-2 0 0,2 0 0,0 1 0,0-1 0,-1 0 0,1 1 0,-2-1 0,2 0 0,-1 0 0,0 0 0,0 1 0,1-1 0,-2-2 0,2 2 0,-2-1 0,2 1 0,0 1 0,-1-1 0,1 0 0,-2 0 0,2 0 0,-1-1 0,0 1 0,0-1 0,1 1 0,-2-1 0,2 1 0,-2-1 0,2 1 0,-1 0 0,1 1 0,-3-1 0,2 0 0,0 0 0,-1 1 0,2-1 0,-2 0 0,2 0 0,-1 1 0,1-1 0,-2 0 0,2 0 0,-1-1 0,0 1 0,0-1 0,1 1 0,-2 0 0,2 1 0,-1-1 0,1 0 0,0 0 0,-2 0 0,2 1 0,-2-1 0,2 0 0,-1 0 0,0 1 0,0-1 0,1 0 0,0 0 0,0 1 0,-1-1 0,0 0 0,0 0 0,1 1 0,-2-1 0,2 0 0,-2 2 0,2-1 0,0 1 0,-1 0 0,0-1 0,0 1 0,1-2 0,0 1 0,0-1 0,-2 0 0,2 0 0,-2 1 0,2-1 0,0 0 0,0 1 0,0-1 0,-1 0 0,0 0 0,0 1 0,1-1 0,0 0 0,0 0 0,0 1 0,0-1 0,0 0 0,0 1 0,0-1 0,0 0 0,0 0 0,0 1 0,0-1 0,0 0 0,-2 0 0,2 1 0,-1-1 0,1 0 0,0 1 0,0-1 0,0 0 0,0 0 0,0 1 0,0-1 0,0 0 0,0 0 0,0 0 0,0 1 0,0-1 0,0 0 0,0 0 0,0 0 0,0 1 0,-2-1 0,2 0 0,-1 0 0,1 1 0,0-1 0,0 0 0,0 0 0,0 0 0,0 0 0,0 1 0,0-1 0,-2 0 0,2 0 0,-2 1 0,2-1 0,0 0 0,0 0 0,0 1 0,0-1 0,0 0 0,-1 1 0,0-1 0,0 2 0,1-1 0,0 2 0,0-2 0,0 1 0,0 0 0,0-1 0,-2 3 0,2-3 0,-2 2 0,2-2 0,0 1 0,0 0 0,0-1 0,0 3 0,0-4 0,0 4 0,-2-1 0,2-1 0,-2 2 0,2-1 0,0 1 0,0-2 0,0 2 0,-1-3 0,1 3 0,-2-4 0,2 4 0,0-3 0,0 3 0,0-2 0,0 3 0,0-3 0,0 2 0,0-2 0,0 1 0,0 1 0,0-4 0,0 2 0,0 1 0,0-3 0,0 2 0,0-1 0,0-1 0,0 0 0,0 0 0,0 1 0,0-1 0,0 0 0,0 2 0,0-1 0,0 1 0,0 0 0,0-1 0,0 3 0,0-2 0,0 2 0,0 1 0,0-1 0,0 0 0,0 3 0,0-3 0,0 3 0,0-3 0,0-2 0,0 2 0,0-3 0,0 1 0,0-2 0,0 1 0,0-1 0,0 0 0,0 0 0,0 1 0,0-1 0,0 0 0,0 0 0,0 0 0,0 0 0,0 0 0,0 0 0,0 0 0,0 0 0,0 0 0,0 0 0,0 0 0,0 0 0,0 0 0,0 1 0,0-1 0,0 0 0,0 0 0,0-1 0,0-1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13T19:35:17.191"/>
    </inkml:context>
    <inkml:brush xml:id="br0">
      <inkml:brushProperty name="width" value="0.0441" units="cm"/>
      <inkml:brushProperty name="height" value="0.0441" units="cm"/>
      <inkml:brushProperty name="color" value="#FFC114"/>
    </inkml:brush>
  </inkml:definitions>
  <inkml:trace contextRef="#ctx0" brushRef="#br0">159 1 24575,'0'3'0,"0"0"0,0 0 0,0 0 0,0 1 0,0-1 0,0 0 0,0 0 0,0 0 0,0 1 0,0-1 0,0 0 0,0 0 0,0 0 0,0 1 0,0-1 0,0 0 0,0 0 0,0 1 0,0-1 0,0 0 0,0 0 0,0 1 0,0-1 0,0 0 0,0 1 0,0-1 0,0 0 0,0 0 0,0 1 0,0-1 0,0 0 0,0 0 0,0 2 0,0-1 0,2 1 0,-2-2 0,1 1 0,-1-1 0,0 0 0,0 1 0,0-1 0,0 0 0,0 0 0,2 1 0,-2-1 0,2 0 0,-2 0 0,0 0 0,0 1 0,1-1 0,-1 0 0,2 0 0,-2 1 0,0-1 0,1 0 0,0 0 0,0 0 0,-1 1 0,0-1 0,0 0 0,1 1 0,0-1 0,0 0 0,-1 0 0,0 1 0,0-1 0,0 0 0,0 0 0,0 1 0,2-1 0,-2 0 0,1 0 0,-1 1 0,0-1 0,0 0 0,0 1 0,0-1 0,0 0 0,2 0 0,-2 1 0,2-1 0,-2 0 0,0 0 0,0 0 0,0 1 0,0-1 0,1 0 0,-1 1 0,2-1 0,-2 0 0,0 0 0,0 1 0,0-1 0,0 0 0,0 0 0,0 1 0,0-1 0,0 0 0,0 0 0,0 1 0,0-1 0,0 0 0,0 0 0,0 1 0,0-1 0,0 0 0,1 0 0,0 1 0,0-1 0,-1 0 0,0 1 0,0-1 0,0 0 0,0 0 0,2 1 0,-2-1 0,1 0 0,-1 0 0,0 1 0,0-1 0,0 2 0,0-1 0,0 1 0,0-2 0,0 2 0,0-1 0,0 2 0,0-2 0,0 1 0,0 0 0,0-1 0,2 3 0,-2-3 0,2 2 0,-2-2 0,0 1 0,0 0 0,0-1 0,0 3 0,0-4 0,0 2 0,0 0 0,0-1 0,0 1 0,0 0 0,1-1 0,0 3 0,0-4 0,-1 2 0,0-1 0,0-1 0,0 0 0,0 0 0,0 1 0,0-1 0,0 0 0,0 0 0,0 1 0,2-1 0,-2 0 0,1 0 0,-1 1 0,0-1 0,0 0 0,0 0 0,0 1 0,2-3 0,-2 2 0,2-1 0,-2 1 0,0 0 0,0 1 0,0-1 0,0 0 0,0 0 0,0 0 0,0 1 0,0-1 0,1-1 0,0 1 0,0-1 0,-1 1 0,0 0 0,0 0 0,0 1 0,1-1 0,0 0 0,0 0 0,-1 1 0,0-1 0,0 0 0,0 0 0,0 1 0,0-1 0,0 0 0,0 0 0,0 1 0,0-1 0,0 0 0,0 1 0,0-1 0,0 0 0,0 0 0,0 1 0,2-1 0,-2 0 0,1 0 0,-1 1 0,0-1 0,0 0 0,0 1 0,2-1 0,-2 0 0,2 0 0,-2 1 0,0-1 0,0 0 0,0 0 0,0 1 0,0-1 0,0 0 0,0 0 0,0 1 0,0-1 0,0 0 0,0 0 0,0 0 0,0 0 0,0 1 0,0-1 0,0 0 0,0 0 0,0 0 0,1-1 0,-1 0 0,2 0 0,-2 1 0,0 1 0,0-1 0,0 0 0,0 0 0,0 0 0,0 1 0,0-1 0,0 0 0,0 0 0,0 0 0,0 1 0,0-1 0,0 0 0,1 0 0,0 0 0,0 1 0,-1-1 0,0 0 0,0 0 0,0 1 0,0-1 0,0 0 0,0 0 0,0 1 0,0-1 0,0 0 0,0 0 0,0 1 0,0-1 0,0 0 0,0 0 0,0 1 0,0-1 0,0 0 0,0 0 0,0 1 0,0-1 0,0 0 0,0 2 0,0-1 0,0 1 0,0-2 0,0 0 0,0 2 0,0-1 0,0 1 0,0 0 0,0-1 0,0 1 0,0-2 0,0 1 0,0-1 0,0 0 0,0 0 0,0 1 0,0-1 0,0 0 0,0 0 0,0 1 0,0-1 0,0 0 0,0 0 0,0 1 0,0-1 0,0 0 0,0 0 0,0 0 0,0 1 0,0-1 0,0 0 0,0 0 0,0 0 0,0 0 0,0 1 0,0-1 0,-1 0 0,0 0 0,0 0 0,1 0 0,0 1 0,-1-1 0,0 0 0,0 0 0,-1 0 0,2 1 0,-1-1 0,-1 0 0,2 0 0,-2 1 0,1-1 0,0 0 0,-1 0 0,1 1 0,0-1 0,-1 0 0,2 0 0,-2 1 0,1-1 0,1 0 0,-3 1 0,1-1 0,0 0 0,1 0 0,-1 1 0,2-1 0,-2 0 0,1 0 0,0 1 0,0-1 0,-1 0 0,2 0 0,-3 1 0,3-1 0,-3 0 0,3 0 0,-2 0 0,1-1 0,0 1 0,0-1 0,0 1 0,0 0 0,-2 0 0,3 0 0,-1 0 0,-1-1 0,2 1 0,-2-1 0,2 1 0,0 0 0,-1-1 0,1 1 0,-2-2 0,2 3 0,-1-3 0,0 2 0,0-1 0,-1 1 0,2 0 0,-1 1 0,-1-3 0,2 2 0,-2-1 0,2 1 0,-1 1 0,0-1 0,0 0 0,-1-1 0,2 1 0,-2-2 0,2 3 0,-1-3 0,1 2 0,-2-1 0,2 1 0,-1-1 0,0 1 0,0-1 0,-1 1 0,2 0 0,-3 0 0,3 0 0,-2 1 0,2-1 0,-1 0 0,1 0 0,-3 1 0,2-1 0,0 0 0,-1 0 0,2 1 0,-1-1 0,-1 0 0,2 0 0,-2 1 0,1-1 0,0 0 0,-2 1 0,3-1 0,-3 0 0,3 0 0,-3 2 0,2-1 0,0 1 0,-1 0 0,2-1 0,-4 1 0,4 0 0,-3-1 0,3 1 0,-2-2 0,1 2 0,0-1 0,0 1 0,-1-2 0,2 1 0,-2-1 0,1 0 0,0 0 0,-2 2 0,3-1 0,-3 1 0,3-2 0,-3 1 0,2 1 0,-2-2 0,3 2 0,-1-1 0,-1-1 0,2 0 0,-2 1 0,1-1 0,0 0 0,0 0 0,1 1 0,-2-1 0,2 0 0,-2 0 0,2 0 0,-1-1 0,1 1 0,-2-2 0,1 3 0,0-1 0,0 0 0,0-1 0,0 0 0,0 0 0,1 1 0,-2 0 0,2 1 0,-2-1 0,1-2 0,0 2 0,0-1 0,0 0 0,0 1 0,0-2 0,-1 1 0,2 1 0,-3-3 0,3 3 0,-2-1 0,1 0 0,0 1 0,-1-2 0,1 3 0,-1-1 0,0 0 0,-1 0 0,1 0 0,-1-1 0,3 0 0,-3-1 0,3 2 0,-3-2 0,2 2 0,-1-1 0,1 1 0,0-2 0,-1 1 0,2 1 0,-2-3 0,2 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13T19:35:22.070"/>
    </inkml:context>
    <inkml:brush xml:id="br0">
      <inkml:brushProperty name="width" value="0.0441" units="cm"/>
      <inkml:brushProperty name="height" value="0.0441" units="cm"/>
      <inkml:brushProperty name="color" value="#FFC114"/>
    </inkml:brush>
  </inkml:definitions>
  <inkml:trace contextRef="#ctx0" brushRef="#br0">1086 0 24575,'0'3'0,"0"0"0,0 1 0,0-1 0,0 0 0,0 0 0,0 0 0,-1 0 0,1 0 0,-2 0 0,2 0 0,0 1 0,-1-1 0,1 0 0,-2 0 0,1-1 0,0 0 0,0 0 0,-1 0 0,2 1 0,-1-2 0,-1 1 0,2 1 0,-3-1 0,1 1 0,-1 0 0,2 0 0,-2-2 0,3 2 0,-3-3 0,2 3 0,0-1 0,-1 1 0,2 0 0,-1 0 0,-1-1 0,2 1 0,-2-1 0,1 1 0,1 0 0,-3 0 0,2 0 0,-2 1 0,3-1 0,-3 0 0,3 1 0,-3-1 0,2 0 0,-2 0 0,3 1 0,-3-1 0,3 0 0,-3 0 0,2 1 0,-2-1 0,3 0 0,-1 0 0,-1 1 0,2-1 0,-3 0 0,2 1 0,-1-1 0,0 0 0,0 0 0,-1 1 0,1-1 0,-1 0 0,1 1 0,-1-1 0,1 0 0,0 0 0,-1 1 0,3-1 0,-3 0 0,1 0 0,0 1 0,-1-1 0,1 0 0,-1 0 0,1 1 0,0-3 0,1 2 0,-2-2 0,3 1 0,-3 0 0,3 1 0,-3-1 0,2 1 0,-1-1 0,0-1 0,0 2 0,-1-2 0,3 1 0,-3 0 0,1 1 0,-1 1 0,-1-1 0,1 0 0,0 0 0,0 0 0,0 0 0,0-1 0,0 1 0,-1-3 0,1 3 0,0-3 0,0 3 0,-1-2 0,1 0 0,1 0 0,-1 0 0,1 0 0,-1-1 0,0 2 0,-1-2 0,1 2 0,0-2 0,-1 0 0,1 0 0,0 0 0,-2 0 0,1 0 0,-3 0 0,3 1 0,-3-1 0,4 2 0,-4-2 0,1 0 0,1 0 0,0 1 0,0 0 0,1 0 0,-1-1 0,1 2 0,1-2 0,-2 1 0,1 1 0,-1-2 0,2 2 0,-1-2 0,1 1 0,0-1 0,-1 2 0,1-1 0,0 0 0,0 0 0,-1 1 0,1-2 0,0 3 0,0-3 0,-1 3 0,1-3 0,0 3 0,0-2 0,0 0 0,-1-1 0,1 0 0,0 1 0,0 0 0,0 0 0,-1-1 0,1 0 0,0 1 0,0 0 0,-1 0 0,1-1 0,0 0 0,0 0 0,-1 0 0,1 0 0,0 2 0,0-2 0,-1 1 0,1-1 0,0 0 0,-1 0 0,1 0 0,0 0 0,0 0 0,-1 0 0,1 2 0,0-2 0,-1 2 0,1-2 0,0 0 0,-1 0 0,1 1 0,0 0 0,-1 0 0,-1-1 0,2 1 0,-3 0 0,3 0 0,0-1 0,-1 0 0,1 0 0,0 0 0,0 0 0,-3 0 0,3 0 0,-4 2 0,3-2 0,-1 2 0,2-2 0,0 0 0,-1 0 0,1 0 0,0 0 0,-1 0 0,1 0 0,0 0 0,-1 0 0,1 0 0,0 0 0,0 0 0,-1 0 0,1 0 0,0 0 0,0 0 0,0 0 0,-1 0 0,1 0 0,0 0 0,0 0 0,0 0 0,-1 0 0,1 0 0,0 0 0,0 0 0,0 0 0,-1 0 0,1 0 0,0 0 0,0 0 0,-1 0 0,1 0 0,0 0 0,0 0 0,-1 0 0,1 0 0,0 0 0,-1 0 0,1 0 0,0 0 0,-1 0 0,1 0 0,0 0 0,-1 0 0,1 0 0,0 0 0,-1 0 0,1 0 0,-2 0 0,1 0 0,-1 0 0,2 0 0,-1 0 0,1 0 0,0 0 0,-1 0 0,1 0 0,0 0 0,0 0 0,-1 0 0,1 0 0,0 0 0,-1 0 0,1 0 0,0 0 0,-1 0 0,1 0 0,0 0 0,-1 0 0,1 0 0,0 0 0,0 0 0,-1 0 0,1 0 0,-2 0 0,1 0 0,0 0 0,0 0 0,1 0 0,0 0 0,-1 0 0,1 0 0,-2 0 0,1 0 0,-1 0 0,2 0 0,-1 0 0,1 0 0,0 0 0,0 0 0,-1 0 0,1 0 0,0 0 0,-1 0 0,1 0 0,0 1 0,-1 0 0,1 0 0,0-1 0,-1 0 0,1 0 0,0 2 0,-1-2 0,1 1 0,0-1 0,-1 2 0,1-2 0,-2 2 0,1-2 0,-1 1 0,2 0 0,0 0 0,-1-1 0,1 0 0,0 0 0,-1 0 0,-1 2 0,1-2 0,-1 2 0,2-2 0,-2 1 0,1 0 0,-3 0 0,3 1 0,-1-2 0,2 2 0,-2-1 0,1 0 0,-1 0 0,2 1 0,-1-2 0,1 1 0,0-1 0,-1 2 0,1-2 0,0 2 0,-1-2 0,1 0 0,0 0 0,0 0 0,-1 0 0,1 0 0,0 0 0,0 0 0,-1 0 0,1 0 0,1 1 0,0-1 0,0 2 0,-1-1 0,-1-1 0,1 3 0,0-2 0,1 2 0,-1-3 0,1 3 0,-1-3 0,1 3 0,-1-3 0,3 2 0,-1-2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20:03:13.977"/>
    </inkml:context>
    <inkml:brush xml:id="br0">
      <inkml:brushProperty name="width" value="0.09701" units="cm"/>
      <inkml:brushProperty name="height" value="0.09701" units="cm"/>
      <inkml:brushProperty name="color" value="#FFC114"/>
    </inkml:brush>
  </inkml:definitions>
  <inkml:trace contextRef="#ctx0" brushRef="#br0">1 1 24575,'3'1'0,"-1"0"0,1 2 0,2 0 0,-2 0 0,2 1 0,0-1 0,-2 0 0,3 0 0,-2 0 0,0 0 0,-1 0 0,0 0 0,0 0 0,0 0 0,0-1 0,0-1 0,-2 0 0,2 1 0,-1 1 0,2 0 0,1 2 0,0 0 0,2 1 0,-2 0 0,0 0 0,1-1 0,-2 0 0,0 0 0,1-2 0,-2 0 0,2 2 0,-2-2 0,0 2 0,0-1 0,2 0 0,-1 0 0,2 0 0,-3 0 0,4 0 0,-4 2 0,2-2 0,0 1 0,-2-2 0,2 0 0,-2 0 0,0 0 0,0 0 0,0 0 0,0 0 0,0 0 0,0-2 0,0 2 0,0-3 0,0 3 0,0-1 0,0-1 0,1 3 0,-1-3 0,2 3 0,-2-2 0,0-1 0,0 2 0,-1-3 0,1 3 0,0-1 0,0-1 0,2 2 0,-2-1 0,4 1 0,-4 0 0,3 0 0,-2 0 0,2 1 0,-3-3 0,2 2 0,0-1 0,-2 1 0,2 0 0,-1 0 0,1 0 0,0 0 0,-1 0 0,1 0 0,-2-1 0,2 1 0,-1-1 0,0 1 0,0 0 0,1 0 0,-2 0 0,2 0 0,0 0 0,-2-1 0,3 1 0,-2-1 0,0-1 0,-1 2 0,0-3 0,0 2 0,0-1 0,0-1 0,0 2 0,0-1 0,-1 1 0,1 1 0,4 1 0,0 2 0,2 1 0,2 0 0,-2 0 0,1 0 0,0 0 0,-2-1 0,-3-2 0,0-1 0,-2 0 0,0-1 0,0-1 0,0-1 0,-1 0 0,0 2 0,0-1 0,4 2 0,1 1 0,4-1 0,0 2 0,2 1 0,-2 2 0,2-2 0,-2-1 0,-2-2 0,0 1 0,-4-1 0,-1 0 0,-1-1 0,0-1 0,-1 0 0,0 0 0,2 1 0,1 0 0,1 2 0,3-1 0,-2 0 0,3 1 0,-2-1 0,-1 2 0,-1-1 0,-1 1 0,2-2 0,-1 0 0,-1 1 0,2-3 0,-2 2 0,1-1 0,1 1 0,0-1 0,-1 1 0,1-1 0,-1 1 0,1 1 0,2-3 0,-2 2 0,1-1 0,-1 1 0,0 1 0,1-2 0,-2 0 0,2 0 0,-3 0 0,0 1 0,-1-3 0,1 3 0,-2-3 0,2 3 0,0-1 0,0 0 0,0 0 0,1 0 0,-3 0 0,3 1 0,-1-3 0,0 3 0,2-1 0,-4-1 0,3 2 0,1-1 0,-2 1 0,3 0 0,-5-1 0,2 1 0,-1-1 0,0-1 0,0 2 0,1-3 0,-2 2 0,2-1 0,-2-1 0,0 3 0,1-3 0,0 3 0,0-3 0,1 2 0,-2-1 0,2-1 0,0 3 0,0-3 0,1 2 0,1-1 0,-1 1 0,1 0 0,-2 1 0,1-3 0,-1 2 0,0-1 0,0-1 0,0 3 0,-2-3 0,3 2 0,-2-1 0,2 0 0,-1 1 0,0-1 0,1 2 0,-2-3 0,2 3 0,-1-3 0,0 3 0,-1-2 0,-1 0 0,2 0 0,-2 0 0,5 2 0,-3-3 0,2 3 0,1-3 0,-3 3 0,4-1 0,-3 0 0,3 1 0,-2-3 0,2 3 0,-3-1 0,1 0 0,-2 1 0,1-3 0,-3 1 0,2 1 0,0-2 0,-2 1 0,3 1 0,-1-2 0,0 2 0,1-1 0,1-1 0,-2 3 0,1-2 0,-3 0 0,0-1 0,0 1 0,0 0 0,0 0 0,-2-1 0,1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14T00:44:55.461"/>
    </inkml:context>
    <inkml:brush xml:id="br0">
      <inkml:brushProperty name="width" value="0.0441" units="cm"/>
      <inkml:brushProperty name="height" value="0.0441" units="cm"/>
      <inkml:brushProperty name="color" value="#33CCFF"/>
    </inkml:brush>
  </inkml:definitions>
  <inkml:trace contextRef="#ctx0" brushRef="#br0">1 0 24575,'3'0'0,"1"2"0,1 0 0,-1 0 0,2 1 0,-3-2 0,1 2 0,-1-3 0,1 3 0,-1-2 0,-1 2 0,1-3 0,-2 3 0,2-2 0,-1 2 0,1-3 0,1 3 0,-1-1 0,1 0 0,-1 1 0,1-2 0,-2 2 0,1-1 0,-1 1 0,1-1 0,1 1 0,-1-1 0,1 2 0,-1-2 0,1 1 0,-1-3 0,1 4 0,0-4 0,-3 3 0,2-3 0,-1 3 0,2-1 0,-1 2 0,1-2 0,-1 1 0,1-1 0,-1 0 0,-1 1 0,1-3 0,-1 3 0,2-1 0,-1 2 0,1-1 0,-1 1 0,1-1 0,-1-1 0,-1 2 0,1-3 0,-2 3 0,2-1 0,-1 1 0,1-1 0,1 1 0,-1-1 0,1 1 0,-1 0 0,1-1 0,-1-1 0,1 0 0,-1-1 0,1 1 0,-1 2 0,1-1 0,-1 1 0,1 0 0,-2-1 0,1-1 0,-3 1 0,2-1 0,0 1 0,0 1 0,1-1 0,1 1 0,-1 0 0,1-2 0,-1 1 0,1-1 0,-1 1 0,1 0 0,-1 3 0,3-2 0,-2 1 0,1-1 0,-1 0 0,-1-2 0,-1 1 0,1-3 0,-1 1 0,3 3 0,-1-2 0,4 6 0,-4-4 0,1 3 0,-1-3 0,0 2 0,-1-3 0,1-1 0,-1 2 0,-1-3 0,2 3 0,-3-1 0,3 1 0,0-1 0,-1 1 0,1 0 0,-1-1 0,1 1 0,-2-1 0,1-1 0,-3 1 0,2-1 0,0 2 0,0 1 0,1-1 0,1 2 0,0-3 0,-2 1 0,1-1 0,-1 1 0,0 0 0,1-2 0,-3 1 0,3-3 0,-2 3 0,0-1 0,-1 1 0,2 1 0,0-1 0,1 1 0,1 2 0,-2-2 0,2 3 0,-2-3 0,1 2 0,-1-3 0,0 1 0,-1-1 0,0 1 0,0-1 0,-1 1 0,0-1 0,0 1 0,2-1 0,-2 1 0,4-1 0,-4 1 0,3 1 0,-1-1 0,1 4 0,0-4 0,-3 3 0,3-3 0,-2 2 0,0-3 0,-1 1 0,0-1 0,0 3 0,0-2 0,0 1 0,2-1 0,-2-1 0,2 1 0,-2-1 0,0 1 0,1-2 0,0 1 0,0-1 0,-1 1 0,0 1 0,0-1 0,0 3 0,0-2 0,2 1 0,0-1 0,0-1 0,-1 1 0,-1 0 0,0-1 0,0 0 0,0 1 0,0-1 0,0 1 0,0-1 0,0 1 0,2 0 0,-2-1 0,2 1 0,-2-1 0,0 1 0,0-1 0,1 0 0,0 1 0,0-1 0,1 1 0,-2-1 0,3 1 0,-2 1 0,0-1 0,-1 2 0,0-2 0,2-1 0,-2 1 0,2-1 0,-2 0 0,0 3 0,0-2 0,0 1 0,0-1 0,0 0 0,0-1 0,0 1 0,0-1 0,0 1 0,0-1 0,0 2 0,0-1 0,0 4 0,0-4 0,0 3 0,0-3 0,0 2 0,0-3 0,0 1 0,0 0 0,2-2 0,-2 1 0,1 0 0,-1 1 0,0 1 0,0 0 0,0-1 0,0 2 0,0-2 0,0-1 0,0 1 0,0-1 0,0 0 0,0 1 0,0-1 0,0 1 0,0-1 0,0 1 0,0 0 0,0-1 0,0 1 0,0-1 0,0 1 0,0-1 0,0 1 0,0-1 0,0 1 0,0-1 0,0 1 0,0-1 0,0 0 0,0 1 0,0-1 0,-1 0 0,0 1 0,0-1 0,1 1 0,0-1 0,-2 1 0,2-1 0,-2 1 0,2-1 0,0 1 0,-1-1 0,0 1 0,0 0 0,1-1 0,0 1 0,0-1 0,-2 1 0,2-1 0,-2 1 0,2-1 0,0 1 0,0-1 0,0 1 0,0-1 0,0 0 0,0 1 0,0-1 0,0 1 0,0-1 0,0 1 0,0-1 0,0 1 0,0-1 0,0 1 0,0-1 0,0 2 0,0 0 0,0 0 0,0-1 0,0-1 0,0 3 0,0-2 0,0 1 0,0-1 0,-3-1 0,2 1 0,-3-2 0,4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14T00:44:59.642"/>
    </inkml:context>
    <inkml:brush xml:id="br0">
      <inkml:brushProperty name="width" value="0.0441" units="cm"/>
      <inkml:brushProperty name="height" value="0.0441" units="cm"/>
      <inkml:brushProperty name="color" value="#33CCFF"/>
    </inkml:brush>
  </inkml:definitions>
  <inkml:trace contextRef="#ctx0" brushRef="#br0">140 1 24575,'0'3'0,"0"0"0,0 1 0,0-1 0,0 1 0,0-1 0,0 1 0,0-1 0,0 0 0,0 1 0,0-1 0,0 1 0,0-1 0,0 1 0,0 0 0,0-1 0,-1-1 0,0 1 0,-2-1 0,3 2 0,-3-1 0,1 1 0,0 0 0,-2-1 0,4 1 0,-2-1 0,1 1 0,0-1 0,-2 1 0,3-1 0,-3 1 0,2-1 0,-2 1 0,3 0 0,-3-1 0,2 0 0,-2-1 0,3 1 0,-2-1 0,2 2 0,0-1 0,0 1 0,-1-1 0,0 1 0,0-1 0,-1 1 0,2 0 0,-2-1 0,1 0 0,0 1 0,0-1 0,-1 1 0,2-1 0,-4 1 0,4-1 0,-2 1 0,1-1 0,1 1 0,-3-1 0,2 0 0,-2 1 0,3 0 0,-2-1 0,2 1 0,-2-2 0,2 1 0,-3-2 0,1 3 0,0-1 0,-1 0 0,1 1 0,-2 0 0,2-1 0,-1 1 0,3-1 0,-2 1 0,0-1 0,2 1 0,-2-1 0,-1 1 0,2 0 0,-2-1 0,1 1 0,2 0 0,-2-1 0,0-1 0,2 1 0,-2-1 0,2 1 0,0 1 0,-1-1 0,0 1 0,0-1 0,1 1 0,-2-1 0,2 1 0,-2 0 0,1-3 0,0 2 0,0-1 0,1 2 0,-2-1 0,2 1 0,-2-1 0,2 1 0,-1-1 0,0 1 0,0-1 0,-1 0 0,2 1 0,-2 0 0,0-1 0,2 1 0,-2-1 0,2 1 0,-1-2 0,0 1 0,0-3 0,1 2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14T00:45:04.117"/>
    </inkml:context>
    <inkml:brush xml:id="br0">
      <inkml:brushProperty name="width" value="0.0441" units="cm"/>
      <inkml:brushProperty name="height" value="0.0441" units="cm"/>
      <inkml:brushProperty name="color" value="#33CCFF"/>
    </inkml:brush>
  </inkml:definitions>
  <inkml:trace contextRef="#ctx0" brushRef="#br0">446 0 24575,'0'3'0,"0"1"0,0-1 0,0 3 0,0-2 0,-2 3 0,2-1 0,-2 0 0,0 2 0,0-4 0,0 1 0,-1-1 0,1-1 0,0 1 0,-2 0 0,4-1 0,-3 1 0,2-1 0,-2 1 0,3 1 0,-4-1 0,4 2 0,-3-2 0,1-1 0,0 1 0,-1-1 0,1 1 0,0-1 0,-2 1 0,2 1 0,-2 0 0,-1 0 0,1-1 0,0 1 0,0 0 0,2 0 0,-1-1 0,1-1 0,-1-1 0,1 1 0,-2-1 0,0 0 0,2 1 0,-1-1 0,1 2 0,-2 0 0,1-1 0,-1-1 0,2 1 0,-1-1 0,3 2 0,-4-2 0,4 1 0,-3-3 0,2 3 0,-2-1 0,3 2 0,-4 0 0,4-1 0,-3 1 0,1-1 0,0 1 0,-1-1 0,2 1 0,0-1 0,-1 1 0,0-1 0,0 1 0,-1-1 0,1 1 0,0 0 0,-1-1 0,2 1 0,-2-1 0,1 1 0,0-1 0,-1 1 0,2-1 0,0 1 0,-1 0 0,2-1 0,-3 1 0,1-1 0,0 1 0,-2 0 0,4-1 0,-3 1 0,2-1 0,-2-1 0,3 1 0,-2-1 0,1 0 0,-1 1 0,0-1 0,-1 2 0,2-1 0,-2 1 0,1-1 0,0 1 0,-1-1 0,2 1 0,-2-1 0,2 1 0,-1-1 0,-2-1 0,4 1 0,-3-1 0,1 2 0,0-1 0,-1 1 0,2-1 0,-2-1 0,3 1 0,-3-2 0,2 2 0,-2-1 0,1 1 0,-1 1 0,-1-1 0,2 1 0,-1-3 0,3 3 0,-3-4 0,2 3 0,-2-1 0,1 2 0,-1-1 0,-1 1 0,2-1 0,-1-1 0,3 1 0,-4-1 0,2 0 0,0 1 0,-1-1 0,1 2 0,-1-2 0,1 1 0,0-1 0,1 0 0,0 1 0,-2-1 0,1 1 0,0 1 0,-1-2 0,1 1 0,0-1 0,-1 1 0,3 1 0,-3-2 0,2 1 0,-2-1 0,1 1 0,-2 0 0,1 1 0,1-1 0,-1 1 0,1-2 0,0 1 0,0-1 0,2 1 0,-1-1 0,0 1 0,-2-1 0,3 2 0,-2-1 0,1 1 0,-1-1 0,0 1 0,-1-1 0,2 1 0,-4 1 0,4-1 0,-2 1 0,3-1 0,-2 0 0,2-1 0,-3 1 0,2-1 0,0 1 0,-3-1 0,3 1 0,-4-1 0,3 1 0,0 0 0,-1-1 0,2 1 0,0-1 0,-1-1 0,-1 1 0,-1 1 0,-1 2 0,-1 0 0,1 2 0,0-4 0,1 1 0,0-1 0,2 0 0,-1-1 0,3 1 0,-3-2 0,2-1 0,0-1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14T00:45:13.775"/>
    </inkml:context>
    <inkml:brush xml:id="br0">
      <inkml:brushProperty name="width" value="0.0441" units="cm"/>
      <inkml:brushProperty name="height" value="0.0441" units="cm"/>
      <inkml:brushProperty name="color" value="#33CCFF"/>
    </inkml:brush>
  </inkml:definitions>
  <inkml:trace contextRef="#ctx0" brushRef="#br0">1404 0 24575,'0'4'0,"0"-1"0,0 0 0,0 1 0,0-1 0,-2 1 0,2-1 0,-3 1 0,1-1 0,-2 1 0,0-1 0,1 1 0,1-1 0,-1 1 0,2-1 0,-2-1 0,3 1 0,-3-1 0,1 2 0,-2-1 0,0 1 0,1-1 0,-1 3 0,0-2 0,0 1 0,2-1 0,-1-1 0,3 1 0,-3-2 0,2 1 0,-2-3 0,1 3 0,0-1 0,-1 2 0,1 0 0,-3-1 0,0 1 0,0 0 0,1-1 0,1 1 0,1-1 0,-2-1 0,4 1 0,-3-2 0,1 0 0,-1 1 0,-1 0 0,1 1 0,-1 1 0,-2 0 0,2-1 0,-1 1 0,1-1 0,0 1 0,1-2 0,1 1 0,-1-3 0,3 3 0,-4-2 0,2 2 0,-1-1 0,-1 1 0,-1 1 0,1 0 0,-2-1 0,2-1 0,1 2 0,-1-2 0,1 0 0,1 1 0,-1-1 0,1 1 0,-2 0 0,0 1 0,1 0 0,-1-2 0,2 1 0,-1-3 0,3 3 0,-4-2 0,2 0 0,0 1 0,-1-2 0,1 3 0,-1-1 0,-2 0 0,1 1 0,-1-1 0,3 2 0,-1-1 0,1-1 0,-2 0 0,2 0 0,-1-2 0,1 3 0,-1-1 0,-1 2 0,-1-1 0,1 1 0,-2 0 0,3-1 0,-1 1 0,0-1 0,1-1 0,-1 1 0,1-1 0,0 0 0,-1 1 0,0-1 0,1 2 0,-1-1 0,0-1 0,-1 2 0,2-2 0,-2 0 0,3 1 0,-1-2 0,1 2 0,-1-3 0,1 2 0,-2-2 0,1 0 0,-1 0 0,0 1 0,1 0 0,-1 2 0,1-3 0,-1 3 0,1-2 0,-1 0 0,0 1 0,1-2 0,-1 2 0,0-2 0,2 2 0,-1-2 0,1 2 0,-1-1 0,-1-1 0,0 2 0,1-2 0,-1 1 0,1 0 0,-1 0 0,1-1 0,-1 0 0,1 2 0,-2-2 0,1 2 0,-4-1 0,2 0 0,-2 1 0,0-1 0,0 0 0,0 2 0,2-2 0,-1 2 0,2-2 0,0 0 0,1 1 0,1-2 0,-1 2 0,0 0 0,1-2 0,-1 2 0,-1-2 0,0 1 0,0 0 0,1 0 0,1 1 0,-1-2 0,1 2 0,-1-2 0,1 1 0,-3 0 0,2 0 0,-2-1 0,1 2 0,1-2 0,-2 2 0,3-2 0,-1 2 0,0-2 0,1 2 0,0-2 0,-1 0 0,1 0 0,-1 0 0,0 0 0,1 0 0,-1 0 0,0 0 0,1 0 0,-1 0 0,1 0 0,-1 0 0,0 0 0,1 0 0,-1 0 0,1 0 0,-1 0 0,0 0 0,1 0 0,-1 0 0,1 0 0,0 0 0,-1 0 0,1 0 0,-3 0 0,2 0 0,-4 0 0,4 0 0,-3 0 0,3 0 0,-2 0 0,3 0 0,-1 0 0,1 0 0,-2 0 0,-1 0 0,1 0 0,-3 0 0,2 0 0,-2 0 0,0 0 0,0 0 0,2 0 0,1 0 0,-1 0 0,0 0 0,0 0 0,-1 0 0,3 0 0,-2-2 0,2 2 0,1-2 0,-1 2 0,0 0 0,1 0 0,1-1 0,-1 0 0,1 0 0,-1-1 0,-1 2 0,1-2 0,-1 2 0,0 0 0,1 0 0,-1 0 0,1 0 0,-1-1 0,0 0 0,1 0 0,-1 1 0,0 0 0,1 0 0,0 0 0,-3 0 0,2 0 0,-5 0 0,2 0 0,-3 0 0,-1 0 0,3 0 0,-2 0 0,4 0 0,-2 0 0,4 0 0,-1 0 0,1 0 0,1 0 0,-1 0 0,1 0 0,-3 0 0,2 0 0,-3 0 0,3 0 0,-4 0 0,4 0 0,-1 0 0,1 0 0,-2 0 0,2 0 0,-1 0 0,1 0 0,1 0 0,-1 0 0,1 0 0,-2 0 0,-1 0 0,-2 0 0,0 0 0,0 0 0,0 0 0,2 0 0,0 0 0,2 0 0,1 1 0,-2 0 0,1 2 0,-3-1 0,1 2 0,0-1 0,-1 1 0,3 0 0,-2 0 0,2-2 0,2 1 0,-1-3 0,3 3 0,-3-2 0,1 1 0,-4-1 0,0 2 0,-2-1 0,0 2 0,0 0 0,0 0 0,0 0 0,0 0 0,2 0 0,1 0 0,1-1 0,0 1 0,1-2 0,1 1 0,-1-3 0,1 2 0,0-1 0,-1 0 0,1 2 0,0-1 0,-1 1 0,1 0 0,-1 1 0,-1-1 0,-2 3 0,4-2 0,-3 3 0,1-3 0,1 2 0,-2-2 0,3-1 0,0 1 0,0-1 0,1 1 0,0-1 0,-2 1 0,3-1 0,-3 1 0,2-1 0,0 1 0,-1-1 0,2 1 0,-2-1 0,0-1 0,2 1 0,-2-1 0,2 2 0,0-1 0,0 1 0,0-1 0,0 1 0,0-1 0,-1 1 0,0-1 0,0 1 0,1-1 0,0 1 0,0-1 0,0 1 0,0-1 0,0 0 0,0 1 0,0 0 0,0-1 0,0 1 0,0-1 0,0 1 0,0-1 0,0 1 0,0 0 0,0-1 0,0 0 0,0 1 0,0-1 0,0 1 0,0 0 0,0-1 0,0 1 0,0-1 0,0 0 0,0 1 0,0-1 0,0 1 0,0-1 0,0 1 0,0-1 0,0 1 0,0-1 0,0 1 0,0-1 0,0 0 0,0 1 0,0-1 0,0 1 0,0 0 0,0-1 0,1 1 0,0-1 0,0 1 0,-1-1 0,0 1 0,2 0 0,-2-1 0,2 0 0,-2 1 0,1-3 0,0 3 0,0-3 0,1 3 0,-2 0 0,2-1 0,-1-1 0,0 1 0,2-2 0,-3 2 0,2-1 0,-1-1 0,0 3 0,2-2 0,-1 1 0,0 1 0,-1-1 0,1-1 0,0 1 0,0-1 0,1 2 0,-3-1 0,3-1 0,-2 1 0,2-2 0,-1 0 0,1 1 0,-1 0 0,1 1 0,-1 1 0,2-1 0,-1 1 0,-1-1 0,1 1 0,-1-2 0,0 1 0,2-1 0,-4 2 0,3-1 0,-1 0 0,0 1 0,1-3 0,-3 2 0,3-2 0,-2 2 0,0-1 0,1 0 0,-2 1 0,3-3 0,-3 3 0,4-1 0,-2 2 0,1-1 0,0 1 0,-1-1 0,1-1 0,-2 1 0,2-1 0,-3 1 0,4 1 0,-3-1 0,3 1 0,-2-1 0,-1 1 0,1-2 0,-2 1 0,4-3 0,-4 4 0,1-2 0,1 1 0,-2 1 0,3-1 0,-2 1 0,0-1 0,1 0 0,-2 1 0,3-1 0,-2 1 0,0-1 0,1 1 0,-2-1 0,2 1 0,-1 0 0,0-1 0,0 1 0,1-1 0,-2 0 0,3 1 0,-2-1 0,0 1 0,1-1 0,-2 1 0,3-1 0,-2 1 0,2-1 0,-3 1 0,2 0 0,-2-1 0,0 1 0,1-3 0,0 2 0,2-2 0,-3 2 0,3-3 0,-3 2 0,2-2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14T00:45:15.684"/>
    </inkml:context>
    <inkml:brush xml:id="br0">
      <inkml:brushProperty name="width" value="0.0441" units="cm"/>
      <inkml:brushProperty name="height" value="0.0441" units="cm"/>
      <inkml:brushProperty name="color" value="#33CCFF"/>
    </inkml:brush>
  </inkml:definitions>
  <inkml:trace contextRef="#ctx0" brushRef="#br0">1 1 24575,'0'0'0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14T00:45:21.389"/>
    </inkml:context>
    <inkml:brush xml:id="br0">
      <inkml:brushProperty name="width" value="0.0441" units="cm"/>
      <inkml:brushProperty name="height" value="0.0441" units="cm"/>
      <inkml:brushProperty name="color" value="#33CCFF"/>
    </inkml:brush>
  </inkml:definitions>
  <inkml:trace contextRef="#ctx0" brushRef="#br0">1 1 24575,'1'3'0,"3"2"0,0 1 0,4 0 0,-4 2 0,2-4 0,-3 2 0,1-3 0,0 1 0,-1-1 0,1 1 0,-1-1 0,1 1 0,-1 0 0,1-1 0,0 1 0,-1-1 0,1 1 0,-1-1 0,1 1 0,-1 0 0,1-2 0,-1 1 0,-1-1 0,2 1 0,-2 1 0,1-1 0,1 1 0,-1 0 0,1-1 0,-1 1 0,1-1 0,0 1 0,-2-1 0,1-1 0,-1 2 0,1-3 0,1 1 0,-3 1 0,3-2 0,-2 2 0,1-1 0,1 1 0,-1 1 0,1-1 0,-1-1 0,1 1 0,-1-1 0,1 0 0,-1 1 0,1-2 0,-2 2 0,1-1 0,-1 0 0,1 1 0,1-3 0,0 4 0,-2-2 0,1 0 0,-1 1 0,1-3 0,1 3 0,-1-1 0,1 2 0,-1-2 0,-1 1 0,1-3 0,-1 3 0,1-2 0,-1 2 0,1-3 0,-1 3 0,2-1 0,-1 2 0,1-1 0,-1 0 0,0-1 0,-1 1 0,1-2 0,-1 2 0,2-3 0,-2 3 0,1-2 0,-1 2 0,1-3 0,-1 3 0,1-2 0,-1 2 0,1-1 0,0 1 0,1 1 0,0-1 0,1 1 0,-1 0 0,2-1 0,-3 1 0,1-2 0,-2 1 0,1-2 0,-1 2 0,1-3 0,1 3 0,-1-1 0,0 0 0,1 1 0,-2-1 0,1 0 0,-3 1 0,4-3 0,-3 3 0,3-2 0,-2 2 0,1-3 0,-1 2 0,1-1 0,1 1 0,-1 0 0,1 1 0,-1-1 0,1 1 0,-1-1 0,0 0 0,1-2 0,-1 0 0,0 0 0,2 1 0,-1 1 0,2 2 0,-1-1 0,2 1 0,-3 0 0,2 0 0,-1-1 0,-1 1 0,2 0 0,-3-1 0,1-1 0,-1 0 0,1-2 0,-1 0 0,0 0 0,0 1 0,1 1 0,-1 2 0,3 0 0,-2-1 0,3 1 0,-3 0 0,4 0 0,-4 1 0,4 0 0,-4 0 0,1-1 0,-1-2 0,-2 1 0,1-2 0,-3 2 0,4-3 0,-2 3 0,1-1 0,0 0 0,1 1 0,-1-3 0,-1 4 0,1-2 0,-1 1 0,2 1 0,0-2 0,-2 1 0,1-1 0,-1 1 0,1-1 0,-1 1 0,1-2 0,-1 2 0,1-1 0,1 1 0,-1 1 0,1-1 0,-1 1 0,1 1 0,0 0 0,-1 0 0,1-1 0,0-1 0,-1 1 0,1-2 0,-2 1 0,-1-1 0,1 0 0,-2 1 0,3-1 0,-1 1 0,4 1 0,-2 1 0,4 2 0,-2 1 0,2 0 0,-2-3 0,1 3 0,-3-4 0,2 2 0,-3-3 0,1 1 0,-1-1 0,-1 1 0,2-2 0,-4 1 0,3-3 0,-1 2 0,1-2 0,0 0 0,1 1 0,-1 1 0,2 4 0,1-1 0,2 3 0,0 0 0,2 1 0,-1-1 0,-1-2 0,0 1 0,-4-3 0,1 2 0,-1-2 0,-2-1 0,1-1 0,-1 0 0,1-2 0,0 1 0,3 3 0,0 2 0,2 2 0,0 0 0,0 0 0,0-2 0,-2 2 0,-1-4 0,-1 1 0,0-1 0,-1-2 0,-1 1 0,1-3 0,-2 4 0,2-1 0,-1 3 0,2 0 0,0 2 0,-1-4 0,1 1 0,0 1 0,0-2 0,-1 1 0,1-1 0,-1-2 0,-1 0 0,0-2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14T00:45:26.036"/>
    </inkml:context>
    <inkml:brush xml:id="br0">
      <inkml:brushProperty name="width" value="0.0441" units="cm"/>
      <inkml:brushProperty name="height" value="0.0441" units="cm"/>
      <inkml:brushProperty name="color" value="#33CCFF"/>
    </inkml:brush>
  </inkml:definitions>
  <inkml:trace contextRef="#ctx0" brushRef="#br0">1 1 24575,'0'5'0,"0"-2"0,0 2 0,0-1 0,1-1 0,1 1 0,2 0 0,0-1 0,-1 1 0,1-1 0,-1 3 0,1-2 0,0 1 0,-1-1 0,1-1 0,-2 1 0,1 0 0,-1-1 0,0 1 0,1-1 0,-1 3 0,2-2 0,0 3 0,0-1 0,0 2 0,0 0 0,-1 0 0,1 0 0,0-2 0,0 1 0,0-3 0,-1 2 0,1-2 0,0-1 0,-2 1 0,-1-1 0,-1 1 0,2-1 0,-2 1 0,3-1 0,-3 1 0,2 1 0,0 1 0,-2 2 0,4 0 0,-4-2 0,4 1 0,-4-1 0,2 2 0,-1-2 0,0 2 0,0-4 0,1 1 0,-2-1 0,2 0 0,-2-1 0,2 1 0,-2-1 0,2 1 0,-2-1 0,1 1 0,0-1 0,0 1 0,-1 0 0,0-1 0,0 1 0,0-1 0,0 1 0,0-1 0,0 0 0,0 1 0,0-1 0,0 3 0,2-2 0,-2 3 0,3-1 0,-2 0 0,1 0 0,-2-3 0,0 1 0,0-1 0,0 1 0,0-1 0,0 1 0,0-1 0,0 1 0,0 1 0,0-1 0,0 3 0,0-2 0,0 0 0,0-1 0,0-1 0,0 1 0,0-1 0,0 1 0,0-1 0,0 0 0,0 1 0,0-1 0,0 3 0,0 0 0,0 0 0,0 1 0,0-1 0,0 0 0,1 0 0,1-3 0,0 1 0,0 0 0,-2-1 0,0 0 0,0 1 0,0-1 0,0 1 0,0 1 0,1-1 0,0 4 0,0-2 0,-1 2 0,0-2 0,0 1 0,0-3 0,2 2 0,-2-3 0,2 1 0,-2-1 0,0 0 0,0 3 0,0 0 0,0 0 0,0 1 0,2-1 0,-2 0 0,2 2 0,-2-4 0,0 1 0,0-1 0,0-1 0,0 1 0,0-1 0,0 0 0,0 1 0,0 0 0,0 1 0,0-1 0,0 4 0,0-4 0,0 1 0,0-1 0,0-1 0,0 1 0,0-1 0,0 1 0,0-1 0,0 1 0,0 1 0,0-1 0,0 4 0,0-4 0,0 1 0,0-1 0,0-1 0,0 1 0,-2-2 0,2 1 0,-1-1 0,1 1 0,0 1 0,0-1 0,0 1 0,0-1 0,0 1 0,0-1 0,0 1 0,0 1 0,0-1 0,0 2 0,0-3 0,0 1 0,0-1 0,0 0 0,0 1 0,0 1 0,0 1 0,0 0 0,0 0 0,0-3 0,0 1 0,0 0 0,0-1 0,0-1 0,0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14T00:45:28.886"/>
    </inkml:context>
    <inkml:brush xml:id="br0">
      <inkml:brushProperty name="width" value="0.0441" units="cm"/>
      <inkml:brushProperty name="height" value="0.0441" units="cm"/>
      <inkml:brushProperty name="color" value="#33CCFF"/>
    </inkml:brush>
  </inkml:definitions>
  <inkml:trace contextRef="#ctx0" brushRef="#br0">72 1 24575,'0'3'0,"0"0"0,0 3 0,0-2 0,0 2 0,0-1 0,0-1 0,0 3 0,0-2 0,0 2 0,0-3 0,0 3 0,0-3 0,0 4 0,0-4 0,0 1 0,0 1 0,-2-2 0,2 2 0,-2-1 0,2-1 0,0 2 0,-2-3 0,2 1 0,-2-1 0,2 1 0,0-1 0,0 1 0,0 0 0,0-1 0,0 1 0,0-1 0,-1 1 0,0-1 0,0 1 0,1-1 0,-2 0 0,2 1 0,-2-1 0,2 1 0,-1-1 0,0 1 0,0 0 0,1-1 0,0 1 0,0-1 0,0 1 0,0-1 0,-2-1 0,2 1 0,-2-1 0,2 2 0,0-1 0,0 1 0,0-1 0,-2-1 0,2 1 0,-2-1 0,2 2 0,0-1 0,0 1 0,0-1 0,-1 1 0,0-1 0,0 1 0,1-1 0,-2-1 0,2 1 0,-2-1 0,2 2 0,0-1 0,-1 1 0,0-1 0,0 1 0,1-1 0,0 1 0,-2-1 0,2 1 0,-2-1 0,2 1 0,-1-2 0,0 1 0,0-1 0,1 1 0,-2 0 0,2 1 0,-2-1 0,1-1 0,0 1 0,0-1 0,1 2 0,-2-2 0,2 1 0,-2-1 0,0 1 0,2 0 0,-1 1 0,1-1 0,0 1 0,-2-2 0,2 1 0,-2-1 0,2 1 0,0 1 0,0-1 0,0 0 0,0 1 0,0-1 0,-2 1 0,2-1 0,-1 1 0,1-1 0,0 0 0,0 1 0,0-1 0,0 1 0,0-1 0,0 1 0,0-1 0,0 0 0,0 1 0,0-1 0,0 1 0,0-1 0,-2 1 0,2-1 0,-2 1 0,2-1 0,0 0 0,0 1 0,0-1 0,0 1 0,0-1 0,-2 1 0,2-1 0,-1 0 0,1 1 0,0-1 0,0 1 0,0-2 0,0-1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14T00:45:39.721"/>
    </inkml:context>
    <inkml:brush xml:id="br0">
      <inkml:brushProperty name="width" value="0.0441" units="cm"/>
      <inkml:brushProperty name="height" value="0.0441" units="cm"/>
      <inkml:brushProperty name="color" value="#33CCFF"/>
    </inkml:brush>
  </inkml:definitions>
  <inkml:trace contextRef="#ctx0" brushRef="#br0">0 1 24575,'4'0'0,"-2"2"0,1-2 0,-1 2 0,0-1 0,1 0 0,-1 2 0,2-1 0,-1 0 0,1 1 0,-1-1 0,1 0 0,-1 1 0,1-1 0,-1 0 0,1 1 0,-1-3 0,-1 3 0,2-2 0,-2 2 0,1-3 0,1 4 0,-1-4 0,1 3 0,-2-1 0,1 0 0,-1 1 0,1-1 0,1 0 0,-2 1 0,1-2 0,-1 0 0,0 1 0,1-2 0,-1 3 0,0-1 0,1 0 0,-1 1 0,2-2 0,-2 2 0,1-3 0,-1 2 0,0-1 0,1 0 0,-3 2 0,3-3 0,-1 2 0,0 0 0,2-2 0,-4 3 0,3-3 0,-1 4 0,2-4 0,-1 3 0,1-1 0,-1 0 0,1 1 0,-1-1 0,1 2 0,-1-2 0,-1 1 0,1-1 0,-1 0 0,0 1 0,2-3 0,-4 3 0,3-2 0,-2 2 0,2-3 0,-3 3 0,3-1 0,-1 2 0,2-1 0,-1 1 0,1-1 0,-1-1 0,1 2 0,-1-3 0,1 3 0,-2 0 0,1-1 0,-1-1 0,2 1 0,-2-1 0,1 2 0,-1-2 0,1 1 0,-1-1 0,2 0 0,-2 1 0,1-2 0,-1 2 0,1-3 0,-2 3 0,2-2 0,-1 2 0,1-3 0,-1 3 0,1-2 0,-1 2 0,0-1 0,1-1 0,-3 3 0,3-4 0,-1 3 0,2-3 0,-2 3 0,1-2 0,-1 2 0,1-1 0,1 0 0,-1 1 0,1-1 0,-1 1 0,1 1 0,-1-2 0,1 1 0,-1-1 0,1 0 0,-1 1 0,1-1 0,-2 1 0,1-1 0,-1 2 0,2-2 0,-1 1 0,1-1 0,-3 1 0,3-3 0,-3 3 0,3-1 0,0 0 0,-3 1 0,3-2 0,-2 2 0,1-1 0,0 0 0,-1 1 0,1-3 0,-2 3 0,2-2 0,-3 2 0,4-3 0,-4 3 0,3-2 0,-3 2 0,2-2 0,-1 1 0,1 1 0,0-1 0,2 2 0,-2-1 0,1 1 0,1-1 0,-1 1 0,1 0 0,-1-1 0,1 1 0,-1-1 0,1 1 0,-1-3 0,-1 3 0,1-4 0,-2 3 0,2-2 0,-1 2 0,1-1 0,1 1 0,-1-1 0,-1 1 0,1-3 0,-2 4 0,2-4 0,-1 3 0,1-3 0,-1 3 0,1-2 0,-1 2 0,2-1 0,-1 1 0,1 1 0,-1-2 0,-1 1 0,1-3 0,-1 3 0,0-1 0,1 0 0,-1 2 0,2-2 0,0 0 0,-1 1 0,-1-1 0,1 1 0,-1-1 0,2 2 0,-1-3 0,1 3 0,-1-2 0,-1 1 0,2-3 0,-4 4 0,3-4 0,-2 3 0,2-2 0,-1 2 0,1-1 0,1 1 0,-1 1 0,-1-1 0,1-1 0,-1 1 0,2-2 0,-2 2 0,1-3 0,-2 3 0,2-2 0,-1 2 0,1-1 0,1 1 0,-1-1 0,-1 1 0,1-2 0,-1 2 0,2-1 0,-1 0 0,-1 1 0,1-1 0,-1 1 0,2 1 0,-2-1 0,1-1 0,-1 2 0,0-2 0,1 0 0,-3 1 0,3-3 0,-2 3 0,2-2 0,-3 2 0,4-3 0,-4 3 0,3-2 0,-2 2 0,2-3 0,-3 3 0,3-2 0,-2 2 0,2-3 0,-1 3 0,1-3 0,-1 4 0,1-4 0,-2 3 0,2-3 0,-3 4 0,3-2 0,-1 1 0,0 1 0,2-2 0,-2 1 0,0-1 0,1 1 0,-1-1 0,0 2 0,1-4 0,-3 3 0,3-1 0,-1 2 0,2-1 0,-2 1 0,1-2 0,-3 1 0,3-1 0,-1 1 0,2 1 0,-1-1 0,-1 0 0,1-1 0,-3 1 0,4-2 0,-4 2 0,3-1 0,-3 1 0,3-1 0,-2 1 0,2-1 0,-1 2 0,0-1 0,1-1 0,-3 2 0,2-2 0,-1 0 0,0 1 0,2-1 0,-1 1 0,0 1 0,1-1 0,-1 1 0,1-1 0,-1 1 0,2-1 0,-3 1 0,3-1 0,-1 1 0,-1-1 0,2-1 0,-4 1 0,3-1 0,-3 2 0,4-1 0,-3 1 0,1-1 0,2-1 0,-4 1 0,1-1 0,1 0 0,-2 1 0,4-1 0,-4 1 0,3-1 0,-3 1 0,3-1 0,-2 2 0,0-1 0,-1 0 0,2 1 0,-2-1 0,3 1 0,-2-1 0,2 1 0,-3-1 0,4 1 0,-4 0 0,3-1 0,-2 1 0,0-1 0,-1 1 0,0-1 0,0 0 0,0 0 0,0 1 0,0-1 0,2 1 0,-2-1 0,3 3 0,-2-2 0,1 1 0,-2-1 0,1 0 0,0-1 0,0 1 0,-1-1 0,0 1 0,0-1 0,0 1 0,0 1 0,0-1 0,2 4 0,0-3 0,2 1 0,-2 0 0,2-1 0,-4-1 0,2 2 0,-2-2 0,1-2 0,0-4 0,0 0 0,-1-3 0,-2-1 0,2 4 0,-2-2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9T01:12:47.204"/>
    </inkml:context>
    <inkml:brush xml:id="br0">
      <inkml:brushProperty name="width" value="0.05292" units="cm"/>
      <inkml:brushProperty name="height" value="0.05292" units="cm"/>
      <inkml:brushProperty name="color" value="#5B2D90"/>
    </inkml:brush>
  </inkml:definitions>
  <inkml:trace contextRef="#ctx0" brushRef="#br0">0 1 24575,'0'4'0,"0"0"0,0 1 0,0-1 0,0 1 0,0-1 0,0 0 0,0 1 0,0-1 0,0 0 0,0 1 0,0-1 0,0 1 0,0-1 0,0 1 0,0-1 0,0 1 0,0-1 0,0 0 0,0 1 0,0-1 0,0 1 0,0-1 0,0 0 0,0-1 0,0-1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20:03:18.434"/>
    </inkml:context>
    <inkml:brush xml:id="br0">
      <inkml:brushProperty name="width" value="0.09701" units="cm"/>
      <inkml:brushProperty name="height" value="0.09701" units="cm"/>
      <inkml:brushProperty name="color" value="#FFC114"/>
    </inkml:brush>
  </inkml:definitions>
  <inkml:trace contextRef="#ctx0" brushRef="#br0">1 1 24575,'4'0'0,"1"0"0,2 0 0,-2 0 0,1 0 0,-1 0 0,0 0 0,-1 0 0,-1 0 0,0 0 0,0 0 0,0 0 0,0 0 0,0 0 0,0 0 0,0 0 0,0 0 0,3 0 0,0 0 0,2 0 0,1 0 0,-2 1 0,1 0 0,-1 2 0,0-3 0,-1 3 0,1-3 0,-2 3 0,0-3 0,-1 2 0,0-1 0,2-1 0,-3 3 0,3-3 0,-1 2 0,2-1 0,0 1 0,-1 1 0,1-1 0,-2 1 0,1-1 0,-2-1 0,0 2 0,-1-2 0,0 0 0,0-1 0,0 0 0,0 0 0,-1 0 0,1 0 0,2 0 0,-2 0 0,4 0 0,-4 0 0,3 1 0,-2 0 0,0 0 0,1-1 0,-2 0 0,2 0 0,-2 0 0,0 0 0,1 0 0,0 0 0,2 0 0,-3 0 0,4 0 0,-4 0 0,2 0 0,-2 0 0,0 0 0,0 0 0,0 0 0,0 0 0,-1 0 0,1 0 0,0 0 0,0 0 0,1 0 0,1 2 0,2-2 0,2 3 0,0-2 0,0 2 0,1-3 0,-3 2 0,0-1 0,-2-1 0,-2 2 0,0-2 0,0 0 0,0 0 0,-1 0 0,1 0 0,0 0 0,2 0 0,0 0 0,1 0 0,1 0 0,-1 0 0,1 0 0,0 0 0,-2 0 0,1 0 0,-3 0 0,2 0 0,0 0 0,-2 0 0,2 0 0,-2 0 0,1 0 0,0 0 0,0 0 0,-1 0 0,0 0 0,0 0 0,0 0 0,0 0 0,0 0 0,0 0 0,0 0 0,0 0 0,0 0 0,0 0 0,0 0 0,0 0 0,0 0 0,0 0 0,0 0 0,0 0 0,0 0 0,0 0 0,0 0 0,0 0 0,0 0 0,1 0 0,0 0 0,0 0 0,-1 0 0,2 0 0,-2 0 0,3 0 0,-2 0 0,2 0 0,-3 0 0,2 0 0,-2 0 0,2 0 0,-2 0 0,2 0 0,-2 0 0,-1 0 0,1 0 0,2 0 0,0 0 0,0 0 0,0 0 0,-1 0 0,0 0 0,0 0 0,-1 0 0,0 0 0,0 0 0,0 0 0,0 0 0,0 0 0,0 0 0,1 0 0,1 0 0,4 0 0,-2 0 0,1 0 0,-1 0 0,0 0 0,-1 0 0,-1 0 0,0-2 0,-2 2 0,1-2 0,0 2 0,0 0 0,-1 0 0,2 0 0,0 0 0,0 0 0,1 0 0,-1 0 0,0 0 0,2 0 0,-4 0 0,2 0 0,-2 0 0,0-1 0,0 1 0,-1-2 0,0 1 0,0 1 0,0-1 0,1 1 0,1 0 0,0 0 0,2 0 0,-3 0 0,2 0 0,-2 0 0,0 0 0,0 0 0,0 0 0,-1 0 0,1 0 0,0 0 0,0 0 0,2 0 0,-2 0 0,3 0 0,-2 0 0,0 0 0,-1 0 0,0 0 0,0 0 0,0 0 0,0 0 0,0 0 0,0 0 0,1 0 0,0 0 0,2 0 0,-1 0 0,0 0 0,-1 0 0,-1 0 0,0 0 0,0 0 0,0 0 0,0 0 0,0 0 0,1 0 0,1 0 0,2 0 0,-2 0 0,1 0 0,-1 0 0,2 0 0,-1 0 0,-1 0 0,2 0 0,-4 0 0,2 0 0,-1 0 0,0 0 0,0 0 0,1 0 0,-2 0 0,4 0 0,-4 0 0,3 0 0,-2 0 0,2 0 0,-3 0 0,2 0 0,-1 0 0,0 0 0,2 0 0,-3 0 0,4 0 0,-4 0 0,3 0 0,-2 0 0,2 0 0,-1 0 0,0 0 0,-1 0 0,-1 0 0,0 0 0,0-2 0,0 2 0,-1-1 0,-1 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9T01:12:47.611"/>
    </inkml:context>
    <inkml:brush xml:id="br0">
      <inkml:brushProperty name="width" value="0.05292" units="cm"/>
      <inkml:brushProperty name="height" value="0.05292" units="cm"/>
      <inkml:brushProperty name="color" value="#5B2D90"/>
    </inkml:brush>
  </inkml:definitions>
  <inkml:trace contextRef="#ctx0" brushRef="#br0">0 1 24575,'0'0'0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9T01:13:04.567"/>
    </inkml:context>
    <inkml:brush xml:id="br0">
      <inkml:brushProperty name="width" value="0.05292" units="cm"/>
      <inkml:brushProperty name="height" value="0.05292" units="cm"/>
      <inkml:brushProperty name="color" value="#5B2D90"/>
    </inkml:brush>
  </inkml:definitions>
  <inkml:trace contextRef="#ctx0" brushRef="#br0">34 482 24575,'0'4'0,"0"1"0,0-1 0,0 1 0,0 0 0,0 0 0,0-1 0,0 1 0,0 0 0,0 0 0,0-1 0,0 1 0,-5-2 0,4 1 0,-3-2 0,4 3 0,0-1 0,0 1 0,0-1 0,0 1 0,0 0 0,0-1 0,0 1 0,0-1 0,0 1 0,0-1 0,0 1 0,0-1 0,0 0 0,0 1 0,0-1 0,0 0 0,0 1 0,0-1 0,0 1 0,0-1 0,0 1 0,0-1 0,0 1 0,0-1 0,0 0 0,0 1 0,0-1 0,0 1 0,0-1 0,0 0 0,0 1 0,0-1 0,0 1 0,0-1 0,0 1 0,0-1 0,0 1 0,0-1 0,0 1 0,0-1 0,0 1 0,-2-3 0,1 2 0,-1-1 0,2 1 0,0 1 0,0-1 0,0 1 0,0-1 0,0 0 0,0 1 0,0-1 0,-2-1 0,1 1 0,-1-1 0,2 1 0,0 1 0,-2-1 0,2 1 0,-2-1 0,2 1 0,0-1 0,0 1 0,0-1 0,-2 1 0,1-1 0,-1 1 0,2-1 0,0 1 0,0-1 0,0 1 0,0-1 0,0 1 0,-2-1 0,2 1 0,-2-1 0,2 1 0,0-1 0,0 1 0,0 0 0,0-1 0,0 1 0,0-1 0,0 1 0,0-1 0,0 1 0,0-1 0,0 1 0,0-1 0,0 1 0,0-1 0,0 1 0,0-1 0,0 1 0,0-1 0,0 0 0,0 1 0,0-1 0,0 1 0,0-1 0,0 1 0,0-1 0,0 1 0,0-1 0,0 1 0,0-1 0,0 1 0,0-1 0,0 1 0,2-1 0,-2 1 0,2-1 0,-2 1 0,2-3 0,-1 2 0,1-1 0,-2 1 0,0 1 0,2-3 0,-1 2 0,1-1 0,0-1 0,-2 3 0,3-3 0,-1 3 0,-2-1 0,4 1 0,-3-1 0,3 1 0,-4-1 0,2 1 0,0-3 0,-1 2 0,3-1 0,-4 2 0,4-1 0,-3 1 0,3-3 0,-3 2 0,3-1 0,-4 1 0,2 1 0,0-3 0,-1 2 0,3-3 0,-4 3 0,2-2 0,0 1 0,-1 1 0,1-2 0,0 1 0,-2 1 0,2-2 0,0 1 0,-1 1 0,3-2 0,-3 3 0,3-1 0,-4 1 0,4-1 0,-3 0 0,3-1 0,-4 1 0,4-4 0,-3 4 0,1-1 0,0 2 0,-2-1 0,4-1 0,-3 1 0,3-2 0,-2 0 0,1 3 0,0-5 0,-2 4 0,3-3 0,-2 3 0,1-2 0,1 3 0,-2-3 0,1 3 0,1-3 0,-1 3 0,-1 0 0,3-3 0,-5 2 0,4-3 0,-3 3 0,3-4 0,-4 4 0,4-3 0,-3 3 0,3-4 0,-4 4 0,4-4 0,-3 4 0,3-3 0,-3 3 0,3-4 0,-1 2 0,-1 0 0,2-1 0,-3 3 0,3-3 0,-4 3 0,4-4 0,-1 2 0,0 1 0,0-3 0,-2 4 0,3-3 0,-2 1 0,1 0 0,1-2 0,-2 3 0,1-2 0,1 0 0,-2 1 0,3-2 0,-1 0 0,-1 2 0,1-2 0,-2 2 0,3-2 0,-1 0 0,1 0 0,-1 0 0,1 0 0,-1 0 0,0 0 0,-1 3 0,1-3 0,-2 2 0,3-2 0,-1 0 0,0 0 0,1 0 0,-1 0 0,1 0 0,-1 0 0,1 0 0,-1 0 0,1 0 0,0 0 0,0 0 0,-1 0 0,1 0 0,0 0 0,-3-2 0,2 2 0,-1-3 0,1 3 0,1-2 0,-1 2 0,1-2 0,-3 0 0,2 1 0,-3-3 0,2 4 0,-2-4 0,3 3 0,-4-3 0,4 3 0,-1-1 0,-1 0 0,2 2 0,-3-5 0,3 5 0,-4-4 0,4 3 0,-1-3 0,1 4 0,0-2 0,1 2 0,-3-2 0,3 1 0,-3-1 0,3 2 0,-3-2 0,2-1 0,-1 1 0,-1-2 0,2 3 0,-3-2 0,2 2 0,-2-3 0,1 1 0,0 1 0,-2-2 0,4 1 0,-3-1 0,1-1 0,0 3 0,-1-2 0,1 1 0,-2-2 0,2 3 0,-2-2 0,2 2 0,-2-3 0,0 1 0,0-1 0,0 0 0,0 1 0,0-1 0,0 0 0,0 1 0,0-1 0,0 1 0,0-1 0,2 3 0,-1-2 0,1-1 0,-2 0 0,0-1 0,0 1 0,0 1 0,0-1 0,0 0 0,0 1 0,0-1 0,0 1 0,2 1 0,-2-1 0,2 2 0,0-1 0,-1-1 0,1 2 0,0-1 0,-2-1 0,2 2 0,-2-3 0,2 1 0,-1-1 0,1 1 0,-2-1 0,0 0 0,2 1 0,-2-1 0,2 1 0,0-1 0,-1 0 0,1 1 0,-2-1 0,0 1 0,2 1 0,-1-1 0,1 1 0,-2-1 0,0-1 0,0 1 0,2 1 0,-2-1 0,2 1 0,-2-1 0,0-1 0,0 1 0,0-1 0,0 1 0,0-1 0,0 0 0,0 1 0,0-1 0,0 1 0,0-1 0,0 1 0,0-1 0,0 1 0,0-1 0,0 1 0,0-1 0,0 1 0,0-1 0,0 1 0,0-1 0,0 1 0,0-1 0,0 0 0,0 1 0,0-1 0,0 1 0,0-1 0,0 1 0,0-1 0,0 1 0,0-1 0,0 1 0,0-1 0,0 1 0,0-1 0,0 1 0,0-1 0,0 1 0,0-1 0,0 0 0,0 1 0,-2 1 0,2-1 0,-2 2 0,0-1 0,1-1 0,-1 1 0,0-1 0,2-1 0,-5 3 0,5-3 0,-4 3 0,3-3 0,-3 0 0,2 1 0,-1-1 0,-1 3 0,3-2 0,-1 1 0,0 0 0,1-1 0,-1 2 0,0-3 0,2 0 0,-2 1 0,0-1 0,1 1 0,-1-1 0,0 2 0,2-1 0,-2 2 0,2-3 0,-2 3 0,1-3 0,-1 3 0,2-3 0,-2 3 0,2-2 0,-2 1 0,2-2 0,-2 3 0,1-2 0,-1 1 0,2-1 0,0-1 0,-2 3 0,2-3 0,-2 3 0,2-3 0,0 1 0,0-1 0,-3 3 0,3-2 0,-2 1 0,0-1 0,1-1 0,-1 0 0,2 1 0,0-1 0,0 1 0,0-1 0,-2 3 0,1-2 0,-1 1 0,2-1 0,0-1 0,0 1 0,-2 1 0,2-1 0,-3 2 0,3-3 0,0 1 0,0-1 0,0 1 0,0-1 0,0 1 0,0-1 0,0 1 0,0-1 0,0 1 0,0-1 0,0 1 0,0-1 0,0 1 0,0-1 0,0 1 0,-2 1 0,2-1 0,-3 1 0,3-1 0,0-1 0,0 1 0,0-1 0,0 0 0,0 1 0,0-1 0,0 1 0,0-1 0,0 1 0,0-1 0,0 0 0,0 1 0,0-1 0,0 0 0,0 1 0,0-1 0,0 1 0,0-1 0,0 0 0,0 1 0,0-1 0,0 1 0,0-1 0,0 1 0,0-1 0,0 0 0,0 1 0,0-1 0,0 0 0,0 1 0,0-1 0,0 0 0,0 1 0,0-1 0,0 0 0,0 1 0,0-1 0,0 0 0,0 1 0,0-1 0,0 1 0,0-1 0,0 0 0,0 1 0,0-1 0,0 1 0,0-1 0,0 1 0,0-1 0,0 1 0,0-1 0,0 0 0,0 1 0,0-1 0,0 1 0,0-1 0,0 1 0,0-1 0,0 0 0,0 1 0,0-1 0,0 1 0,0-1 0,0 1 0,0-1 0,0 1 0,0-1 0,0 1 0,0-1 0,0 1 0,0-1 0,0 1 0,0-1 0,0 1 0,0-1 0,0 1 0,0-1 0,0 1 0,0-1 0,0 1 0,0 0 0,0-1 0,0 1 0,0-1 0,0 0 0,0 1 0,0-1 0,0 0 0,0 1 0,0-1 0,0 0 0,0 1 0,0-1 0,0 0 0,0 1 0,0-1 0,0 1 0,0-1 0,0 0 0,0 1 0,0-1 0,0 0 0,0 0 0,0 1 0,0-1 0,0 1 0,0-1 0,2 3 0,1 0 0,-1 2 0,0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9T01:05:29.92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1 214 24575,'2'-3'0,"0"-3"0,2 2 0,0-2 0,1 0 0,-1 2 0,2-2 0,-2 4 0,-1-1 0,1 2 0,0-2 0,0 1 0,-1-2 0,1 0 0,-2 1 0,1 0 0,-2 0 0,2 3 0,-2-4 0,2 2 0,-1 0 0,1 0 0,1-1 0,0 2 0,0-3 0,0 2 0,-1 2 0,1-4 0,0 2 0,0 0 0,-2-1 0,1 2 0,-1 0 0,2 1 0,-1 0 0,1-4 0,0 3 0,0-3 0,0 4 0,0 0 0,-1 0 0,1-1 0,0 0 0,0-1 0,-1 1 0,1 0 0,0 0 0,-1-1 0,1 1 0,-2-2 0,1 3 0,-2-3 0,2 2 0,-3-2 0,3 3 0,-2-3 0,2 2 0,-1 0 0,1-1 0,1 2 0,0-2 0,0 0 0,-1 2 0,1-4 0,0 4 0,-2-3 0,1 2 0,-1 0 0,0-1 0,3 2 0,-3-6 0,6 5 0,-4-4 0,4 4 0,-4 0 0,2-1 0,-2 2 0,0-4 0,-1 4 0,1-2 0,0 2 0,-2-1 0,1 0 0,-1 0 0,0-1 0,1 2 0,-1-2 0,2 2 0,-1-2 0,1 2 0,0-2 0,0 0 0,-1 2 0,1-2 0,0 1 0,0 0 0,0 0 0,-1 1 0,1 0 0,-2-2 0,2 1 0,-3 0 0,3 1 0,0 0 0,0 0 0,-1 0 0,1 0 0,2 0 0,-2 0 0,2 0 0,-2 0 0,0 0 0,-1 0 0,1 0 0,0-2 0,-1 2 0,3-2 0,-1 0 0,0 2 0,-1-2 0,0 2 0,0-2 0,0 2 0,-1-2 0,1 2 0,-2-1 0,1 0 0,-1 0 0,2 1 0,0 0 0,0 0 0,-1-2 0,3 2 0,-1-2 0,0 2 0,-1 0 0,0 0 0,0 0 0,0-2 0,-1 2 0,1-2 0,-1 2 0,1 0 0,0 0 0,-1 0 0,1 0 0,0 0 0,0 0 0,-1 0 0,1 0 0,0 0 0,-1 0 0,1 0 0,0 0 0,-1 0 0,1 0 0,0 0 0,-1 0 0,1 0 0,-1 0 0,1 0 0,0 0 0,-1 0 0,1 0 0,-1 0 0,1 0 0,-1 0 0,1 0 0,0 0 0,-1 0 0,1 0 0,0 0 0,-1 0 0,1 0 0,0 0 0,-1 0 0,1 0 0,0 0 0,0 0 0,0 0 0,-1 0 0,1 2 0,0-2 0,0 2 0,-1-2 0,1 0 0,-2 2 0,2-2 0,-2 2 0,1-1 0,1 0 0,0 0 0,0-1 0,-1 0 0,-1 2 0,2-2 0,-2 2 0,1-2 0,1 2 0,0-2 0,0 2 0,-1-1 0,1 0 0,0 1 0,0-1 0,-1 0 0,1 0 0,0-1 0,0 2 0,-1-2 0,1 2 0,0 0 0,-1-2 0,1 2 0,-2-1 0,1 0 0,-1 1 0,2-2 0,-2 1 0,1 0 0,-1 0 0,2-1 0,0 2 0,-1-2 0,1 4 0,-1-4 0,1 1 0,0 1 0,-1-1 0,1 2 0,0-3 0,-1 2 0,-1 0 0,2-2 0,-2 3 0,1-2 0,1 0 0,0 1 0,0-2 0,-1 3 0,1-2 0,-1 2 0,1-3 0,-1 2 0,-1 0 0,2-2 0,-2 2 0,1-1 0,1 0 0,-1 0 0,1 1 0,0-2 0,-1 3 0,1-2 0,0 2 0,-1-3 0,1 4 0,-1-2 0,1 0 0,0 1 0,-1-3 0,1 3 0,0-2 0,-2 2 0,1-3 0,-1 4 0,1-2 0,1 0 0,-2 1 0,1-3 0,-2 4 0,2-4 0,-3 4 0,2-3 0,-2 3 0,1-2 0,1 1 0,1-1 0,0 0 0,-1 2 0,2-4 0,-2 3 0,1-1 0,-1 1 0,2 0 0,0-1 0,-1 0 0,-1 1 0,2-2 0,-4 2 0,3-3 0,-1 3 0,2-1 0,0 0 0,-2 2 0,1-4 0,-1 3 0,2-1 0,-2 2 0,-1-3 0,-1-2 0,0-2 0,0 1 0,0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9T01:06:06.17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0 107 24575,'2'-4'0,"0"1"0,1-1 0,1 2 0,0-2 0,0 4 0,0-4 0,-1 2 0,1 0 0,0 1 0,-1 1 0,1 0 0,0 0 0,-1 0 0,1-4 0,0 3 0,0-3 0,0 4 0,-1 0 0,-1-1 0,1 0 0,-3-2 0,3 3 0,-1-2 0,0 1 0,1 0 0,-1-2 0,2 3 0,0-2 0,0 0 0,-1 2 0,1-2 0,0 0 0,0 2 0,-1-2 0,1 2 0,-2-1 0,1 0 0,-1 0 0,2 1 0,0 0 0,-1 0 0,1 0 0,0 0 0,0 0 0,-1 0 0,1 0 0,0-2 0,-1 2 0,1-2 0,0 2 0,0-2 0,-1 2 0,1-2 0,0 1 0,-1 0 0,1 0 0,-1 1 0,1 0 0,0 0 0,0 0 0,2-4 0,-2 3 0,2-3 0,-2 4 0,-1 0 0,1 0 0,0 0 0,-1 0 0,-1-1 0,1 0 0,-1-1 0,0 1 0,1 0 0,-1 0 0,2 1 0,-1 0 0,1 0 0,0 0 0,0 0 0,0 0 0,0-4 0,-1 3 0,1-3 0,0 4 0,-1 0 0,1 0 0,0-1 0,-1 0 0,1 0 0,-1 1 0,-1-2 0,2 2 0,-2-2 0,1 2 0,1 0 0,-1 0 0,1 0 0,0 0 0,0 0 0,-1 0 0,1 0 0,0 0 0,0 0 0,0 0 0,-1 0 0,1 0 0,-1 0 0,-1-2 0,2 2 0,-2-2 0,1 2 0,1 0 0,-1 0 0,1 0 0,0 0 0,-1 0 0,1 0 0,-1 0 0,1 0 0,-1 0 0,1 0 0,-1 0 0,1 0 0,-1 0 0,1 0 0,-1 0 0,1 0 0,-1 0 0,1 0 0,-1 0 0,1 0 0,-1 0 0,1 0 0,0 0 0,-1 0 0,1 0 0,0 0 0,0 0 0,-1 0 0,-1 2 0,2-2 0,-2 2 0,1-2 0,-1 2 0,1-2 0,-1 2 0,4-2 0,-2 0 0,2 0 0,-2 0 0,0 0 0,-1 1 0,1 0 0,0 1 0,0-2 0,-1 0 0,1 0 0,-1 0 0,3 0 0,1 0 0,-1 0 0,2 0 0,-4 0 0,2 0 0,-2 1 0,-1 0 0,1 0 0,0-1 0,0 0 0,-1 0 0,1 2 0,0 0 0,0 0 0,-1 0 0,1 0 0,0-2 0,0 2 0,-2-1 0,1 0 0,-1 0 0,1-1 0,1 0 0,0 0 0,-1 0 0,1 0 0,0 0 0,-2 2 0,2-2 0,-4 4 0,3-4 0,-1 2 0,2-2 0,-2 1 0,1 0 0,-1 2 0,2-1 0,-1 2 0,1-2 0,0 1 0,0-2 0,0 1 0,-2-1 0,1 0 0,-2 2 0,2-3 0,-1 3 0,1-1 0,1 1 0,0 0 0,0-1 0,-1 0 0,1 2 0,0-4 0,-2 3 0,1-2 0,-1 0 0,2-1 0,-2 2 0,1-1 0,-3 2 0,4-3 0,-2 2 0,0-1 0,1 0 0,-1 0 0,0 1 0,1-2 0,-1 4 0,2-4 0,-1 1 0,1-1 0,-1 0 0,1 0 0,0 0 0,-1 0 0,1 0 0,0 0 0,0 0 0,0 2 0,-1-1 0,1 0 0,-2 1 0,1-2 0,-1 2 0,2-2 0,-1 1 0,1 2 0,0-1 0,0-1 0,0 1 0,-1-2 0,1 2 0,-2 0 0,1 0 0,-1 1 0,2 1 0,0 0 0,-1-2 0,1 1 0,0-2 0,0 2 0,0-3 0,-1 4 0,1-4 0,-2 3 0,1-2 0,-1 2 0,2-3 0,-2 3 0,1-2 0,-3 2 0,4-2 0,-2 2 0,1-3 0,-1 3 0,0-2 0,-2 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7T02:02:11.053"/>
    </inkml:context>
    <inkml:brush xml:id="br0">
      <inkml:brushProperty name="width" value="0.025" units="cm"/>
      <inkml:brushProperty name="height" value="0.025" units="cm"/>
      <inkml:brushProperty name="color" value="#FFC114"/>
    </inkml:brush>
  </inkml:definitions>
  <inkml:trace contextRef="#ctx0" brushRef="#br0">0 210 24575,'3'-1'0,"0"0"0,0 1 0,0-2 0,0 1 0,0-1 0,0-1 0,0 3 0,0-3 0,0 3 0,-1-3 0,0 3 0,-2-3 0,3 0 0,-1 1 0,0 0 0,2 0 0,-1 2 0,0-3 0,0 3 0,-2-3 0,2 3 0,-1-2 0,-1 1 0,2 1 0,-1-5 0,1 4 0,0-3 0,0 4 0,0-2 0,0 1 0,0 1 0,-1-3 0,1 3 0,-2-2 0,2 2 0,0 0 0,1-1 0,2-1 0,-1-1 0,0 1 0,-1-1 0,0 2 0,1-2 0,-2 3 0,-1-1 0,1 1 0,0-2 0,0 2 0,0-1 0,0-1 0,0 2 0,1-3 0,-1 3 0,0-2 0,0 1 0,0 1 0,0-2 0,0 2 0,0 0 0,0-1 0,0 1 0,0-2 0,0 2 0,0 0 0,0-1 0,0 0 0,0 0 0,0 0 0,0 0 0,0 0 0,0 0 0,0 0 0,0 0 0,-1 0 0,0 0 0,0 0 0,1-1 0,0 2 0,0-1 0,0-1 0,0 2 0,0-3 0,0 3 0,0-3 0,0 3 0,0-2 0,-1 1 0,0 1 0,0-2 0,0 1 0,0 1 0,-1-3 0,1 2 0,0 0 0,1 0 0,0 0 0,-1-1 0,0 1 0,0 0 0,1 1 0,-2-2 0,2 2 0,-1-1 0,1-1 0,-1 2 0,1-1 0,-1-1 0,1 2 0,-2-1 0,2-1 0,0 2 0,0-1 0,-1-1 0,1 2 0,-1-1 0,1-1 0,0 2 0,-1-3 0,1 3 0,0-1 0,0 1 0,0-2 0,0 2 0,0-1 0,0 1 0,0-2 0,0 2 0,0-1 0,-1-1 0,0 2 0,0-2 0,1 1 0,0 1 0,0-1 0,0-1 0,0 2 0,0-2 0,-1 1 0,0 1 0,0-2 0,1 2 0,0 0 0,-2-1 0,2 1 0,-2-2 0,2 2 0,0 0 0,-1-1 0,0 1 0,0-2 0,1 2 0,0 0 0,0 0 0,0 0 0,0 0 0,0 0 0,0 0 0,0 0 0,0 0 0,0 0 0,0 0 0,-1-1 0,0 1 0,0-2 0,-1 1 0,2 1 0,-2-2 0,2 2 0,0-1 0,0 1 0,1-2 0,0 2 0,0-1 0,1 0 0,-2 0 0,0 1 0,0 0 0,0 0 0,-1-1 0,0 0 0,0 0 0,1 1 0,1 0 0,0 0 0,1 0 0,-1 0 0,0 0 0,1 0 0,-2 0 0,0 0 0,-2-1 0,2 1 0,-2-2 0,2 2 0,0 0 0,0 0 0,2-1 0,0 0 0,0 0 0,2 1 0,-4 0 0,2-2 0,-2 2 0,0-1 0,0 1 0,0 0 0,0 0 0,0-2 0,0 2 0,0-1 0,0 1 0,0 0 0,1 0 0,-1 0 0,0 0 0,0 0 0,-2-2 0,2 2 0,-1-2 0,1 2 0,0 0 0,0 0 0,0 0 0,0 0 0,0 0 0,0 0 0,0-1 0,0 1 0,0-2 0,1 2 0,-1 0 0,0 0 0,0 0 0,0 0 0,0 0 0,0 0 0,0 0 0,0 0 0,0 0 0,0 0 0,0 0 0,0 0 0,0 0 0,0 0 0,0 0 0,0 0 0,0 0 0,0 0 0,0 0 0,0-1 0,1 1 0,-2-2 0,1 2 0,0 0 0,0 0 0,0 0 0,0 0 0,0 0 0,0 0 0,0 0 0,0 0 0,0 0 0,0 0 0,2 0 0,-2 0 0,4 0 0,-4 0 0,2 0 0,0 0 0,-2 0 0,2 0 0,-2 0 0,0 0 0,0 0 0,0 0 0,0 0 0,0 0 0,0 0 0,0 0 0,0 0 0,1 0 0,-1 0 0,0 0 0,0 0 0,0 0 0,0 0 0,0 0 0,0 0 0,0 0 0,0 0 0,0 0 0,0 0 0,0 0 0,0 0 0,0 0 0,0 0 0,0 0 0,1 0 0,-1 0 0,0 0 0,0 0 0,0 0 0,0 0 0,0 0 0,0 0 0,0 0 0,0 0 0,0 0 0,0 0 0,0 0 0,1 0 0,-1 0 0,0 0 0,0 0 0,0 0 0,0 0 0,0 0 0,0 0 0,0 0 0,0 0 0,0 0 0,0 0 0,0 0 0,0 0 0,0 0 0,0 0 0,1 0 0,-2 0 0,1 0 0,0 0 0,0 0 0,1 0 0,-2 0 0,1 0 0,0 0 0,0 0 0,0 0 0,0 0 0,0 0 0,0 0 0,0 0 0,1 0 0,-1 0 0,0 0 0,0 0 0,0 0 0,0 0 0,0 0 0,0 0 0,0 0 0,0 0 0,0 0 0,0 0 0,-1 0 0,1 0 0,0 0 0,0 0 0,1 0 0,-1 0 0,0 0 0,0 0 0,0 2 0,0-2 0,0 1 0,0-1 0,0 0 0,0 0 0,0 0 0,0 2 0,0-2 0,0 1 0,0-1 0,0 0 0,-1 2 0,1-2 0,-2 2 0,2-2 0,0 0 0,0 1 0,0-1 0,0 1 0,0-1 0,0 2 0,0-2 0,0 1 0,0-1 0,0 0 0,0 0 0,0 0 0,0 0 0,0 0 0,1 0 0,1 0 0,0 2 0,2-2 0,-4 3 0,4-3 0,-4 3 0,2-3 0,-2 2 0,0-2 0,0 0 0,0 0 0,2 1 0,0 1 0,3 2 0,0-1 0,1 1 0,-3-1 0,1 0 0,0 1 0,-2-1 0,1 0 0,-2 0 0,1-1 0,-2 1 0,0-3 0,0 3 0,0-3 0,0 3 0,0-2 0,0 1 0,0-1 0,0 0 0,0 0 0,0 0 0,0 1 0,1-1 0,-2 0 0,0 0 0,1 0 0,-2 0 0,2-1 0,0 0 0,1 0 0,0 0 0,2 0 0,-1 0 0,0 0 0,0 1 0,-2 0 0,0 0 0,0-1 0,0 0 0,0 0 0,-1 1 0,1 0 0,-2 0 0,2 0 0,0 0 0,0 1 0,2 0 0,0 1 0,2 1 0,-2-2 0,2 1 0,-2-1 0,0 0 0,1 1 0,-2-3 0,1 3 0,-2-3 0,0 2 0,-1-1 0,0-1 0,0 2 0,1-2 0,1 0 0,1 0 0,4 1 0,0 1 0,1 4 0,0-2 0,-2 1 0,0 0 0,-1-2 0,-2 2 0,0-2 0,-2-1 0,0-1 0,0 1 0,-1-1 0,1 1 0,-2-1 0,4 1 0,0 0 0,4 1 0,-2 1 0,0-1 0,0 0 0,-4 1 0,2-1 0,-2-2 0,0 1 0,0-1 0,0-1 0,0 2 0,0-2 0,0 0 0,1 0 0,0 1 0,2 1 0,-2 1 0,1-1 0,-2-1 0,0 1 0,0-2 0,0 1 0,-1-1 0,1 2 0,0 0 0,0 1 0,0-2 0,2 2 0,0-1 0,0 1 0,0 1 0,0-1 0,-2 0 0,2 0 0,-2-1 0,0 1 0,0-2 0,0 1 0,1 1 0,-1-3 0,-2 3 0,2-3 0,-1 3 0,0-3 0,0 3 0,1-3 0,-2 3 0,2-3 0,0 3 0,0-2 0,2 1 0,-1 1 0,0-1 0,-1-1 0,0 1 0,1-2 0,-1 0 0,-2 1 0,2-1 0,-1 2 0,2-1 0,0 1 0,2 1 0,-3 0 0,2 1 0,-2-1 0,0 0 0,0-2 0,0 1 0,0-1 0,1 0 0,-3 1 0,2-1 0,-1 0 0,2 0 0,1 1 0,2 3 0,0-1 0,-2 1 0,2 2 0,-4-3 0,2 1 0,-2-2 0,0-3 0,0 1 0,0-1 0,0 2 0,0-2 0,0 3 0,0-2 0,0 1 0,0 1 0,0-2 0,0 2 0,0-1 0,0 1 0,0-3 0,-1 3 0,1-1 0,-3 1 0,3-2 0,-2 0 0,2 1 0,0-2 0,0 3 0,0-1 0,2 1 0,0 0 0,0 0 0,0 1 0,-2-1 0,0 0 0,0-2 0,-1 2 0,-1-1 0,-1-1 0,0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7T02:02:29.401"/>
    </inkml:context>
    <inkml:brush xml:id="br0">
      <inkml:brushProperty name="width" value="0.025" units="cm"/>
      <inkml:brushProperty name="height" value="0.025" units="cm"/>
      <inkml:brushProperty name="color" value="#FFC114"/>
    </inkml:brush>
  </inkml:definitions>
  <inkml:trace contextRef="#ctx0" brushRef="#br0">1 116 24575,'3'0'0,"0"0"0,0 0 0,0-1 0,0 1 0,0-3 0,0 3 0,-2-3 0,2 3 0,-2-2 0,2 2 0,0-1 0,0 1 0,0-3 0,0 3 0,0-2 0,1 1 0,-1 0 0,0 0 0,0 0 0,0 0 0,0 0 0,0 0 0,0 0 0,-1-1 0,0 1 0,0 0 0,0-1 0,0 2 0,0-1 0,0-1 0,0 2 0,0-1 0,1-1 0,0 2 0,0-1 0,0 1 0,0-2 0,0 2 0,0-1 0,0-1 0,0 2 0,0-1 0,0 1 0,0 0 0,0-2 0,0 2 0,0-1 0,0 1 0,0-2 0,0 2 0,0-1 0,-2-1 0,2 2 0,-1-1 0,1 1 0,0-2 0,0 2 0,0-1 0,0 1 0,0 0 0,-2-2 0,2 2 0,-1-1 0,1 1 0,0 0 0,0 0 0,-2-2 0,2 2 0,-2-1 0,2 1 0,-1-2 0,1 2 0,-2-1 0,2 1 0,0 0 0,-1-2 0,1 2 0,-2-2 0,2 2 0,0 0 0,0 0 0,0 0 0,0 0 0,-1-1 0,0 1 0,0-2 0,-1 1 0,2 1 0,-1-2 0,0 2 0,2 0 0,-1 0 0,0 0 0,0 0 0,0 0 0,0 0 0,-1 0 0,1 0 0,0 0 0,1-3 0,-1 3 0,0-4 0,0 4 0,0 0 0,0 0 0,0 0 0,0 0 0,0 0 0,0 0 0,0 0 0,0 0 0,-1-1 0,0 1 0,0-2 0,-1 1 0,2 1 0,-3-3 0,2 3 0,0-1 0,3 1 0,-2 0 0,4 0 0,-4 0 0,2 0 0,-2 0 0,0 0 0,0 0 0,0 0 0,2 0 0,-2 0 0,2 0 0,-2-2 0,0 2 0,0-1 0,0 1 0,0 0 0,0 0 0,0 0 0,0 0 0,2 0 0,-2 0 0,2 0 0,-2 0 0,2 0 0,-2-2 0,2 2 0,-2-2 0,0 2 0,0 0 0,0 0 0,0 0 0,0 0 0,0 0 0,0-1 0,0 1 0,0-2 0,-1 1 0,0 1 0,0-3 0,1 3 0,0-1 0,0 1 0,0 0 0,0 0 0,0 0 0,0 0 0,0 0 0,0-2 0,0 2 0,0-1 0,0 1 0,0 0 0,2 0 0,-2 0 0,4 0 0,-4 0 0,4 0 0,-4 0 0,2 0 0,-2 0 0,0 0 0,-1-3 0,0 2 0,0-1 0,1 2 0,0 0 0,0 0 0,2 0 0,0 0 0,0 0 0,1 0 0,-2 0 0,2 0 0,-2 0 0,0 0 0,-1 0 0,1 0 0,-1 0 0,0 0 0,-1 0 0,2 0 0,-2 0 0,1 0 0,0 0 0,0 0 0,0 0 0,0 0 0,0 0 0,0 0 0,0 0 0,2 0 0,-2 0 0,4 0 0,-4 0 0,2 0 0,-2 0 0,0 0 0,0 0 0,0 0 0,0 0 0,0 0 0,0 0 0,0 0 0,0 0 0,2 0 0,-2 0 0,2 0 0,-2 0 0,0 0 0,0 0 0,0 0 0,0 0 0,0 0 0,0 0 0,-1-2 0,0 2 0,0-1 0,1 1 0,2 0 0,0 0 0,2 0 0,-2 0 0,1 0 0,-1 0 0,0 0 0,2 0 0,-4 0 0,2 0 0,-2 0 0,0 0 0,0 0 0,0 0 0,1 0 0,-1 0 0,0 0 0,0 0 0,0 0 0,0 0 0,0 0 0,0 0 0,0 0 0,0 0 0,0 0 0,0 0 0,0 0 0,0 0 0,0 0 0,0 0 0,0 0 0,0 0 0,0 0 0,0 0 0,0 0 0,0 0 0,0 0 0,0 0 0,1 0 0,-1 0 0,0 1 0,0-1 0,0 2 0,0-2 0,-1 0 0,1 0 0,0 0 0,0 0 0,0 1 0,0 0 0,2 1 0,0-1 0,0 2 0,2-3 0,-4 1 0,4 1 0,-4-2 0,2 2 0,-2-2 0,0 1 0,0-1 0,0 2 0,0-2 0,0 0 0,0 0 0,0 0 0,1 1 0,-1 0 0,0 0 0,0-1 0,0 1 0,0 0 0,0 0 0,0-1 0,0 1 0,0 0 0,0 0 0,0-1 0,0 0 0,0 0 0,-2 1 0,2 0 0,-2 0 0,2-1 0,0 0 0,0 0 0,0 0 0,0 0 0,2 0 0,-2 0 0,2 1 0,-2 0 0,0 0 0,0-1 0,0 0 0,0 0 0,2 0 0,0 0 0,0 0 0,2 0 0,-2 0 0,0 0 0,1 0 0,-2 1 0,1 0 0,-2 0 0,0-1 0,-1 0 0,2 0 0,1 0 0,2 2 0,-1-1 0,1 3 0,-2-1 0,2 0 0,-4-1 0,2 1 0,-2-3 0,0 2 0,0-2 0,0 0 0,0 0 0,0 1 0,0 1 0,0 1 0,2-1 0,-2 0 0,2 0 0,-2 0 0,0-1 0,0 1 0,0-2 0,0 1 0,0-1 0,0 0 0,0 2 0,0-2 0,2 3 0,-2-1 0,4 1 0,-2 0 0,2 1 0,-2-2 0,0 0 0,-2-1 0,0 0 0,0-1 0,0 0 0,0 0 0,0 1 0,0 1 0,0 0 0,0 0 0,1 0 0,2 0 0,0 1 0,0-1 0,0 0 0,-3 0 0,2-1 0,-2 0 0,0-1 0,0 0 0,0 0 0,0 0 0,0 2 0,1-2 0,0 3 0,2-2 0,0 1 0,-1 1 0,-1-3 0,0 2 0,-1-2 0,0 0 0,0 0 0,0 0 0,0 0 0,0 0 0,-1 1 0,1 0 0,1 1 0,-1 0 0,1 1 0,2 0 0,-1-1 0,-1 1 0,0-2 0,-1 0 0,0 0 0,0 0 0,0 0 0,0 0 0,0 1 0,0 1 0,2 0 0,0 1 0,2-1 0,-2-1 0,3 2 0,-5-1 0,4 0 0,-4-2 0,0-1 0,-1 1 0,1 1 0,0 1 0,2 0 0,0 1 0,0-1 0,0 0 0,-2 0 0,0 0 0,0 0 0,0-1 0,1 1 0,-2-3 0,3 3 0,0 0 0,2 1 0,-2 1 0,0-2 0,-2 0 0,0 0 0,0-1 0,0-1 0,0-1 0,0 0 0,0 0 0,0 2 0,0-1 0,0 1 0,0 1 0,2-1 0,-2 1 0,2-1 0,-2 0 0,0-1 0,0 1 0,1-1 0,-1 0 0,-1-1 0,0 1 0,1 1 0,-2 1 0,2 0 0,2 0 0,-2 0 0,4 1 0,-4-2 0,2 0 0,-2 0 0,0 0 0,0 1 0,0-3 0,1 1 0,-3 1 0,2-2 0,-1 1 0,0-1 0,1 1 0,0 1 0,0 1 0,1 0 0,0 1 0,0-1 0,1-1 0,-2 0 0,0-1 0,-2 1 0,2-1 0,-1 1 0,1 0 0,0 1 0,0 0 0,0 0 0,0 0 0,0 0 0,-1 0 0,0-1 0,-1 1 0,1-3 0,-1 2 0,0 0 0,0 1 0,1 0 0,1 0 0,0 0 0,-1 0 0,1 0 0,-2-1 0,2 1 0,0-1 0,-1 1 0,1-2 0,-3 2 0,3-2 0,-3 0 0,1-1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2:25:39.745"/>
    </inkml:context>
    <inkml:brush xml:id="br0">
      <inkml:brushProperty name="width" value="0.025" units="cm"/>
      <inkml:brushProperty name="height" value="0.025" units="cm"/>
      <inkml:brushProperty name="color" value="#FFC114"/>
    </inkml:brush>
  </inkml:definitions>
  <inkml:trace contextRef="#ctx0" brushRef="#br0">1 148 24575,'3'0'0,"0"0"0,0-1 0,1 0 0,-1 0 0,0 1 0,-1-2 0,1 2 0,-2-3 0,2 2 0,2-3 0,-1 2 0,1-1 0,-1 1 0,-1 0 0,0 1 0,-1 0 0,1 0 0,-3-1 0,3 1 0,-2 0 0,2 1 0,0 0 0,1-2 0,-1 2 0,0-2 0,1 1 0,-1 1 0,0-2 0,0 1 0,1 0 0,-1 0 0,0-2 0,0 3 0,0-3 0,1 3 0,-3-2 0,2 2 0,-1-1 0,1 1 0,0 0 0,0 0 0,1 0 0,-1 0 0,0 0 0,1-2 0,-1 2 0,0-2 0,0 2 0,0 0 0,1-3 0,-1 2 0,0-2 0,1 3 0,-1-2 0,0 2 0,1-2 0,-1 2 0,-1-1 0,0 1 0,0-2 0,1 2 0,2 0 0,-1-1 0,1 0 0,-2 0 0,1 1 0,-1 0 0,-1-3 0,1 2 0,-1-4 0,1 4 0,0-4 0,1 3 0,-1-1 0,0 1 0,0 0 0,-1 1 0,1 1 0,-1-2 0,1 2 0,2-2 0,-1 2 0,1-3 0,-2 3 0,1-2 0,-1 1 0,0 0 0,0 0 0,0-1 0,1 2 0,0-1 0,2 1 0,1 0 0,0-2 0,1 2 0,-3-2 0,0 2 0,-1-1 0,-1 0 0,0 0 0,0 1 0,-1-2 0,1 2 0,-2-1 0,3 1 0,-1-4 0,0 4 0,3-4 0,-3 4 0,2-1 0,-1 0 0,-1 0 0,1 1 0,2 0 0,0 0 0,4 0 0,-4 0 0,5 0 0,-7 0 0,3 0 0,-3 0 0,-1 0 0,0 0 0,0 0 0,1 0 0,-1 0 0,2 0 0,-2 0 0,2 0 0,0 0 0,-1-3 0,1 2 0,-1-2 0,-1 3 0,0 0 0,0 0 0,0 0 0,-1-2 0,1 2 0,1-1 0,2 1 0,2 0 0,-1 0 0,0 0 0,-1 0 0,-1-4 0,-2 4 0,1-4 0,-1 4 0,0 0 0,2 0 0,1 0 0,-1 0 0,2 0 0,-3 0 0,1 0 0,-2 0 0,1 0 0,-1 0 0,1 0 0,1 0 0,2 0 0,0 0 0,1 0 0,-3 0 0,0 0 0,-1 0 0,-1 0 0,0 0 0,0 0 0,1 0 0,1 0 0,0 0 0,2 0 0,1 0 0,-1 0 0,-2 0 0,2 0 0,-3 0 0,1 0 0,-3 0 0,-1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2:25:44.984"/>
    </inkml:context>
    <inkml:brush xml:id="br0">
      <inkml:brushProperty name="width" value="0.025" units="cm"/>
      <inkml:brushProperty name="height" value="0.025" units="cm"/>
      <inkml:brushProperty name="color" value="#FFC114"/>
    </inkml:brush>
  </inkml:definitions>
  <inkml:trace contextRef="#ctx0" brushRef="#br0">0 0 24575,'6'0'0,"0"0"0,0 0 0,3 0 0,-1 0 0,1 0 0,-3 0 0,1 0 0,-4 0 0,2 0 0,-1 0 0,-1 0 0,0 0 0,-1 2 0,0-2 0,0 1 0,1-1 0,0 2 0,0-2 0,5 3 0,0 0 0,2 0 0,1 1 0,-3 0 0,3 0 0,-3 0 0,0-1 0,-1 1 0,-4-2 0,3-1 0,-3 1 0,0-2 0,0 2 0,2-2 0,1 1 0,3 2 0,-1 0 0,1 1 0,-3-2 0,-1 1 0,0-2 0,-1 0 0,1-1 0,-2 0 0,0 0 0,2 2 0,1 1 0,1 1 0,0 2 0,1-1 0,-3-1 0,0 1 0,-2-2 0,1 1 0,-1-3 0,0 1 0,0-2 0,0 0 0,0 0 0,4 2 0,-1 1 0,6 3 0,-5 0 0,3 1 0,-3-3 0,-1 2 0,-1-3 0,-2 0 0,0-1 0,1 1 0,-1-2 0,0 0 0,0-1 0,0 0 0,1 1 0,-1 1 0,2 2 0,-1-1 0,1 0 0,-2 1 0,0-1 0,1-1 0,-1 1 0,0-3 0,0 2 0,2-1 0,1 1 0,-1 2 0,2 1 0,-3-1 0,1 1 0,-2-2 0,1 0 0,-1-1 0,-1 1 0,0-3 0,0 2 0,0-1 0,0 0 0,0 1 0,1 0 0,0 1 0,2 1 0,-1-1 0,1 1 0,-2-1 0,1 0 0,-1 0 0,-1-1 0,-1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2:26:08.062"/>
    </inkml:context>
    <inkml:brush xml:id="br0">
      <inkml:brushProperty name="width" value="0.025" units="cm"/>
      <inkml:brushProperty name="height" value="0.025" units="cm"/>
      <inkml:brushProperty name="color" value="#FFC114"/>
    </inkml:brush>
  </inkml:definitions>
  <inkml:trace contextRef="#ctx0" brushRef="#br0">0 186 24575,'4'-2'0,"-1"-1"0,0 3 0,0-3 0,1 2 0,-3-2 0,2 3 0,-2-3 0,2 3 0,-2-3 0,2 1 0,0-1 0,-1 0 0,1 1 0,-3-1 0,3 3 0,-3-3 0,3 3 0,-1-2 0,1 2 0,0-3 0,1 2 0,-1-2 0,-1 1 0,1 2 0,-3-3 0,3 3 0,-1-2 0,1 2 0,-1-1 0,1 1 0,-2-2 0,2 2 0,0 0 0,1 0 0,-1-3 0,0 2 0,0-1 0,0 0 0,0 2 0,0-2 0,0 2 0,1-3 0,-1 2 0,1-2 0,-1 2 0,0 0 0,0 0 0,-1-1 0,1 2 0,-2-3 0,3 3 0,-1-3 0,0 2 0,0 0 0,-1-1 0,1 2 0,-1-1 0,1 1 0,0 0 0,0-2 0,1 2 0,-1-2 0,0 1 0,0 0 0,0 0 0,0 1 0,1 0 0,-1-3 0,0 2 0,1-2 0,-1 3 0,0 0 0,0 0 0,1 0 0,-1 0 0,0 0 0,0 0 0,-1-4 0,0 4 0,0-4 0,1 4 0,0 0 0,0 0 0,-1-1 0,1 0 0,-1 0 0,1 1 0,0 0 0,-2-1 0,2 0 0,-1 0 0,1 1 0,0 0 0,-1-2 0,1 2 0,-2-1 0,2 1 0,1 0 0,-1 0 0,-2-2 0,2 2 0,-1-2 0,0 1 0,0 1 0,0-2 0,2-1 0,-1 2 0,0-4 0,1 5 0,-1-3 0,0 3 0,0-2 0,0 2 0,0 0 0,0 0 0,0 0 0,0-1 0,0 0 0,1 0 0,-1 1 0,0 0 0,0 0 0,-2-1 0,2 0 0,-1 0 0,1 1 0,0 0 0,-1-2 0,1 2 0,-2-1 0,2-1 0,1 2 0,-1-3 0,0 3 0,0-2 0,0 2 0,0 0 0,0-1 0,0 1 0,0-2 0,0 2 0,1-1 0,-1 0 0,0 0 0,0 0 0,0 0 0,0 0 0,0 1 0,-1-2 0,0 2 0,0-2 0,1 2 0,0 0 0,0 0 0,-1-1 0,1 1 0,-2-2 0,3 2 0,-1 0 0,0-1 0,0 0 0,0 0 0,0 1 0,0 0 0,0-1 0,0 0 0,0 0 0,0 1 0,0 0 0,0-2 0,0 2 0,1-1 0,-1 1 0,0 0 0,-1-2 0,0 2 0,0-1 0,1 1 0,0 0 0,0 0 0,0 0 0,0 0 0,0 0 0,0 0 0,0 0 0,1-2 0,-1 2 0,0-2 0,0 2 0,0 0 0,0 0 0,0 0 0,0 0 0,0 0 0,0 0 0,0 0 0,0 0 0,1 0 0,-1 0 0,0 0 0,0 0 0,0 0 0,0 0 0,0 0 0,0 0 0,0 0 0,1 0 0,-1 0 0,0 0 0,0 0 0,0 0 0,0 0 0,0 0 0,0 0 0,0 0 0,0 0 0,0 0 0,0 0 0,1 0 0,-1 0 0,0 0 0,0 0 0,0 0 0,0 0 0,0 0 0,0 0 0,1 0 0,-1 0 0,0 0 0,0 0 0,0 0 0,0 0 0,0 0 0,0 0 0,0 0 0,1 0 0,-1 0 0,0 0 0,0 0 0,0 0 0,0 0 0,0 2 0,1-2 0,-1 2 0,0-1 0,0-1 0,1 2 0,-1-2 0,0 0 0,0 0 0,0 0 0,1 0 0,-1 0 0,0 1 0,0 0 0,1 2 0,-1-3 0,0 1 0,0-1 0,4 0 0,-1 2 0,6 0 0,-4 2 0,1 0 0,-2-1 0,-1-1 0,-1 1 0,-2-2 0,1 0 0,-1-1 0,0 0 0,0 0 0,0 0 0,0 0 0,0 0 0,0 0 0,0 0 0,0 0 0,-2 2 0,2-2 0,-3 3 0,3-3 0,-1 1 0,0 1 0,0 0 0,0 1 0,3 0 0,-1 0 0,3 1 0,-2-1 0,1 1 0,-1-1 0,-2 1 0,0-1 0,1-1 0,-1 1 0,0-3 0,0 2 0,0-2 0,0 0 0,0 0 0,2 0 0,1 0 0,3 0 0,-1 0 0,1 1 0,-1 0 0,-3 2 0,0-3 0,-1 2 0,-1-2 0,-1 1 0,0-1 0,-1 3 0,0-2 0,-1 2 0,1-1 0,0 1 0,2-1 0,0 1 0,1 1 0,3-1 0,-3 1 0,1-1 0,-2-1 0,0 1 0,1-3 0,-1 2 0,0-1 0,0-1 0,0 2 0,0-1 0,3 1 0,-1 2 0,1-1 0,-1 1 0,-2-1 0,0 0 0,1-1 0,-1-1 0,-1 1 0,0-2 0,0 1 0,1 1 0,0-2 0,-1 3 0,1-3 0,-1 1 0,-1 1 0,2-2 0,-3 3 0,3-1 0,-3 1 0,3-2 0,-2 2 0,1-2 0,-1 1 0,2-1 0,-3 1 0,3-1 0,-3 2 0,3-3 0,-2 1 0,1 1 0,1-1 0,-2 2 0,1 0 0,1-1 0,-3 1 0,3-3 0,-3 3 0,3-3 0,-2 3 0,1-3 0,-1 3 0,1-1 0,0 1 0,1 0 0,-1 0 0,1-1 0,-3-1 0,2-1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2:21:00.065"/>
    </inkml:context>
    <inkml:brush xml:id="br0">
      <inkml:brushProperty name="width" value="0.0441" units="cm"/>
      <inkml:brushProperty name="height" value="0.0441" units="cm"/>
      <inkml:brushProperty name="color" value="#FFC114"/>
    </inkml:brush>
  </inkml:definitions>
  <inkml:trace contextRef="#ctx0" brushRef="#br0">1 434 24575,'2'-3'0,"1"1"0,0 0 0,1-1 0,-1-3 0,2 1 0,-2 0 0,1 3 0,-3-3 0,1 0 0,0 0 0,1-2 0,2 2 0,0 0 0,0-1 0,-2 1 0,2 2 0,-5-1 0,4-1 0,-1 2 0,2-3 0,0 5 0,0-1 0,0 0 0,-2-1 0,2 0 0,-5-1 0,5 3 0,-2-3 0,-1 1 0,3-2 0,-2 0 0,2 2 0,-3-1 0,0-1 0,1 2 0,-1-3 0,3 3 0,-2-2 0,2 0 0,-3-2 0,3 3 0,0-2 0,0 5 0,-2-3 0,-1 1 0,1 0 0,-3-1 0,2 1 0,1 0 0,0-4 0,2 4 0,0-5 0,0 5 0,1-2 0,-1 5 0,-3-5 0,3 1 0,-2 0 0,1-2 0,2 3 0,-1-2 0,0 2 0,0-1 0,0 3 0,-2-3 0,3 1 0,-3-2 0,4 0 0,-2 0 0,0 0 0,0 0 0,1 2 0,-1 0 0,0 1 0,0 2 0,-1-3 0,1-2 0,0 2 0,1-3 0,-1 1 0,0 5 0,0-5 0,0 5 0,0-3 0,0 3 0,2-2 0,-1 1 0,2-1 0,-3 2 0,0-3 0,0 3 0,0-3 0,-2 1 0,1 2 0,1-6 0,0 5 0,2-6 0,-2 7 0,0-5 0,0 4 0,0-3 0,0 3 0,0-1 0,3 2 0,0-5 0,4 4 0,-4-7 0,3 8 0,-5-5 0,1 5 0,-1-3 0,-1 3 0,0 0 0,0 0 0,2-5 0,-1 4 0,2-4 0,-3 3 0,0 1 0,0-1 0,0 2 0,0 0 0,3 0 0,-2 0 0,4 0 0,-4 0 0,2-3 0,-3 3 0,0-2 0,0 2 0,0 0 0,0 0 0,2 0 0,1 0 0,2 0 0,-1 0 0,1 0 0,-4 0 0,2 0 0,-3-5 0,1 3 0,-1-3 0,2 5 0,2 0 0,2 0 0,-2 0 0,1 0 0,-4 0 0,2 0 0,-3 0 0,0 0 0,3 0 0,0 0 0,3-2 0,-2 1 0,2-2 0,-6 1 0,3 2 0,-3-3 0,0 3 0,2 0 0,-1 0 0,1 0 0,-2 0 0,0 0 0,0 0 0,0 0 0,0 0 0,3 0 0,0 0 0,7 0 0,-3 0 0,5 0 0,-7 0 0,1 0 0,-3 0 0,-3 0 0,3 0 0,-3 0 0,-2 0 0,-1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20:03:31.881"/>
    </inkml:context>
    <inkml:brush xml:id="br0">
      <inkml:brushProperty name="width" value="0.09701" units="cm"/>
      <inkml:brushProperty name="height" value="0.09701" units="cm"/>
      <inkml:brushProperty name="color" value="#5B2D90"/>
    </inkml:brush>
  </inkml:definitions>
  <inkml:trace contextRef="#ctx0" brushRef="#br0">224 0 24575,'0'3'0,"0"0"0,0 0 0,0 0 0,0 0 0,2-2 0,-2 2 0,1-1 0,1-1 0,-2 2 0,1-1 0,1 0 0,-2 1 0,3 0 0,-3 0 0,3 0 0,-3 0 0,3 0 0,-3 0 0,3 0 0,-3 0 0,1 0 0,0 0 0,0 0 0,0 0 0,0 0 0,0-1 0,1 1 0,0 0 0,-1 0 0,2 0 0,-3 0 0,3 0 0,-3 0 0,3 0 0,-3 0 0,2 0 0,-2 0 0,0 0 0,0-1 0,0 1 0,1 0 0,-1 0 0,2 0 0,-2 0 0,1 0 0,-1 0 0,2 0 0,-2 0 0,0 0 0,0 0 0,0 0 0,0-1 0,1 1 0,-1 0 0,2 2 0,-2-2 0,1 4 0,0-4 0,0 3 0,-1-3 0,0 2 0,0-2 0,0 0 0,0 0 0,0 0 0,1 0 0,0 0 0,0 0 0,-1-1 0,0 1 0,0 0 0,0 0 0,0 0 0,0 0 0,0 0 0,0 0 0,0 0 0,0 0 0,0 0 0,0 0 0,0 0 0,0-1 0,0 1 0,0 0 0,0 0 0,0 0 0,0 0 0,0 0 0,0 0 0,0 0 0,0 0 0,0 0 0,0 0 0,0 0 0,0 0 0,0 0 0,0 0 0,0 0 0,0 0 0,0 0 0,0 1 0,0 0 0,0 0 0,0 1 0,0-2 0,0 2 0,0-2 0,0 0 0,0 0 0,0-1 0,0 1 0,0 0 0,0 2 0,0-2 0,0 3 0,0-1 0,0 0 0,0 2 0,0-4 0,0 2 0,0-2 0,0 0 0,0 0 0,0 0 0,0 0 0,0 0 0,0 0 0,0-1 0,0 1 0,0 0 0,0 0 0,0 0 0,0 0 0,0 0 0,0 0 0,0 0 0,0 0 0,0 0 0,0 0 0,0 1 0,0 0 0,0 0 0,0-1 0,0 0 0,0 0 0,0 0 0,0 0 0,0 0 0,0 0 0,0 0 0,0-1 0,0 1 0,0 0 0,0 0 0,0 0 0,0 0 0,0 1 0,0 0 0,0 0 0,0-1 0,0 0 0,0 0 0,0 0 0,0 0 0,0 0 0,0 0 0,-3 0 0,2 0 0,-2 0 0,3 0 0,-1 0 0,0 0 0,0 0 0,0 0 0,0 0 0,0 0 0,0 0 0,0 2 0,-1-2 0,1 2 0,-1-2 0,1 2 0,-1-2 0,0 3 0,0-1 0,-1 0 0,3 0 0,-3-2 0,3 0 0,-3 0 0,3 0 0,-2 0 0,2 0 0,-1 0 0,1-1 0,-1 1 0,-1 0 0,2 0 0,-1 0 0,-1 0 0,2 0 0,-3 0 0,3 0 0,-1 0 0,-1-2 0,2 2 0,-1-2 0,0 2 0,0 0 0,0 0 0,0 0 0,0 0 0,-2 0 0,3 0 0,-1 0 0,1 0 0,-1-1 0,0 0 0,0 0 0,1 2 0,0 0 0,-1 0 0,0 1 0,0-2 0,1 2 0,0-2 0,0 0 0,-1-2 0,0 2 0,-1-1 0,1 0 0,-1 1 0,1 0 0,-2 2 0,1 0 0,-1 2 0,0-2 0,1-1 0,-1-1 0,3 0 0,-1 0 0,-1 0 0,2 0 0,-3 0 0,3 0 0,-3 0 0,2 0 0,-1 0 0,-1 0 0,3 0 0,-3 0 0,2 0 0,-1 0 0,-1-1 0,3 0 0,-3 0 0,3 1 0,-3-2 0,1 2 0,1-1 0,-2 1 0,3 0 0,-3-2 0,3 2 0,-1-1 0,-1-1 0,2 2 0,-3-3 0,3 3 0,-3-1 0,1 0 0,1 1 0,-2-1 0,3 1 0,-2-2 0,1 2 0,-1 0 0,1 0 0,-2 0 0,2-1 0,-1 0 0,-1 0 0,3 1 0,-3 0 0,3 0 0,-3-1 0,3 0 0,-3 0 0,3 0 0,-3 0 0,3 0 0,-3 0 0,2 1 0,-3 2 0,1-2 0,0 3 0,0-2 0,1 0 0,-1-1 0,2 0 0,-1 0 0,1 0 0,-1-1 0,2 1 0,-3-2 0,3 2 0,-2 0 0,0 0 0,-1 0 0,0 1 0,0 0 0,-1 0 0,1-1 0,2 0 0,-2 0 0,3 0 0,-2 0 0,1-1 0,0 1 0,0-2 0,-2 2 0,1 0 0,-3 0 0,2 2 0,0-2 0,1 2 0,0-2 0,0 0 0,0 0 0,0 0 0,0 0 0,-1 0 0,0 0 0,1-1 0,0 1 0,0 0 0,0 0 0,0-1 0,1 1 0,-1-3 0,1 3 0,0-3 0,1 1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2:21:11.600"/>
    </inkml:context>
    <inkml:brush xml:id="br0">
      <inkml:brushProperty name="width" value="0.0441" units="cm"/>
      <inkml:brushProperty name="height" value="0.0441" units="cm"/>
      <inkml:brushProperty name="color" value="#FFC114"/>
    </inkml:brush>
  </inkml:definitions>
  <inkml:trace contextRef="#ctx0" brushRef="#br0">1 1 24575,'7'0'0,"5"0"0,0 2 0,2 1 0,-2 3 0,-1 0 0,0-3 0,-2 2 0,-1-5 0,-3 2 0,0-2 0,-2 2 0,1-1 0,-1 1 0,4-2 0,-1 2 0,4 1 0,-1 3 0,-1-3 0,3 2 0,-5-2 0,2 0 0,-3 2 0,0-5 0,0 2 0,0-2 0,2 3 0,2 0 0,-1 3 0,3-1 0,-2 1 0,-1-1 0,0 0 0,-3 0 0,0-2 0,0 2 0,0-5 0,0 3 0,3-3 0,0 0 0,1 2 0,2 1 0,-6 2 0,3-2 0,-3 2 0,0-5 0,0 3 0,1-3 0,-4 2 0,1-2 0,-3 3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2:21:28.534"/>
    </inkml:context>
    <inkml:brush xml:id="br0">
      <inkml:brushProperty name="width" value="0.0441" units="cm"/>
      <inkml:brushProperty name="height" value="0.0441" units="cm"/>
      <inkml:brushProperty name="color" value="#FFC114"/>
    </inkml:brush>
  </inkml:definitions>
  <inkml:trace contextRef="#ctx0" brushRef="#br0">1 374 24575,'2'-2'0,"1"-3"0,2 5 0,0-5 0,-2 2 0,1 0 0,-1-1 0,2 1 0,0 1 0,-1-3 0,1 5 0,0-5 0,0 5 0,-2-5 0,-1 2 0,-2-3 0,2 2 0,1 0 0,0 2 0,-1-2 0,0-2 0,-1-1 0,3 5 0,-3-3 0,3 2 0,-1-2 0,1 3 0,-1-3 0,1 5 0,-1-6 0,1 5 0,1-6 0,0 5 0,0-5 0,0 3 0,-3-2 0,3 6 0,-5-5 0,5 5 0,-2-7 0,2 5 0,0-3 0,0 5 0,-2-2 0,2 1 0,-3-3 0,3 4 0,0-5 0,0 2 0,0-2 0,-2 1 0,1 1 0,-1-1 0,2 1 0,0-2 0,-2 0 0,1 2 0,-3-3 0,3 5 0,-1-6 0,2 4 0,-2-2 0,1 2 0,-1-1 0,0 1 0,2 0 0,-5-2 0,4 5 0,-1-2 0,-1-4 0,3 5 0,-3-6 0,3 4 0,0 0 0,0 1 0,0 0 0,-1 1 0,1-1 0,-2 0 0,1 1 0,-1-3 0,2 3 0,0-1 0,-3 0 0,2 1 0,-1-1 0,2 2 0,0 0 0,0-3 0,0 3 0,0-3 0,0 1 0,0 2 0,0-3 0,0 3 0,-1 0 0,1 0 0,0-2 0,0 1 0,1-1 0,-1 2 0,-3-2 0,3 1 0,-3-1 0,4-3 0,1 4 0,-1-7 0,2 8 0,-3-5 0,0 5 0,-2-5 0,2 5 0,-3-3 0,3 3 0,0 0 0,0-5 0,1 4 0,-1-4 0,0 5 0,0 0 0,0 0 0,-1 0 0,1 0 0,1-2 0,-2 1 0,1-1 0,0 2 0,0 0 0,0 0 0,0 0 0,0 0 0,0-5 0,0 4 0,0-4 0,0 5 0,0 0 0,0 0 0,0 0 0,0 0 0,-1 0 0,1 0 0,0 0 0,-2-2 0,1 2 0,-1-2 0,2 2 0,0 0 0,0 0 0,0-5 0,0 3 0,1-3 0,-1 5 0,2 0 0,-2 0 0,2 0 0,1 0 0,-2 0 0,2 0 0,-3 0 0,0 0 0,0 0 0,0 0 0,0 0 0,0 0 0,0 0 0,0 0 0,0 0 0,0 0 0,0 0 0,0 0 0,0 0 0,2 0 0,-1 0 0,2 0 0,-3 0 0,0 0 0,0 0 0,0 0 0,0 0 0,0 0 0,0 0 0,3 0 0,-3 0 0,6 0 0,-2 0 0,-1 0 0,0 0 0,-3 0 0,0 0 0,0 0 0,0 0 0,3 0 0,-3 0 0,3 0 0,-3 0 0,0 0 0,1 0 0,-1 0 0,0 0 0,2 0 0,4 0 0,0 0 0,1 3 0,-1-3 0,-3 5 0,1-5 0,-1 3 0,-3-1 0,0-1 0,0 1 0,0-2 0,2 3 0,5 0 0,3 6 0,1-3 0,-2 3 0,-2-3 0,-4-1 0,0 0 0,-3-2 0,0 2 0,0-5 0,0 3 0,0-3 0,2 2 0,5 1 0,0 3 0,3 0 0,-4 0 0,0-1 0,-2 1 0,-2-1 0,-1 0 0,-1-2 0,0-1 0,-2-2 0,-1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19:03:38.191"/>
    </inkml:context>
    <inkml:brush xml:id="br0">
      <inkml:brushProperty name="width" value="0.0441" units="cm"/>
      <inkml:brushProperty name="height" value="0.0441" units="cm"/>
      <inkml:brushProperty name="color" value="#33CCFF"/>
    </inkml:brush>
  </inkml:definitions>
  <inkml:trace contextRef="#ctx0" brushRef="#br0">0 410 24575,'2'-2'0,"-1"1"0,2 1 0,0-1 0,2 1 0,-2-3 0,1 2 0,-1-1 0,1 1 0,0 0 0,-1 0 0,2 0 0,-2 0 0,0 0 0,0 0 0,0-1 0,-1 1 0,1 0 0,-1-1 0,1 2 0,-2-1 0,1-1 0,-1 1 0,1-1 0,-2 0 0,3 1 0,-2-2 0,3 2 0,-3-2 0,2 0 0,-1-1 0,1 3 0,-2-2 0,2 3 0,-3-3 0,3 1 0,-1 1 0,-1-2 0,2 3 0,-3-3 0,3 1 0,-3-1 0,3 1 0,-3 0 0,3 1 0,-3-1 0,3 1 0,-3-1 0,3 0 0,-3-1 0,3 0 0,-2 0 0,2-1 0,1 1 0,-3 0 0,2 2 0,-1-2 0,1 1 0,-2-1 0,2 2 0,-2-2 0,2 1 0,0 1 0,-1-2 0,1 3 0,-2-3 0,2 1 0,0 1 0,-1-2 0,0 3 0,-1-3 0,1 3 0,0-3 0,1 2 0,0-1 0,0 0 0,0 0 0,-2 0 0,2 1 0,-3-1 0,3 1 0,-3-1 0,3 1 0,-2-1 0,2 0 0,0 0 0,0 0 0,0 1 0,0-1 0,0 0 0,0 1 0,-2-2 0,2 3 0,-1-3 0,1 3 0,-2-3 0,2 3 0,-1-3 0,1 2 0,-2-1 0,2 1 0,-1 0 0,1 0 0,0-1 0,0-1 0,0 0 0,0 1 0,-2 0 0,2 1 0,-2-1 0,2 1 0,-1-1 0,1 1 0,-2-1 0,2 0 0,0 1 0,-2-2 0,2 3 0,-1-2 0,-1 1 0,2 1 0,-2-3 0,2 3 0,0-1 0,0 1 0,-1-2 0,0 2 0,0-3 0,1 3 0,-2-2 0,2 1 0,-2-1 0,2 0 0,0 0 0,-1 0 0,0 1 0,-1-1 0,1 1 0,-2-1 0,3 1 0,-3-1 0,3 1 0,-2 0 0,1 0 0,1 0 0,-2 0 0,1 0 0,1 0 0,-2 0 0,1 0 0,1 0 0,-2 0 0,1 0 0,0 1 0,0-2 0,0 1 0,0 1 0,0-3 0,1 3 0,-2-3 0,1 1 0,-1 1 0,0 0 0,2 1 0,0 0 0,-1-4 0,1 4 0,-2-3 0,2 3 0,0 0 0,0-2 0,0 2 0,0-1 0,-1 1 0,0-3 0,1 2 0,-3-3 0,2 4 0,-1-3 0,1 3 0,-1-2 0,1 1 0,0 0 0,-1 0 0,2 0 0,-1-1 0,1 1 0,-2-1 0,2 1 0,-2 0 0,2 1 0,-1-1 0,0 0 0,0 0 0,1 1 0,0 0 0,-2-1 0,2 0 0,-2 0 0,2 1 0,0 0 0,-1-2 0,0 2 0,-1-2 0,1 1 0,0 0 0,1 0 0,0 0 0,-1 0 0,0-2 0,1 2 0,-2-2 0,2 3 0,0 0 0,-1-1 0,0-1 0,0 1 0,-1-2 0,2 3 0,-3-3 0,3 2 0,-1 0 0,-1 0 0,2 0 0,-2 0 0,2 1 0,0 0 0,0 0 0,0 0 0,0 0 0,0-1 0,0 1 0,0-2 0,-2 1 0,2 1 0,-1-2 0,1 2 0,-1 0 0,0-1 0,1 1 0,-2-2 0,2 1 0,0 1 0,-1-3 0,0 3 0,0-1 0,1 1 0,-1 0 0,0-2 0,1 2 0,-2-3 0,2 2 0,0-1 0,-1 0 0,0 1 0,0 0 0,1 1 0,0 0 0,-2-1 0,2 0 0,-2 0 0,2 0 0,0 0 0,0 0 0,0 1 0,-1-1 0,1 0 0,-2 0 0,2 1 0,0 0 0,-1-1 0,1 0 0,-2 0 0,2 1 0,0-1 0,0 0 0,0 0 0,0 1 0,0 0 0,0 0 0,-2-1 0,2 0 0,-1 0 0,1 1 0,-2-1 0,2 0 0,-2 0 0,1 0 0,-1-1 0,1 1 0,-1-1 0,2 2 0,0 0 0,0 0 0,-1-1 0,1 1 0,-2-2 0,2 2 0,-1-1 0,1 0 0,-2 0 0,2 1 0,0 0 0,0 0 0,0 0 0,0-1 0,0 0 0,0 0 0,0 1 0,0 0 0,-1 0 0,1 0 0,0 0 0,0 0 0,0 0 0,0 0 0,0 0 0,0 0 0,0 0 0,0 0 0,0 0 0,0 0 0,0 0 0,-1 0 0,1 0 0,0 0 0,0 0 0,0 0 0,0 0 0,0 0 0,0 0 0,0 0 0,0 0 0,0 0 0,0 0 0,0 0 0,-2-3 0,2 2 0,-1-2 0,1 3 0,-1 0 0,1 0 0,0 0 0,0 0 0,0 0 0,0 0 0,0 0 0,0 0 0,0 0 0,0 0 0,0 0 0,0 0 0,-1 0 0,1 0 0,0 0 0,0 0 0,0 0 0,0 0 0,0 0 0,0 0 0,0 0 0,0 0 0,-1 0 0,1 0 0,1 0 0,-2 0 0,2 0 0,-1 0 0,0 0 0,-1 0 0,1 0 0,0 0 0,-1-1 0,1 1 0,-2-2 0,2 2 0,0 0 0,0 0 0,0 0 0,0 0 0,-1-1 0,0 1 0,0-2 0,1 2 0,0 0 0,0 0 0,0 0 0,0 0 0,0 0 0,0 0 0,0 0 0,0 0 0,0 0 0,0 0 0,0 0 0,0 0 0,0 2 0,0-2 0,0 1 0,0 1 0,0-2 0,0 1 0,0-1 0,0 0 0,-1 0 0,1 0 0,0 0 0,0 0 0,0 0 0,-1 0 0,-1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19:04:04.653"/>
    </inkml:context>
    <inkml:brush xml:id="br0">
      <inkml:brushProperty name="width" value="0.0441" units="cm"/>
      <inkml:brushProperty name="height" value="0.0441" units="cm"/>
      <inkml:brushProperty name="color" value="#33CCFF"/>
    </inkml:brush>
  </inkml:definitions>
  <inkml:trace contextRef="#ctx0" brushRef="#br0">1 204 24575,'3'-1'0,"-1"-1"0,1 1 0,-1-2 0,1 3 0,-2-3 0,2 3 0,-1-3 0,-1 2 0,-1-2 0,2 0 0,-2 0 0,1 0 0,1 1 0,-1 1 0,2 1 0,-2-3 0,2 3 0,-3-4 0,3 3 0,-2-1 0,2 0 0,0-1 0,0 2 0,-1-2 0,1 3 0,-2-3 0,1 1 0,1 0 0,-3 0 0,1-1 0,1 1 0,-2-2 0,3 4 0,-3-3 0,2 1 0,0 1 0,1-1 0,0 2 0,-2-1 0,2 1 0,-1-4 0,0 3 0,1-1 0,0 1 0,0 0 0,-1-1 0,0 1 0,-1-1 0,0-1 0,0 1 0,1-2 0,1 4 0,0-1 0,-1 1 0,2 0 0,-1-3 0,0 2 0,0-2 0,0 3 0,0-1 0,-2 0 0,1-2 0,-1 1 0,1 1 0,1 1 0,-1 0 0,1 0 0,-1-2 0,0 2 0,0-1 0,0-1 0,0 2 0,0-4 0,1 3 0,0-2 0,0 3 0,-2-2 0,2 2 0,-2-1 0,2-2 0,0 2 0,0-2 0,0 3 0,0 0 0,0 0 0,0 0 0,0 0 0,0 0 0,0-3 0,0 2 0,0-2 0,0 3 0,0 0 0,0 0 0,-1-1 0,1 1 0,-2-2 0,1 1 0,0 1 0,0-3 0,1 2 0,0-1 0,0 0 0,0 0 0,-1 0 0,1 1 0,-2 0 0,2 1 0,0 0 0,0-1 0,0 0 0,0 0 0,0 1 0,-1-1 0,0 0 0,0 0 0,1 1 0,0 0 0,0 0 0,0 0 0,0 0 0,0 0 0,0 0 0,0 0 0,0 0 0,0 0 0,0 0 0,0 0 0,0 0 0,0 0 0,-1 0 0,1 0 0,0 0 0,0 0 0,0 0 0,0 0 0,0 0 0,-1-1 0,1 0 0,0 0 0,0 1 0,0 0 0,0 0 0,0 0 0,0 0 0,0 0 0,0 0 0,0 0 0,-2-2 0,2 1 0,-1-2 0,-1 0 0,2 3 0,-2-3 0,2 3 0,0 0 0,0 0 0,0 0 0,0 0 0,0 0 0,0 0 0,0 0 0,0 0 0,0 0 0,0 0 0,0 0 0,0 0 0,0 0 0,0 0 0,-2-3 0,2 2 0,-1-1 0,0 2 0,2 0 0,-1 0 0,0 0 0,-1 0 0,1 0 0,0 0 0,0 0 0,0 0 0,0 0 0,-1 0 0,1 0 0,0 0 0,-1-2 0,0 2 0,0-1 0,1 1 0,0 0 0,0 0 0,0 0 0,0 0 0,0 0 0,-2-3 0,2 3 0,-2-3 0,2 3 0,0-1 0,0 1 0,0-2 0,0 2 0,-2-1 0,2 1 0,-1-2 0,0 2 0,2 0 0,-1 0 0,0 0 0,0 0 0,0 0 0,-1 0 0,1 0 0,0 0 0,0 0 0,0 0 0,0 0 0,0 0 0,0 0 0,0 0 0,0 0 0,0 0 0,0 0 0,0 0 0,0 0 0,0 0 0,0 0 0,0 0 0,0 0 0,0 0 0,0 0 0,0 0 0,0 0 0,2 0 0,-2 0 0,2 0 0,-2 0 0,0 0 0,0 0 0,0 0 0,0 0 0,0 0 0,0 0 0,0 0 0,0 0 0,0 0 0,-1 0 0,1 0 0,0 0 0,2 0 0,-1 0 0,0 0 0,1 0 0,-2 0 0,2 0 0,-2 0 0,0 0 0,0 0 0,0 0 0,1 0 0,-2 0 0,1 0 0,0 0 0,0 0 0,0 0 0,2 0 0,-2 0 0,2 0 0,-2 0 0,0 0 0,0 0 0,0 0 0,0 0 0,0 0 0,0 0 0,0 0 0,0 0 0,0 0 0,0 2 0,2-2 0,-2 3 0,2-3 0,-2 1 0,0-1 0,0 0 0,-1 2 0,0-2 0,0 1 0,1-1 0,0 2 0,0-2 0,0 1 0,0 1 0,0-2 0,0 1 0,0 1 0,0-2 0,0 1 0,-2 0 0,2 0 0,-2 0 0,2-1 0,0 0 0,1 0 0,-1 0 0,0 0 0,-2 1 0,-1 1 0,0-1 0,-1 1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19:40:01.60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313 1 24575,'-10'4'0,"-3"-3"0,12 7 0,-7-7 0,7 7 0,-8-7 0,8 7 0,-3-3 0,4 5 0,-5-5 0,4 4 0,-3-4 0,0 1 0,3 2 0,-3-3 0,-6 4 0,7 1 0,-7 0 0,6-4 0,3 2 0,-13-2 0,12 4 0,-8 0 0,5 0 0,0 0 0,-1 0 0,-3 0 0,8 0 0,-8 0 0,8 0 0,-7-5 0,6 3 0,-6-3 0,7 5 0,-8 0 0,7 0 0,-7 0 0,8 0 0,-3-1 0,4 1 0,0-1 0,0 1 0,-5-1 0,4 1 0,-3 1 0,4-1 0,0-1 0,-4-3 0,3 2 0,-8-7 0,8 7 0,-3-2 0,0 4 0,3 0 0,-9 0 0,9 0 0,-3 0 0,4 0 0,-5-5 0,4 4 0,-3-4 0,4 4 0,-5 1 0,4 0 0,-3 0 0,4 0 0,-5-4 0,4 2 0,-4-2 0,5 3 0,0 1 0,0-1 0,0 1 0,0 0 0,-10 1 0,8-1 0,-8 0 0,10 0 0,0 0 0,-4 0 0,2 0 0,-2 0 0,4-1 0,0 1 0,0 0 0,0 0 0,0 0 0,0-1 0,0 0 0,0 0 0,0 0 0,0 1 0,0-1 0,0 1 0,0 0 0,0 0 0,0 0 0,0 0 0,0 0 0,0 0 0,0 0 0,0 0 0,0 0 0,0-1 0,0 1 0,0-1 0,0 1 0,0 0 0,0 0 0,0 1 0,0-1 0,0-1 0,0 1 0,0-1 0,0 1 0,0 0 0,0 0 0,0 5 0,0-3 0,0 3 0,0-5 0,0 0 0,0-1 0,0 1 0,0-1 0,0 0 0,0 1 0,0-1 0,0 1 0,0-1 0,0 1 0,0 0 0,0 0 0,0 1 0,4-6 0,-3 4 0,4-4 0,-5 11 0,0-6 0,0 11 0,0-4 0,0 0 0,0 4 0,0-10 0,0 5 0,0-6 0,0 0 0,0 0 0,0-1 0,0 7 0,0-5 0,0 9 0,5-3 0,-4 0 0,4-2 0,-1-4 0,-2-1 0,2-1 0,0-3 0,-3 2 0,7-7 0,-7 8 0,7-4 0,-6 5 0,7 6 0,-3-5 0,0 5 0,3-1 0,-8-4 0,4 5 0,-1-6 0,-2 0 0,2-1 0,-4 1 0,4-1 0,2 1 0,0 0 0,-2 0 0,1 0 0,-4 0 0,7-4 0,-7 3 0,3-4 0,-4 10 0,5-4 0,-4 4 0,8 0 0,-7-3 0,7 3 0,-8-5 0,8 0 0,-8 0 0,4 0 0,-5-1 0,0 0 0,0 1 0,4 0 0,2 5 0,0-3 0,3 3 0,-8-5 0,8 0 0,-8 0 0,4 0 0,-5 0 0,0 5 0,0-4 0,0 10 0,4-10 0,2 10 0,0-9 0,-1 3 0,-1-5 0,-3 0 0,4 0 0,-5-1 0,0 1 0,4-1 0,2 7 0,5-5 0,0 10 0,-1-9 0,-4 3 0,-2-5 0,1 0 0,-4 0 0,3 0 0,-4 3 0,5-2 0,1 8 0,-1-8 0,5 5 0,-5-6 0,1 0 0,-1 0 0,-1 0 0,1-4 0,0 2 0,-1 1 0,-4 2 0,5 2 0,1 3 0,4-5 0,-4 4 0,-1-5 0,-1 0 0,-3 0 0,4 0 0,-5 4 0,0-3 0,0 5 0,4-6 0,-3 0 0,8 0 0,-8 0 0,4 0 0,-1 0 0,-3 0 0,4-1 0,-5 0 0,0 1 0,0 0 0,4 0 0,2 0 0,-1 0 0,0 0 0,-5 0 0,4-4 0,-2 3 0,2-4 0,-4 4 0,0 1 0,0-1 0,0 2 0,0 4 0,0-4 0,0 5 0,4-6 0,2 0 0,0 0 0,-2 0 0,-4-1 0,0 1 0,0 5 0,0-3 0,5 9 0,-4-10 0,4 4 0,0-5 0,-4 0 0,3 4 0,1-4 0,1 9 0,4-2 0,2 5 0,-2-5 0,-4 4 0,3-10 0,-8 5 0,4-6 0,-5 0 0,4-5 0,-3 3 0,4-3 0,-1 5 0,-3-1 0,9 7 0,-4 1 0,0 5 0,3-5 0,-8 4 0,8-10 0,-8 4 0,4-5 0,-1 0 0,-3 0 0,4 5 0,-5-4 0,0 5 0,0-1 0,0-3 0,0 3 0,5 1 0,-4-5 0,9 4 0,-9-5 0,3 0 0,-4 0 0,0 0 0,0-1 0,0 6 0,0-3 0,0 9 0,5-10 0,1 10 0,-1-10 0,5 5 0,-9-1 0,8-4 0,-8 5 0,8-6 0,-8 0 0,3 0 0,0-5 0,-3 3 0,3-2 0,-4 3 0,0 1 0,5 1 0,-4-2 0,3 2 0,1 4 0,-3-4 0,2 5 0,-4-6 0,5 0 0,-4 0 0,3-5 0,-4-1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19:40:01.60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24575,'0'15'0,"0"-2"0,5-3 0,-4 0 0,8 0 0,-8 0 0,3 0 0,-4 0 0,0 0 0,0-1 0,0 0 0,0 1 0,0-1 0,0 0 0,5 6 0,1-4 0,4 5 0,1-1 0,-5-3 0,3 3 0,-8-5 0,4 0 0,-5 0 0,0 0 0,0-1 0,0 1 0,0 5 0,0-3 0,4 8 0,2-8 0,0 3 0,4 1 0,-9-5 0,4 4 0,-5-5 0,0 0 0,0-1 0,0 1 0,0 0 0,4 0 0,2 5 0,5-4 0,-5 10 0,3-9 0,-8 3 0,3-5 0,-4 0 0,5-4 0,-4 2 0,3-3 0,-4 5 0,5 0 0,0 0 0,1 5 0,3-3 0,-4 3 0,1-5 0,-2 0 0,1 0 0,-4 0 0,7-5 0,-7 3 0,3-2 0,-4 3 0,0 1 0,0 0 0,5 6 0,-3-5 0,7 5 0,-8-6 0,3-1 0,-4 1 0,0-1 0,0 1 0,0 0 0,0 0 0,0 0 0,5 0 0,-4 0 0,3 0 0,1 0 0,-4 0 0,8 0 0,-3 5 0,3-4 0,-3 10 0,3-10 0,-8 5 0,8-6 0,-8 0 0,4 0 0,-1-1 0,-3 1 0,3 0 0,-4-1 0,0 1 0,0 0 0,0 0 0,4-4 0,-2 3 0,2-4 0,-4 4 0,4 1 0,2 0 0,5 5 0,-6-3 0,5 9 0,-4-10 0,0 5 0,-1-6 0,-1 0 0,1-5 0,1 4 0,2-8 0,-3 7 0,0-2 0,3 3 0,-2 1 0,4 0 0,0 0 0,0 0 0,0 0 0,-5 0 0,4 0 0,-8 0 0,8 0 0,-8 0 0,4-4 0,-5-2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19:40:01.60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24575,'15'11'0,"-1"-1"0,-4 0 0,0 0 0,0-5 0,0 4 0,0-3 0,0 0 0,0 2 0,0-6 0,0 6 0,0-7 0,0 8 0,0-4 0,0 1 0,-5 2 0,4-2 0,-4 0 0,1 3 0,3-8 0,-3 8 0,3-8 0,-3 8 0,3-8 0,-4 8 0,5-8 0,-4 8 0,3-8 0,-4 8 0,5-8 0,-1 3 0,0-4 0,0 0 0,1 0 0,-1 4 0,1-3 0,0 8 0,0-3 0,0 4 0,1-4 0,-1 3 0,0-8 0,0 8 0,-1-8 0,-3 3 0,-2-4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19:40:01.609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393 0 24575,'0'14'0,"-4"-5"0,3 0 0,-3-4 0,0 0 0,3 3 0,-3-2 0,0-1 0,-2-1 0,-3-4 0,0 0 0,0 0 0,4 5 0,-4-4 0,4 8 0,-1-4 0,-3 1 0,3-2 0,1 1 0,1 0 0,-1 0 0,0 0 0,-4-5 0,-1 4 0,0-3 0,1 3 0,3 0 0,-3-3 0,8 8 0,-3-4 0,4 5 0,0-1 0,0 0 0,0 1 0,0 0 0,0 0 0,-5 0 0,4 0 0,-8 0 0,8 0 0,-8-5 0,8 3 0,-3-3 0,4 5 0,0 0 0,0 0 0,-5 0 0,4 0 0,-8-5 0,4-1 0,0 1 0,1 0 0,-6 5 0,7 0 0,-7 0 0,6 1 0,3-1 0,-8-1 0,8 1 0,-4-1 0,5 0 0,0 1 0,-9-4 0,6 3 0,-7-4 0,10 4 0,-4-3 0,3 2 0,-3-3 0,-1 4 0,4 1 0,-3 0 0,4 0 0,-5-4 0,4 3 0,-3-4 0,-1 0 0,4 4 0,-3-4 0,4 4 0,0 1 0,0 0 0,0 0 0,0 0 0,0-1 0,0 1 0,0-1 0,0 1 0,0-1 0,0 1 0,0-1 0,-4-4 0,3 3 0,-3-2 0,4 3 0,0 0 0,0 1 0,0 0 0,0 0 0,0 0 0,0 0 0,0 0 0,0 0 0,-5-5 0,4 3 0,-3 3 0,4 0 0,0 5 0,0-6 0,0 0 0,0 0 0,0 0 0,-8-5 0,6 4 0,-7-4 0,9 5 0,0-1 0,-4 1 0,3 0 0,-4 0 0,5 0 0,-4 0 0,3-1 0,-3 1 0,4-1 0,0 1 0,0 0 0,0 0 0,0 0 0,0 0 0,0 0 0,0 0 0,0 0 0,0 0 0,0 0 0,0-1 0,0 0 0,0 1 0,0-1 0,0 1 0,0 0 0,0 0 0,0 1 0,0-2 0,0 2 0,0-2 0,0 1 0,0 0 0,0-1 0,4 0 0,-3 1 0,8 0 0,-8 0 0,8 0 0,-8 0 0,8 0 0,-8 0 0,4 0 0,-1 0 0,-3 0 0,8-5 0,-8 4 0,3-4 0,-4 5 0,5 0 0,0 0 0,1 0 0,3 0 0,-8-1 0,7-3 0,-7 3 0,3-4 0,1 5 0,1 5 0,0-4 0,4 10 0,-5-10 0,1 5 0,-1-6 0,-5 0 0,4-4 0,-3 3 0,4-4 0,-1 0 0,-3 4 0,7-4 0,-7 5 0,8 0 0,-3 5 0,0-3 0,3 3 0,-2 1 0,-2-5 0,0 4 0,0-4 0,-4-2 0,3 1 0,0-5 0,-3 3 0,4-2 0,-1 3 0,2 7 0,0-5 0,3 4 0,-8-5 0,4 0 0,-1 0 0,-3 0 0,4 0 0,-5 0 0,4-5 0,-3 3 0,8-2 0,-4 3 0,1 1 0,3 0 0,-4 0 0,5 0 0,0 0 0,-4 6 0,3-5 0,-8 5 0,8-6 0,-8 0 0,8 0 0,-4 0 0,5 0 0,0-1 0,-5 1 0,4-4 0,-3 3 0,4-4 0,-1 5 0,-3 0 0,3-5 0,-8 4 0,7-7 0,-7 6 0,8-6 0,-8 6 0,7-3 0,-7 5 0,7 0 0,-2 0 0,-1 0 0,4 0 0,-3 0 0,-1 0 0,4 0 0,-8 0 0,8-5 0,-8 4 0,8-3 0,-8 4 0,8-5 0,-8 3 0,3-2 0,-4 3 0,0 1 0,5 5 0,1-4 0,5 10 0,-1-9 0,-4 3 0,3-5 0,-8 0 0,8 0 0,-8 0 0,8-1 0,-8 0 0,7 1 0,-2-1 0,4 2 0,0 4 0,1-4 0,-1 5 0,0-6 0,-4 0 0,-2 0 0,0-5 0,-3 4 0,8-4 0,-4 5 0,5 5 0,1-4 0,-1 4 0,0-4 0,0-1 0,0 0 0,-4 0 0,-2 0 0,1-5 0,-4 4 0,8-8 0,-4 3 0,0 0 0,3 2 0,-3 3 0,5 1 0,0 0 0,0 0 0,0 0 0,0 0 0,0 0 0,0 0 0,-4 0 0,3-4 0,-8 3 0,8-8 0,-8 8 0,8-8 0,-8 7 0,7-7 0,-3 7 0,5-2 0,0 3 0,0 2 0,0-1 0,0 0 0,0 0 0,0 0 0,0 0 0,0 0 0,0 0 0,0-1 0,-1-3 0,-4 2 0,3-7 0,-2 7 0,3-2 0,1 4 0,0 0 0,0 0 0,0 0 0,0 0 0,-4 0 0,2-5 0,-2 4 0,0-3 0,2-1 0,-7 4 0,7-4 0,-2 11 0,4-5 0,1 10 0,-1-10 0,1 10 0,-1-10 0,1 5 0,-1-6 0,0 0 0,-5 0 0,4 0 0,-8 0 0,8-5 0,-7 4 0,6-3 0,-7 4 0,8-4 0,-3 3 0,0-4 0,2 5 0,-3 0 0,1-1 0,2-4 0,-3 3 0,5-2 0,-5 3 0,4 1 0,-4 0 0,6 0 0,-1 1 0,0-1 0,0 0 0,0 0 0,0 0 0,0 0 0,0-5 0,-5 4 0,3-8 0,-7 3 0,3-4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19:40:01.610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0 24575,'11'21'0,"-1"-6"0,0 0 0,0-5 0,-4 0 0,3 1 0,-4-2 0,1 2 0,3-6 0,-8 4 0,7-8 0,-7 7 0,8-3 0,-4 5 0,10 0 0,-3 1 0,3-1 0,-5 0 0,0 0 0,-4 0 0,3-4 0,-4-2 0,5-4 0,5 5 0,2 2 0,5 4 0,-5-1 0,-1 1 0,-6-1 0,0 0 0,0 0 0,0-4 0,0-2 0,-5 0 0,4-3 0,-4 8 0,5-3 0,0 4 0,0 0 0,0-5 0,0 4 0,0-8 0,0 8 0,-4-4 0,-2 5 0,6 0 0,-3-1 0,9 2 0,-6-1 0,0 0 0,0 0 0,0 0 0,0 0 0,0-4 0,-1-2 0,-3 0 0,2 1 0,3 5 0,0 0 0,10-4 0,-10 3 0,4-8 0,-5 8 0,0-8 0,0 4 0,-1-5 0,0 0 0,1 0 0,0 0 0,0 4 0,6 2 0,-5 4 0,10 1 0,-10-5 0,5 3 0,-6-8 0,0 4 0,-5-1 0,4-3 0,-4 4 0,4-1 0,1 1 0,-1 5 0,1 0 0,0 0 0,0 0 0,0 0 0,0-5 0,0 4 0,0-8 0,-1 3 0,1-4 0,0 5 0,0 0 0,0 6 0,5-1 0,-3-4 0,3 3 0,-5-8 0,0 8 0,0-4 0,5 5 0,-4 0 0,9 1 0,-8-1 0,9 1 0,-10-1 0,5-4 0,-6 3 0,0-8 0,0 4 0,-1-5 0,1 0 0,-1 0 0,1 0 0,-1 0 0,7 5 0,1 1 0,5 0 0,-5-1 0,3 0 0,-8-4 0,3 4 0,-5-5 0,0 0 0,0 0 0,0 0 0,-1 0 0,1 0 0,-1 0 0,0 0 0,1 5 0,-1 0 0,2 1 0,-1 3 0,0-8 0,0 3 0,-5 1 0,4-4 0,-4 3 0,5-4 0,-1 0 0,7 5 0,-5 1 0,10 5 0,-10-5 0,5 3 0,-6-8 0,0 8 0,0-8 0,0 4 0,0-5 0,-1 0 0,1 0 0,-1 0 0,7 0 0,0 0 0,7 4 0,-1-2 0,-5 7 0,4-8 0,-10 3 0,4-4 0,-5 0 0,0 5 0,4-4 0,-4 3 0,9-4 0,-7 0 0,9 0 0,-10 0 0,5 0 0,-6 0 0,0 0 0,0 0 0,-5 0 0,0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19:40:01.61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1 298 24575,'9'-5'0,"1"1"0,-1 4 0,0 0 0,-4-4 0,-1-1 0,1-1 0,-4-2 0,3 2 0,0 1 0,-3-3 0,8 7 0,-4-4 0,0 1 0,3 3 0,-3-3 0,1 0 0,2 3 0,-2-3 0,3 4 0,1 0 0,-5-5 0,3 4 0,-3-4 0,4 5 0,1-4 0,-1 3 0,-4-7 0,4 7 0,-4-4 0,0 1 0,4 3 0,-4-3 0,5 4 0,0 0 0,-5-5 0,4 4 0,-4-7 0,1 3 0,3-1 0,-4 2 0,5 4 0,0 0 0,-5-4 0,3 3 0,-2-3 0,3-1 0,1 4 0,-1-3 0,1 4 0,-5-4 0,3 2 0,-3-6 0,5 7 0,-5-8 0,3 8 0,-3-3 0,0 0 0,3 3 0,-3-4 0,5 5 0,3-4 0,-2 3 0,2-3 0,-8-1 0,4 4 0,-4-3 0,1 0 0,2 3 0,-3-8 0,5 8 0,-1-3 0,0 4 0,1 0 0,-5-5 0,3 4 0,-3-3 0,4 4 0,0 0 0,1 0 0,-1 0 0,0 0 0,0 0 0,1 0 0,-1 0 0,0 0 0,1 0 0,-1 0 0,0 0 0,-4-9 0,4 7 0,-4-7 0,5 9 0,-1 0 0,1 0 0,-1 0 0,0 0 0,0 0 0,1 0 0,-5-4 0,4 3 0,-4-3 0,4 4 0,1 0 0,-1-4 0,0 3 0,1-4 0,-1 5 0,0 0 0,1 0 0,-1 0 0,0 0 0,0 0 0,1 0 0,-1 0 0,0 0 0,0 0 0,0 0 0,1 0 0,-1 0 0,0 0 0,0 0 0,0 0 0,-3-4 0,2 3 0,-3-3 0,4 4 0,0 0 0,0 0 0,1 0 0,-1 0 0,0 0 0,1 0 0,-1 0 0,0 0 0,1 0 0,-1 0 0,1 0 0,-1 0 0,1 0 0,-1 0 0,1 0 0,0 0 0,-1 0 0,1 0 0,-1 0 0,1 0 0,-1 4 0,1-3 0,-4 8 0,2-8 0,-2 4 0,-1-1 0,4-3 0,-4 3 0,5-4 0,-1 0 0,-4 5 0,4-4 0,-4 3 0,0 0 0,3-3 0,-2 4 0,3-1 0,0-3 0,0 3 0,0-4 0,1 0 0,-1 0 0,-4 4 0,3-3 0,-2 3 0,3-4 0,-4 4 0,3-3 0,-2 3 0,3-4 0,0 0 0,-4 5 0,3-4 0,-7 8 0,8-8 0,-4 4 0,0-1 0,4-3 0,-4 4 0,5-5 0,-5 4 0,3-3 0,-2 4 0,3-5 0,0 0 0,0 0 0,1 0 0,-1 0 0,0 0 0,0 0 0,0 0 0,1 0 0,-5 4 0,3 1 0,-3 1 0,4-2 0,1 0 0,-1-3 0,0 3 0,-4 1 0,3-4 0,-3 3 0,0 1 0,4-4 0,-4 7 0,4-7 0,-4 8 0,4-8 0,-4 4 0,4-1 0,0-3 0,1 3 0,-1 0 0,1-3 0,-5 7 0,4-7 0,-4 3 0,4 0 0,1-3 0,-5 8 0,3-8 0,-3 4 0,0-1 0,4-3 0,-4 4 0,4-1 0,0-3 0,1 7 0,-1-7 0,0 3 0,-4 1 0,4-4 0,-4 3 0,4-4 0,-4 4 0,4-3 0,-4 3 0,4-4 0,-4 0 0,-1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20:03:35.508"/>
    </inkml:context>
    <inkml:brush xml:id="br0">
      <inkml:brushProperty name="width" value="0.09701" units="cm"/>
      <inkml:brushProperty name="height" value="0.09701" units="cm"/>
      <inkml:brushProperty name="color" value="#5B2D90"/>
    </inkml:brush>
  </inkml:definitions>
  <inkml:trace contextRef="#ctx0" brushRef="#br0">442 0 24575,'-1'5'0,"0"-2"0,-1 1 0,0 1 0,-1-2 0,0 2 0,1-2 0,-1 0 0,2 0 0,-1 0 0,0 0 0,2 0 0,-1-2 0,1 2 0,-2-2 0,1 1 0,0 0 0,-1 0 0,-1 1 0,2 0 0,-4 2 0,2 0 0,-2 0 0,2 1 0,-1-3 0,3 2 0,-2-2 0,1 0 0,1 0 0,-2 0 0,3 0 0,-3 0 0,3 0 0,-3 0 0,1 0 0,-1-1 0,2 1 0,-2 0 0,3 0 0,-3-1 0,3 0 0,-1 0 0,-1-1 0,2 2 0,-3-2 0,2 2 0,-2 0 0,1 0 0,-1 0 0,2 0 0,-2 0 0,1 0 0,-1-1 0,3 0 0,-2-2 0,0 3 0,-1-1 0,0 1 0,0 0 0,0 0 0,0 0 0,0 0 0,0 0 0,0-1 0,1 1 0,1 0 0,-1-1 0,2 1 0,-3-2 0,3 2 0,-3 0 0,2 0 0,-4 0 0,2 2 0,-2 0 0,2 0 0,-1 1 0,1-3 0,0 4 0,0-4 0,1 2 0,-1-2 0,2 0 0,-3 0 0,1 0 0,2 0 0,-2 0 0,1 0 0,1-1 0,-2 1 0,3 0 0,-3-1 0,3 1 0,-4-1 0,2 1 0,-4 3 0,3-1 0,-2 0 0,2 0 0,1-2 0,0 0 0,1 0 0,0 0 0,0-2 0,-2 1 0,-1-1 0,0 2 0,1 1 0,0 2 0,0-3 0,-1 2 0,1-2 0,0 0 0,2 0 0,-2 0 0,3 0 0,-3-1 0,3 0 0,-3 0 0,1 0 0,0 1 0,-3 2 0,2-2 0,-2 3 0,2-1 0,-1 0 0,1 0 0,0-2 0,0 0 0,1 0 0,1 0 0,0 0 0,1 0 0,-3-2 0,3 2 0,-2-1 0,1 1 0,-1-1 0,1 1 0,-2-1 0,3 0 0,-2 0 0,1-1 0,1 2 0,-3-1 0,2 1 0,-3 1 0,1 1 0,-2 2 0,2-1 0,-2 1 0,1 0 0,1-1 0,0-1 0,0 2 0,0-4 0,-1 3 0,2-2 0,0 0 0,0 1 0,-1-2 0,1 2 0,-1-2 0,3 0 0,-3 0 0,3 0 0,-2 0 0,2 0 0,-1-2 0,1 2 0,-3-2 0,3 2 0,-3 0 0,1 2 0,-1 0 0,0 1 0,-1 1 0,1 0 0,-2-1 0,1 1 0,1-1 0,0-1 0,3 0 0,-3-2 0,3 0 0,-3-1 0,3 0 0,-1 0 0,-1 0 0,2 0 0,-3 0 0,3 1 0,-3 0 0,3 0 0,-3-2 0,3 1 0,-2-2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19:40:01.61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24575,'15'0'0,"-2"0"0,-4 0 0,1 0 0,-1 0 0,0 0 0,1 0 0,-1 0 0,0 0 0,0 0 0,1 0 0,-1 0 0,0 0 0,0 0 0,1 0 0,-1 0 0,0 0 0,1 0 0,-1 0 0,0 0 0,1 0 0,-1 0 0,1 0 0,-1 0 0,0 0 0,1 0 0,-1 0 0,0 0 0,1 0 0,-1 0 0,1 0 0,-1 0 0,-4 4 0,4-2 0,-4 2 0,4 0 0,0-3 0,1 7 0,-1-7 0,0 3 0,0-4 0,-3 5 0,2-4 0,-3 3 0,0 1 0,4-4 0,-4 8 0,4-8 0,1 3 0,-5 0 0,3-3 0,-3 3 0,5-4 0,-5 5 0,3-4 0,-3 3 0,0 0 0,4-3 0,-4 3 0,5-4 0,-5 5 0,3-4 0,-3 3 0,5 0 0,-1-2 0,0 2 0,0-4 0,0 0 0,-3 4 0,2-3 0,-3 4 0,1-1 0,2-3 0,-3 3 0,5-4 0,-1 0 0,1 0 0,-5 5 0,3-4 0,-3 7 0,5-7 0,-5 8 0,4-8 0,-4 3 0,4-4 0,1 4 0,-1-3 0,0 3 0,1-4 0,-5 5 0,3-4 0,-2 3 0,-1 0 0,4-3 0,-4 4 0,5-1 0,-1-3 0,-4 8 0,4-8 0,-4 3 0,1 1 0,2-4 0,-3 8 0,5-8 0,-1 3 0,0-4 0,-3 4 0,2-3 0,-2 4 0,3-5 0,-3 4 0,2-3 0,-2 4 0,-1-1 0,4-3 0,-4 3 0,4-4 0,-3 4 0,2-2 0,-3 2 0,1 0 0,2-3 0,-2 3 0,-1 0 0,3-2 0,-2 6 0,3-7 0,-4 8 0,4-8 0,-4 8 0,4-8 0,-4 7 0,4-7 0,-4 4 0,4-1 0,1-3 0,-1 3 0,-4 1 0,3-4 0,-7 8 0,8-8 0,-4 3 0,1 0 0,2-3 0,-2 3 0,0 1 0,2-4 0,-3 3 0,1 1 0,2-4 0,-3 4 0,0-1 0,4-3 0,-4 8 0,4-4 0,1 0 0,-1 4 0,1-8 0,0 7 0,-1-7 0,-3 8 0,3-8 0,-4 8 0,5-8 0,-1 3 0,-3 0 0,2-2 0,-3 2 0,5-4 0,-1 4 0,0-3 0,0 3 0,-3 1 0,2-4 0,-2 7 0,3-7 0,1 4 0,-1-5 0,-4 4 0,4-3 0,-4 4 0,4-1 0,1-3 0,-1 3 0,0-4 0,-4 4 0,4-2 0,-4 2 0,1 1 0,2-4 0,-2 3 0,3-4 0,-4 5 0,4-4 0,-4 3 0,1 1 0,3-4 0,-4 3 0,0 0 0,4-2 0,-4 2 0,1 0 0,2-3 0,-3 3 0,0 0 0,4-3 0,-4 4 0,1-1 0,2-3 0,-3 8 0,5-8 0,-5 7 0,3-7 0,-2 4 0,-1-1 0,4-3 0,-4 8 0,5-8 0,-1 3 0,0-4 0,-4 4 0,4-2 0,-4 2 0,5-4 0,-5 4 0,4-2 0,-4 2 0,4-4 0,-4 4 0,4-2 0,-4 2 0,5 0 0,-1-3 0,-4 8 0,4-8 0,-4 8 0,4-8 0,1 3 0,-5 1 0,3 0 0,-3 5 0,5-5 0,-5 3 0,3-7 0,-2 4 0,-1-1 0,4-3 0,-4 4 0,1-1 0,2-3 0,-2 4 0,3-1 0,0-3 0,-4 8 0,4-8 0,-4 7 0,4-7 0,1 8 0,-1-8 0,-4 7 0,4-7 0,-4 4 0,0-1 0,4-3 0,-4 4 0,4-5 0,-4 4 0,4-3 0,-4 4 0,1-1 0,3-3 0,-4 4 0,1-1 0,3-3 0,-4 4 0,1-1 0,3-3 0,-4 4 0,5-5 0,-5 4 0,4-3 0,-4 4 0,5-5 0,-1 4 0,1 1 0,0 0 0,-1 0 0,-3-1 0,2-3 0,-2 4 0,-1-1 0,4-3 0,-4 3 0,4-4 0,-3 5 0,2-4 0,-2 8 0,3-8 0,0 3 0,-3 0 0,2-3 0,-3 8 0,0-4 0,4 0 0,-8 3 0,8-7 0,-4 8 0,5-8 0,-5 7 0,3-7 0,-2 4 0,-1-1 0,4-2 0,-4 6 0,4-7 0,-4 8 0,4-8 0,-8 7 0,7-7 0,-7 8 0,8-8 0,-3 7 0,3-7 0,-3 8 0,2-8 0,-7 7 0,7-6 0,-2 6 0,3-3 0,0 4 0,1-4 0,-5 4 0,4-8 0,-4 8 0,0-4 0,3 0 0,-6 4 0,6-8 0,-7 7 0,8-7 0,-8 8 0,8-8 0,-4 8 0,5-8 0,-4 8 0,3-8 0,-8 8 0,8-8 0,-8 8 0,8-8 0,-4 4 0,0-1 0,4-3 0,-8 8 0,8-8 0,-4 3 0,0 1 0,4-4 0,-8 7 0,8-7 0,-4 4 0,0-1 0,4-3 0,-4 7 0,4-3 0,0 5 0,1-5 0,-5 3 0,3-2 0,-3-1 0,1 4 0,2-8 0,-7 8 0,7-8 0,-7 8 0,8-8 0,-4 7 0,5-7 0,-5 7 0,4-7 0,-4 8 0,4-4 0,0 0 0,-4 3 0,4-7 0,-8 8 0,8-8 0,-4 3 0,0 0 0,3-3 0,-6 8 0,6-8 0,-7 8 0,8-8 0,-4 8 0,5-8 0,-5 7 0,4-7 0,-8 8 0,7-8 0,-2 3 0,-1 1 0,3-4 0,-7 7 0,8-7 0,-4 8 0,5-8 0,-5 8 0,4-8 0,-8 7 0,7-7 0,-2 8 0,3-4 0,0 0 0,-4 4 0,4-8 0,-8 8 0,7-8 0,-7 8 0,8-8 0,-8 7 0,7-7 0,-7 7 0,7-7 0,-3 7 0,0-2 0,4-1 0,-8 3 0,7-6 0,-7 6 0,8-7 0,-8 8 0,3-4 0,0 0 0,-3 3 0,7-7 0,-7 7 0,8-7 0,-4 8 0,4-8 0,-4 7 0,4-7 0,-8 8 0,7-8 0,-7 7 0,3-3 0,0 1 0,-3 2 0,7-7 0,-7 7 0,3-7 0,-4 3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19:40:01.61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0 24575,'14'0'0,"-1"0"0,-4 0 0,1 0 0,-5 4 0,3-3 0,-3 8 0,5-8 0,-5 7 0,4-7 0,-4 3 0,1 0 0,2-3 0,-3 4 0,4-1 0,1-3 0,-5 7 0,3-7 0,-3 7 0,5-7 0,-5 8 0,4-8 0,-4 3 0,0 1 0,3-4 0,-3 3 0,0 1 0,4-4 0,-4 3 0,0 1 0,3-4 0,-7 8 0,8-8 0,-4 3 0,1 0 0,2-3 0,-3 8 0,4-8 0,1 7 0,-1-7 0,-4 8 0,3-8 0,-7 8 0,7-8 0,-7 7 0,8-7 0,-4 3 0,0 0 0,3-2 0,-6 6 0,6-7 0,-7 8 0,8-4 0,-4 0 0,0 3 0,4-7 0,-4 8 0,5-4 0,-1 4 0,0 0 0,1-3 0,-5 2 0,3-3 0,-3 1 0,0 2 0,4-7 0,-8 7 0,8-6 0,-8 6 0,8-7 0,-8 7 0,7-7 0,-7 8 0,8-4 0,-4 1 0,0 2 0,4-7 0,-4 3 0,0 1 0,4-4 0,-8 7 0,7-6 0,-2 6 0,3-7 0,-4 7 0,4-6 0,-8 6 0,7-6 0,-3 2 0,1 0 0,2 2 0,-3-1 0,0 4 0,4-8 0,-4 3 0,1 0 0,2-3 0,-7 8 0,8-8 0,-4 3 0,5-4 0,-5 5 0,3-4 0,-2 8 0,3-4 0,0 4 0,1-4 0,-5 4 0,3-8 0,-2 8 0,3-8 0,-4 7 0,4-7 0,-8 8 0,7-8 0,-7 8 0,8-8 0,-8 8 0,7-8 0,-2 8 0,3-8 0,-4 8 0,3-8 0,-7 8 0,8-8 0,-8 8 0,7-8 0,-7 8 0,8-8 0,-8 8 0,7-8 0,-7 8 0,8-4 0,-4 1 0,0 2 0,4-6 0,-8 6 0,8-7 0,-8 7 0,8-6 0,-8 6 0,8-7 0,-8 8 0,8-8 0,-8 7 0,8-7 0,-8 8 0,8-8 0,-8 7 0,8-7 0,-4 8 0,5-4 0,-1 4 0,1 0 0,-1-3 0,-4 2 0,4-7 0,-8 8 0,7-4 0,-3 1 0,0 2 0,4-7 0,-8 8 0,8-8 0,-3 7 0,-1-2 0,4-1 0,-8 3 0,8-7 0,-4 3 0,1 1 0,2 0 0,-3 1 0,0 2 0,4-7 0,-8 8 0,7-8 0,-7 8 0,8-8 0,-8 8 0,7-8 0,-2 3 0,-1 0 0,4-3 0,-8 8 0,7-8 0,-7 8 0,8-8 0,-3 7 0,3-3 0,1 1 0,-5 2 0,3-7 0,-2 7 0,3-7 0,-4 8 0,4-8 0,-8 8 0,7-8 0,-7 8 0,8-8 0,-8 7 0,7-7 0,-2 8 0,3-8 0,-3 7 0,2-6 0,-7 7 0,8-8 0,-8 8 0,8-8 0,-8 8 0,7-8 0,-7 8 0,8-8 0,-8 8 0,8-8 0,-8 8 0,7-8 0,-3 3 0,5 0 0,-1-3 0,-3 8 0,2-8 0,-7 8 0,8-8 0,-4 7 0,4-3 0,1 1 0,-5 2 0,3-7 0,-6 8 0,6-8 0,-7 8 0,8-8 0,-8 8 0,7-8 0,-6 8 0,6-8 0,-7 7 0,8-7 0,-8 7 0,8-6 0,-3 6 0,3-3 0,1 5 0,-1-1 0,-4 0 0,4-3 0,-8 2 0,8-7 0,-8 8 0,8-3 0,-4-1 0,0 4 0,4-8 0,-8 8 0,7-4 0,-3 5 0,5-1 0,-5 1 0,3 0 0,-2-5 0,-1 4 0,4-8 0,-8 8 0,8-4 0,-4 5 0,5 0 0,-5-1 0,3 1 0,-7-1 0,8-3 0,-8 2 0,7-7 0,-7 8 0,8-4 0,-8 5 0,8-5 0,-8 4 0,8-8 0,-8 7 0,8-2 0,-4 3 0,0 0 0,4-3 0,-8 2 0,8-7 0,-8 8 0,7-8 0,-7 8 0,7-4 0,-6 5 0,6-5 0,-7 4 0,7-8 0,-7 7 0,8-6 0,-8 6 0,7-2 0,-3 3 0,0 1 0,4-5 0,-8 3 0,7-3 0,-2 0 0,-1 4 0,3-8 0,-7 8 0,7-4 0,-7 5 0,8-5 0,-8 3 0,7-7 0,-7 8 0,7-8 0,-7 8 0,8-4 0,-4 5 0,4-1 0,1 1 0,-5-1 0,4-4 0,-8 4 0,7-8 0,-7 7 0,8-7 0,-8 8 0,7-8 0,-7 8 0,7-3 0,-6 3 0,6-4 0,-3 3 0,5-2 0,-5 3 0,3-4 0,-7 3 0,8-7 0,-8 8 0,8-8 0,-8 7 0,8-7 0,-7 8 0,6-4 0,-7 4 0,7-4 0,-7 4 0,8-8 0,-8 8 0,8-8 0,-8 7 0,8-7 0,-8 8 0,8-8 0,-8 8 0,8-8 0,-8 7 0,7-2 0,-2 3 0,-1 1 0,3-5 0,-7 3 0,8-3 0,-4 5 0,1-1 0,2-4 0,-7 4 0,8-8 0,-8 8 0,8-8 0,-8 8 0,8-3 0,-4 3 0,0 1 0,4-5 0,-8 4 0,8-4 0,-4 4 0,0-4 0,-1-1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19:40:01.6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0 172 24575,'4'10'0,"1"2"0,4-11 0,-3 8 0,2-8 0,-7 7 0,3-3 0,-4 5 0,0-1 0,5 1 0,0 1 0,1-1 0,-2 0 0,1 0 0,-4-1 0,3 1 0,-4-1 0,0 0 0,0 1 0,0 0 0,0 0 0,0 0 0,0 0 0,0 0 0,0 0 0,0 0 0,0-1 0,0 1 0,0-1 0,0 1 0,0 0 0,0 0 0,0-1 0,0 1 0,0-1 0,0 1 0,0-1 0,0 1 0,0-1 0,0 0 0,0 1 0,0 0 0,0 0 0,5 0 0,-4 0 0,3 0 0,0-5 0,-3 3 0,4-3 0,-1 5 0,-3-1 0,8-3 0,-8 3 0,8-4 0,-8 5 0,3 0 0,1-4 0,-4 2 0,4-3 0,-5 5 0,4-1 0,-3 1 0,8 0 0,-8 0 0,3-1 0,-4 0 0,0 1 0,0 0 0,0 0 0,4-5 0,-3 4 0,4-3 0,-5 3 0,0 1 0,0-1 0,0 1 0,0 0 0,0 0 0,4 0 0,2-5 0,-1 3 0,-1-2 0,-4 3 0,0 1 0,5 1 0,-4-1 0,3 0 0,1 0 0,-4-1 0,3 1 0,-4 0 0,0 0 0,5 0 0,-4 0 0,3-1 0,-4 1 0,0-1 0,5 1 0,-4 0 0,8 0 0,-8 0 0,4 0 0,-1-5 0,-3 3 0,7-2 0,-2 3 0,4 1 0,-5 0 0,4 0 0,-8 0 0,8 0 0,-4-4 0,1 3 0,-2-4 0,0 1 0,-2 2 0,7-7 0,-8 8 0,3-3 0,1-1 0,0 4 0,0-4 0,4 4 0,-4 1 0,6-5 0,-6 4 0,4-3 0,-8 3 0,3 1 0,0-1 0,2 1 0,4-4 0,-4 3 0,3-8 0,-4 3 0,0 0 0,4-3 0,-4 3 0,5-4 0,0 0 0,0 0 0,0 0 0,0 0 0,-1 0 0,-3-4 0,3 3 0,-4-3 0,5 4 0,-5-4 0,4 2 0,-8-6 0,4-1 0,-5-2 0,0-2 0,0 3 0,0 0 0,4 5 0,-3-4 0,4 4 0,-5-5 0,0 0 0,0 1 0,0-1 0,0 1 0,0-1 0,0 1 0,0-1 0,0 1 0,0-1 0,0 1 0,0-1 0,0 1 0,0-5 0,0 4 0,-5 1 0,4 0 0,-3 3 0,4-4 0,-5 5 0,4-3 0,-3 2 0,0 1 0,2-4 0,-2 4 0,4-5 0,-4 5 0,2-4 0,-6 4 0,7-4 0,-3-1 0,-1 5 0,4-4 0,-7 8 0,6-8 0,-6 4 0,7-5 0,-3 1 0,-1 4 0,4-4 0,-3 4 0,0-5 0,2 0 0,-6 5 0,7-3 0,-7 7 0,7-8 0,-4 4 0,5-5 0,-4 5 0,3-4 0,-4 4 0,5-4 0,-4 4 0,3-4 0,-4 4 0,1-1 0,2-3 0,-2 4 0,4-5 0,0 1 0,0-1 0,0 1 0,-5 4 0,4-3 0,-3 3 0,0-1 0,3-2 0,-4 2 0,1 1 0,3-4 0,-3 4 0,4-4 0,0-1 0,-4 5 0,2-4 0,-2 4 0,4-4 0,0-1 0,0 1 0,-5 4 0,4-4 0,-3 4 0,4-5 0,-5 0 0,4 1 0,-3-1 0,4 1 0,-4 0 0,3-1 0,-3 1 0,4-1 0,-5 5 0,4-4 0,-4 4 0,5-4 0,-4 0 0,3-1 0,-3 1 0,4-5 0,0 4 0,0-3 0,0 3 0,0 1 0,0 0 0,0-1 0,0 1 0,0 0 0,0-1 0,0 1 0,0-1 0,0 1 0,0 0 0,0-1 0,0 1 0,-4 4 0,3-3 0,-3 2 0,4-3 0,0 0 0,-5 4 0,4-4 0,-4 4 0,5-4 0,-4 0 0,3-1 0,-3 1 0,4-1 0,0 1 0,-4-1 0,3 1 0,-3 0 0,-1 3 0,4-2 0,-4 2 0,5-4 0,0 1 0,0-1 0,-4 5 0,3-3 0,-3 3 0,4-5 0,0 1 0,0-1 0,0 1 0,0-1 0,-4 1 0,3-1 0,-3 1 0,4-1 0,0 1 0,0 4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20:03:39.398"/>
    </inkml:context>
    <inkml:brush xml:id="br0">
      <inkml:brushProperty name="width" value="0.09701" units="cm"/>
      <inkml:brushProperty name="height" value="0.09701" units="cm"/>
      <inkml:brushProperty name="color" value="#5B2D90"/>
    </inkml:brush>
  </inkml:definitions>
  <inkml:trace contextRef="#ctx0" brushRef="#br0">210 1 24575,'0'2'0,"0"1"0,-1-1 0,1 0 0,-3 0 0,0 1 0,0 0 0,-2 0 0,2 0 0,0 0 0,0 0 0,0 0 0,1 0 0,-1 0 0,2 0 0,-2 0 0,0 0 0,-1 0 0,1 0 0,0 0 0,0 0 0,2 0 0,-2 0 0,1-1 0,1 1 0,-1-2 0,1 1 0,1 0 0,-3 0 0,1 1 0,-1 0 0,2 0 0,-2 0 0,1 1 0,-1 0 0,0 0 0,0 1 0,0-2 0,-1 2 0,3 0 0,-2-2 0,1 3 0,-1-2 0,1 0 0,0 1 0,0-2 0,0 2 0,-1-2 0,3 0 0,-1 0 0,-1 0 0,2 0 0,-2 0 0,1 0 0,-1-1 0,1 1 0,-2 2 0,1-2 0,0 2 0,0 0 0,1-2 0,-2 2 0,2-2 0,-1 0 0,-1 0 0,3-1 0,-1 1 0,1 0 0,-2 0 0,2 0 0,-3 0 0,3 0 0,-1 0 0,-1 0 0,2 0 0,-3 0 0,3 2 0,-3-2 0,3 2 0,-2-2 0,2 0 0,-1-1 0,1 0 0,-2 0 0,1 1 0,1-1 0,-3 1 0,3 2 0,-3 0 0,3 1 0,-3 1 0,1 0 0,0-2 0,-1 1 0,2-3 0,0 2 0,0-2 0,0 0 0,0 0 0,0 0 0,0 0 0,-2 1 0,3 0 0,-3 2 0,3-1 0,-2 0 0,1-1 0,1 1 0,-3-2 0,3 2 0,-2-2 0,1 0 0,1 0 0,-2 0 0,2 0 0,-1 0 0,0 1 0,0 0 0,1 0 0,-1-1 0,0 2 0,0-2 0,1 2 0,0-2 0,-1 0 0,0 1 0,0 0 0,1 0 0,0-1 0,0 0 0,0 0 0,0 0 0,0 0 0,0 0 0,0 1 0,0 0 0,0 0 0,0 1 0,0-2 0,0 2 0,0-1 0,0 0 0,0 2 0,0-1 0,0 0 0,0 1 0,0-1 0,0 0 0,0 2 0,0-2 0,0 0 0,0-1 0,0-1 0,0 0 0,0 0 0,0 0 0,0 0 0,0 0 0,0 0 0,0 0 0,0 1 0,0 0 0,0 2 0,0-3 0,0 4 0,0-4 0,0 3 0,0-2 0,0 2 0,0-3 0,0 2 0,0-2 0,0 1 0,0 0 0,0 0 0,0-1 0,0 2 0,0-2 0,0 2 0,0-2 0,0 2 0,0-2 0,0 3 0,0-2 0,0 2 0,0-3 0,0 5 0,0-5 0,0 5 0,1-5 0,0 4 0,0-4 0,-1 3 0,1-3 0,0 2 0,0-2 0,0 0 0,0 0 0,0 0 0,-1 0 0,0 0 0,0 0 0,1-1 0,0 0 0,0 0 0,0 1 0,0 1 0,0-1 0,0 4 0,0-4 0,2 3 0,-3-2 0,3 2 0,-3-3 0,2 4 0,-1-4 0,0 1 0,1 1 0,-1-2 0,2 4 0,-2-2 0,1 1 0,1-1 0,-1 2 0,0-2 0,0 1 0,-1-1 0,2 0 0,-3-1 0,3 0 0,-3 0 0,1-1 0,1 0 0,-2 0 0,1 0 0,-1 0 0,0 0 0,2-1 0,-2 1 0,1-2 0,-1 2 0,2-1 0,-2 1 0,1-2 0,1 2 0,-2 0 0,3 0 0,-3 0 0,1 0 0,-1 0 0,2 0 0,-2 0 0,1 0 0,1 0 0,-2 0 0,3 1 0,-3 0 0,1 0 0,-1-1 0,0 0 0,2 0 0,-2-1 0,1-1 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9953723" y="6366554"/>
            <a:ext cx="31550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475312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1D4724-D698-47D4-A663-A96C66F201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77DA90-9C27-4E1F-99A1-E6516E2C4B56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7567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D1BB07-7AF7-4B17-80BC-DC29DEF746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8771CC-05B5-4990-99DC-910542E86C8C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946103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DA92C2-499C-41F6-8959-9FA83F39D0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880537-A7BC-46E6-8E01-27E18D49CDA7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980302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B6D0E1-6F87-4CED-9DE4-F10059F6BE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1ACD1C-73DB-40EC-8DFA-F0DE99A9CD15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850157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8DE133-07EF-426D-9E9C-F759B01C0C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279109-501F-4C8C-9679-AA0631E5AA94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713489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B1BF96-39BE-4D5A-9FD2-10BE56E57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B4037B4-3CF5-4CC9-BDC2-61937E195D72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1152654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D4BAD2-3FEA-4F32-9D1D-CB78B0BE3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5807F5-0CBA-4789-8B7A-031740EE3228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42530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CDC778-5876-463F-9576-996D6990B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726AFF-2537-41C4-9F22-98B8928ED9A4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0794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2B9269-5DD5-4B15-89D6-537E8C963C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6E1A62-C05B-4564-AD54-68F9FA12DCCB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26293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6AAA24-3D51-4CD0-BFBC-35135D6AA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40504B-FFCD-4257-A350-7AD35AC41F47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1099832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281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0.png"/><Relationship Id="rId5" Type="http://schemas.openxmlformats.org/officeDocument/2006/relationships/customXml" Target="../ink/ink19.xml"/><Relationship Id="rId4" Type="http://schemas.openxmlformats.org/officeDocument/2006/relationships/image" Target="../media/image3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customXml" Target="../ink/ink20.xml"/><Relationship Id="rId7" Type="http://schemas.openxmlformats.org/officeDocument/2006/relationships/customXml" Target="../ink/ink2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0.png"/><Relationship Id="rId5" Type="http://schemas.openxmlformats.org/officeDocument/2006/relationships/customXml" Target="../ink/ink21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png"/><Relationship Id="rId5" Type="http://schemas.openxmlformats.org/officeDocument/2006/relationships/customXml" Target="../ink/ink26.xml"/><Relationship Id="rId4" Type="http://schemas.openxmlformats.org/officeDocument/2006/relationships/image" Target="../media/image10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customXml" Target="../ink/ink32.xml"/><Relationship Id="rId18" Type="http://schemas.openxmlformats.org/officeDocument/2006/relationships/image" Target="../media/image110.png"/><Relationship Id="rId3" Type="http://schemas.openxmlformats.org/officeDocument/2006/relationships/customXml" Target="../ink/ink27.xml"/><Relationship Id="rId7" Type="http://schemas.openxmlformats.org/officeDocument/2006/relationships/customXml" Target="../ink/ink29.xml"/><Relationship Id="rId12" Type="http://schemas.openxmlformats.org/officeDocument/2006/relationships/image" Target="../media/image130.png"/><Relationship Id="rId17" Type="http://schemas.openxmlformats.org/officeDocument/2006/relationships/customXml" Target="../ink/ink34.xml"/><Relationship Id="rId2" Type="http://schemas.openxmlformats.org/officeDocument/2006/relationships/image" Target="../media/image2.png"/><Relationship Id="rId16" Type="http://schemas.openxmlformats.org/officeDocument/2006/relationships/image" Target="../media/image100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0.png"/><Relationship Id="rId11" Type="http://schemas.openxmlformats.org/officeDocument/2006/relationships/customXml" Target="../ink/ink31.xml"/><Relationship Id="rId5" Type="http://schemas.openxmlformats.org/officeDocument/2006/relationships/customXml" Target="../ink/ink28.xml"/><Relationship Id="rId15" Type="http://schemas.openxmlformats.org/officeDocument/2006/relationships/customXml" Target="../ink/ink33.xml"/><Relationship Id="rId10" Type="http://schemas.openxmlformats.org/officeDocument/2006/relationships/image" Target="../media/image120.png"/><Relationship Id="rId19" Type="http://schemas.openxmlformats.org/officeDocument/2006/relationships/customXml" Target="../ink/ink35.xml"/><Relationship Id="rId4" Type="http://schemas.openxmlformats.org/officeDocument/2006/relationships/image" Target="../media/image50.png"/><Relationship Id="rId9" Type="http://schemas.openxmlformats.org/officeDocument/2006/relationships/customXml" Target="../ink/ink30.xml"/><Relationship Id="rId14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8.xml"/><Relationship Id="rId13" Type="http://schemas.openxmlformats.org/officeDocument/2006/relationships/image" Target="../media/image351.png"/><Relationship Id="rId3" Type="http://schemas.openxmlformats.org/officeDocument/2006/relationships/image" Target="../media/image36.png"/><Relationship Id="rId7" Type="http://schemas.openxmlformats.org/officeDocument/2006/relationships/image" Target="../media/image320.png"/><Relationship Id="rId12" Type="http://schemas.openxmlformats.org/officeDocument/2006/relationships/customXml" Target="../ink/ink40.xml"/><Relationship Id="rId2" Type="http://schemas.openxmlformats.org/officeDocument/2006/relationships/slideLayout" Target="../slideLayouts/slideLayout4.xml"/><Relationship Id="rId16" Type="http://schemas.openxmlformats.org/officeDocument/2006/relationships/customXml" Target="../ink/ink42.xml"/><Relationship Id="rId1" Type="http://schemas.openxmlformats.org/officeDocument/2006/relationships/tags" Target="../tags/tag7.xml"/><Relationship Id="rId6" Type="http://schemas.openxmlformats.org/officeDocument/2006/relationships/customXml" Target="../ink/ink37.xml"/><Relationship Id="rId11" Type="http://schemas.openxmlformats.org/officeDocument/2006/relationships/image" Target="../media/image341.png"/><Relationship Id="rId5" Type="http://schemas.openxmlformats.org/officeDocument/2006/relationships/image" Target="../media/image311.png"/><Relationship Id="rId15" Type="http://schemas.openxmlformats.org/officeDocument/2006/relationships/image" Target="../media/image361.png"/><Relationship Id="rId10" Type="http://schemas.openxmlformats.org/officeDocument/2006/relationships/customXml" Target="../ink/ink39.xml"/><Relationship Id="rId4" Type="http://schemas.openxmlformats.org/officeDocument/2006/relationships/customXml" Target="../ink/ink36.xml"/><Relationship Id="rId9" Type="http://schemas.openxmlformats.org/officeDocument/2006/relationships/image" Target="../media/image330.png"/><Relationship Id="rId14" Type="http://schemas.openxmlformats.org/officeDocument/2006/relationships/customXml" Target="../ink/ink4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ustomXml" Target="../ink/ink45.xml"/><Relationship Id="rId13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customXml" Target="../ink/ink47.xml"/><Relationship Id="rId17" Type="http://schemas.openxmlformats.org/officeDocument/2006/relationships/image" Target="../media/image44.png"/><Relationship Id="rId2" Type="http://schemas.openxmlformats.org/officeDocument/2006/relationships/slideLayout" Target="../slideLayouts/slideLayout4.xml"/><Relationship Id="rId16" Type="http://schemas.openxmlformats.org/officeDocument/2006/relationships/customXml" Target="../ink/ink49.xml"/><Relationship Id="rId1" Type="http://schemas.openxmlformats.org/officeDocument/2006/relationships/tags" Target="../tags/tag8.xml"/><Relationship Id="rId6" Type="http://schemas.openxmlformats.org/officeDocument/2006/relationships/customXml" Target="../ink/ink44.xml"/><Relationship Id="rId11" Type="http://schemas.openxmlformats.org/officeDocument/2006/relationships/image" Target="../media/image41.png"/><Relationship Id="rId5" Type="http://schemas.openxmlformats.org/officeDocument/2006/relationships/image" Target="../media/image381.png"/><Relationship Id="rId15" Type="http://schemas.openxmlformats.org/officeDocument/2006/relationships/image" Target="../media/image43.png"/><Relationship Id="rId10" Type="http://schemas.openxmlformats.org/officeDocument/2006/relationships/customXml" Target="../ink/ink46.xml"/><Relationship Id="rId4" Type="http://schemas.openxmlformats.org/officeDocument/2006/relationships/customXml" Target="../ink/ink43.xml"/><Relationship Id="rId9" Type="http://schemas.openxmlformats.org/officeDocument/2006/relationships/image" Target="../media/image40.png"/><Relationship Id="rId14" Type="http://schemas.openxmlformats.org/officeDocument/2006/relationships/customXml" Target="../ink/ink4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ustomXml" Target="../ink/ink52.xml"/><Relationship Id="rId13" Type="http://schemas.openxmlformats.org/officeDocument/2006/relationships/image" Target="../media/image49.png"/><Relationship Id="rId18" Type="http://schemas.openxmlformats.org/officeDocument/2006/relationships/customXml" Target="../ink/ink57.xml"/><Relationship Id="rId3" Type="http://schemas.openxmlformats.org/officeDocument/2006/relationships/image" Target="../media/image37.png"/><Relationship Id="rId21" Type="http://schemas.openxmlformats.org/officeDocument/2006/relationships/image" Target="../media/image54.png"/><Relationship Id="rId7" Type="http://schemas.openxmlformats.org/officeDocument/2006/relationships/image" Target="../media/image46.png"/><Relationship Id="rId12" Type="http://schemas.openxmlformats.org/officeDocument/2006/relationships/customXml" Target="../ink/ink54.xml"/><Relationship Id="rId17" Type="http://schemas.openxmlformats.org/officeDocument/2006/relationships/image" Target="../media/image52.png"/><Relationship Id="rId2" Type="http://schemas.openxmlformats.org/officeDocument/2006/relationships/slideLayout" Target="../slideLayouts/slideLayout4.xml"/><Relationship Id="rId16" Type="http://schemas.openxmlformats.org/officeDocument/2006/relationships/customXml" Target="../ink/ink56.xml"/><Relationship Id="rId20" Type="http://schemas.openxmlformats.org/officeDocument/2006/relationships/customXml" Target="../ink/ink58.xml"/><Relationship Id="rId1" Type="http://schemas.openxmlformats.org/officeDocument/2006/relationships/tags" Target="../tags/tag10.xml"/><Relationship Id="rId6" Type="http://schemas.openxmlformats.org/officeDocument/2006/relationships/customXml" Target="../ink/ink51.xml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5" Type="http://schemas.openxmlformats.org/officeDocument/2006/relationships/image" Target="../media/image51.png"/><Relationship Id="rId10" Type="http://schemas.openxmlformats.org/officeDocument/2006/relationships/customXml" Target="../ink/ink53.xml"/><Relationship Id="rId19" Type="http://schemas.openxmlformats.org/officeDocument/2006/relationships/image" Target="../media/image53.png"/><Relationship Id="rId4" Type="http://schemas.openxmlformats.org/officeDocument/2006/relationships/customXml" Target="../ink/ink50.xml"/><Relationship Id="rId9" Type="http://schemas.openxmlformats.org/officeDocument/2006/relationships/image" Target="../media/image47.png"/><Relationship Id="rId14" Type="http://schemas.openxmlformats.org/officeDocument/2006/relationships/customXml" Target="../ink/ink5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customXml" Target="../ink/ink59.xml"/><Relationship Id="rId7" Type="http://schemas.openxmlformats.org/officeDocument/2006/relationships/customXml" Target="../ink/ink61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0.png"/><Relationship Id="rId5" Type="http://schemas.openxmlformats.org/officeDocument/2006/relationships/customXml" Target="../ink/ink60.xml"/><Relationship Id="rId4" Type="http://schemas.openxmlformats.org/officeDocument/2006/relationships/image" Target="../media/image34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ustomXml" Target="../ink/ink62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0.png"/><Relationship Id="rId5" Type="http://schemas.openxmlformats.org/officeDocument/2006/relationships/customXml" Target="../ink/ink63.xml"/><Relationship Id="rId4" Type="http://schemas.openxmlformats.org/officeDocument/2006/relationships/image" Target="../media/image38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4" Type="http://schemas.openxmlformats.org/officeDocument/2006/relationships/image" Target="../media/image6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47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6" Type="http://schemas.openxmlformats.org/officeDocument/2006/relationships/customXml" Target="../ink/ink65.xml"/><Relationship Id="rId5" Type="http://schemas.openxmlformats.org/officeDocument/2006/relationships/image" Target="../media/image460.png"/><Relationship Id="rId4" Type="http://schemas.openxmlformats.org/officeDocument/2006/relationships/customXml" Target="../ink/ink6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3" Type="http://schemas.openxmlformats.org/officeDocument/2006/relationships/customXml" Target="../ink/ink66.xml"/><Relationship Id="rId7" Type="http://schemas.openxmlformats.org/officeDocument/2006/relationships/customXml" Target="../ink/ink68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0.png"/><Relationship Id="rId5" Type="http://schemas.openxmlformats.org/officeDocument/2006/relationships/customXml" Target="../ink/ink67.xml"/><Relationship Id="rId4" Type="http://schemas.openxmlformats.org/officeDocument/2006/relationships/image" Target="../media/image5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customXml" Target="../ink/ink69.xml"/><Relationship Id="rId7" Type="http://schemas.openxmlformats.org/officeDocument/2006/relationships/customXml" Target="../ink/ink71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0.png"/><Relationship Id="rId5" Type="http://schemas.openxmlformats.org/officeDocument/2006/relationships/customXml" Target="../ink/ink70.xml"/><Relationship Id="rId4" Type="http://schemas.openxmlformats.org/officeDocument/2006/relationships/image" Target="../media/image56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6" Type="http://schemas.openxmlformats.org/officeDocument/2006/relationships/customXml" Target="../ink/ink73.xml"/><Relationship Id="rId5" Type="http://schemas.openxmlformats.org/officeDocument/2006/relationships/image" Target="../media/image75.png"/><Relationship Id="rId4" Type="http://schemas.openxmlformats.org/officeDocument/2006/relationships/customXml" Target="../ink/ink7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customXml" Target="../ink/ink6.xml"/><Relationship Id="rId18" Type="http://schemas.openxmlformats.org/officeDocument/2006/relationships/image" Target="../media/image12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9.png"/><Relationship Id="rId17" Type="http://schemas.openxmlformats.org/officeDocument/2006/relationships/customXml" Target="../ink/ink8.xml"/><Relationship Id="rId2" Type="http://schemas.openxmlformats.org/officeDocument/2006/relationships/image" Target="../media/image3.png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8.png"/><Relationship Id="rId19" Type="http://schemas.openxmlformats.org/officeDocument/2006/relationships/customXml" Target="../ink/ink9.xml"/><Relationship Id="rId4" Type="http://schemas.openxmlformats.org/officeDocument/2006/relationships/image" Target="../media/image5.png"/><Relationship Id="rId9" Type="http://schemas.openxmlformats.org/officeDocument/2006/relationships/customXml" Target="../ink/ink4.xml"/><Relationship Id="rId1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Relationship Id="rId4" Type="http://schemas.openxmlformats.org/officeDocument/2006/relationships/image" Target="../media/image87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customXml" Target="../ink/ink15.xml"/><Relationship Id="rId18" Type="http://schemas.openxmlformats.org/officeDocument/2006/relationships/image" Target="../media/image22.png"/><Relationship Id="rId3" Type="http://schemas.openxmlformats.org/officeDocument/2006/relationships/customXml" Target="../ink/ink10.xml"/><Relationship Id="rId7" Type="http://schemas.openxmlformats.org/officeDocument/2006/relationships/customXml" Target="../ink/ink12.xml"/><Relationship Id="rId12" Type="http://schemas.openxmlformats.org/officeDocument/2006/relationships/image" Target="../media/image19.png"/><Relationship Id="rId17" Type="http://schemas.openxmlformats.org/officeDocument/2006/relationships/customXml" Target="../ink/ink17.xml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customXml" Target="../ink/ink14.xml"/><Relationship Id="rId5" Type="http://schemas.openxmlformats.org/officeDocument/2006/relationships/customXml" Target="../ink/ink11.xml"/><Relationship Id="rId15" Type="http://schemas.openxmlformats.org/officeDocument/2006/relationships/customXml" Target="../ink/ink16.xml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customXml" Target="../ink/ink13.xml"/><Relationship Id="rId14" Type="http://schemas.openxmlformats.org/officeDocument/2006/relationships/image" Target="../media/image20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customXml" Target="../ink/ink79.xml"/><Relationship Id="rId18" Type="http://schemas.openxmlformats.org/officeDocument/2006/relationships/image" Target="../media/image96.png"/><Relationship Id="rId3" Type="http://schemas.openxmlformats.org/officeDocument/2006/relationships/customXml" Target="../ink/ink74.xml"/><Relationship Id="rId7" Type="http://schemas.openxmlformats.org/officeDocument/2006/relationships/customXml" Target="../ink/ink76.xml"/><Relationship Id="rId12" Type="http://schemas.openxmlformats.org/officeDocument/2006/relationships/image" Target="../media/image930.png"/><Relationship Id="rId17" Type="http://schemas.openxmlformats.org/officeDocument/2006/relationships/customXml" Target="../ink/ink81.xml"/><Relationship Id="rId2" Type="http://schemas.openxmlformats.org/officeDocument/2006/relationships/image" Target="../media/image2.png"/><Relationship Id="rId16" Type="http://schemas.openxmlformats.org/officeDocument/2006/relationships/image" Target="../media/image95.png"/><Relationship Id="rId20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0.png"/><Relationship Id="rId11" Type="http://schemas.openxmlformats.org/officeDocument/2006/relationships/customXml" Target="../ink/ink78.xml"/><Relationship Id="rId5" Type="http://schemas.openxmlformats.org/officeDocument/2006/relationships/customXml" Target="../ink/ink75.xml"/><Relationship Id="rId15" Type="http://schemas.openxmlformats.org/officeDocument/2006/relationships/customXml" Target="../ink/ink80.xml"/><Relationship Id="rId10" Type="http://schemas.openxmlformats.org/officeDocument/2006/relationships/image" Target="../media/image920.png"/><Relationship Id="rId19" Type="http://schemas.openxmlformats.org/officeDocument/2006/relationships/customXml" Target="../ink/ink82.xml"/><Relationship Id="rId4" Type="http://schemas.openxmlformats.org/officeDocument/2006/relationships/image" Target="../media/image910.png"/><Relationship Id="rId9" Type="http://schemas.openxmlformats.org/officeDocument/2006/relationships/customXml" Target="../ink/ink77.xml"/><Relationship Id="rId14" Type="http://schemas.openxmlformats.org/officeDocument/2006/relationships/image" Target="../media/image94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14.png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image" Target="../media/image3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209303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Radiographic Evaluation &amp; Classification of Acetabular Fractures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682238" y="4572711"/>
            <a:ext cx="3413760" cy="1655762"/>
          </a:xfrm>
        </p:spPr>
        <p:txBody>
          <a:bodyPr>
            <a:normAutofit/>
          </a:bodyPr>
          <a:lstStyle/>
          <a:p>
            <a:r>
              <a:rPr lang="en-US" sz="2000" b="1" i="1" dirty="0"/>
              <a:t>Laura Blum, MD</a:t>
            </a:r>
          </a:p>
          <a:p>
            <a:r>
              <a:rPr lang="en-US" sz="2000" b="1" i="1" dirty="0"/>
              <a:t>Orthopedic Trauma Surgeon</a:t>
            </a:r>
          </a:p>
          <a:p>
            <a:r>
              <a:rPr lang="en-US" sz="2000" b="1" i="1" dirty="0"/>
              <a:t>Atrium Health Cabarrus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09C658E9-F78F-B34E-92E2-0AE30DA0B5FB}"/>
              </a:ext>
            </a:extLst>
          </p:cNvPr>
          <p:cNvSpPr txBox="1">
            <a:spLocks/>
          </p:cNvSpPr>
          <p:nvPr/>
        </p:nvSpPr>
        <p:spPr>
          <a:xfrm>
            <a:off x="6095998" y="4572711"/>
            <a:ext cx="3413761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1" dirty="0"/>
              <a:t>Jeffery Chad Martin, DO</a:t>
            </a:r>
          </a:p>
          <a:p>
            <a:r>
              <a:rPr lang="en-US" sz="2000" b="1" i="1" dirty="0"/>
              <a:t>Assistant Professor</a:t>
            </a:r>
          </a:p>
          <a:p>
            <a:r>
              <a:rPr lang="en-US" sz="2000" b="1" i="1" dirty="0"/>
              <a:t>East Tennessee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313955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3D374-2D2D-9E4A-8090-D453B68D7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6910"/>
            <a:ext cx="10515600" cy="100417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Letournel’s</a:t>
            </a:r>
            <a:r>
              <a:rPr lang="en-US" dirty="0"/>
              <a:t> Radiographic Landmarks</a:t>
            </a:r>
          </a:p>
        </p:txBody>
      </p:sp>
    </p:spTree>
    <p:extLst>
      <p:ext uri="{BB962C8B-B14F-4D97-AF65-F5344CB8AC3E}">
        <p14:creationId xmlns:p14="http://schemas.microsoft.com/office/powerpoint/2010/main" val="1155413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/>
          <a:lstStyle/>
          <a:p>
            <a:r>
              <a:rPr lang="en-US" b="1" u="sng" dirty="0" err="1"/>
              <a:t>Letournel’s</a:t>
            </a:r>
            <a:r>
              <a:rPr lang="en-US" b="1" u="sng" dirty="0"/>
              <a:t> 6 Radiographic Landmarks</a:t>
            </a:r>
          </a:p>
        </p:txBody>
      </p:sp>
      <p:pic>
        <p:nvPicPr>
          <p:cNvPr id="3" name="Picture 2" descr="A picture containing film, photo, table, elephant&#10;&#10;Description automatically generated">
            <a:extLst>
              <a:ext uri="{FF2B5EF4-FFF2-40B4-BE49-F238E27FC236}">
                <a16:creationId xmlns:a16="http://schemas.microsoft.com/office/drawing/2014/main" id="{BFA3D7CF-CBCE-2B40-8B65-BE71228E7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650" y="1383764"/>
            <a:ext cx="6502400" cy="4940300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416D6028-CFE1-3646-B4F0-E066DA4485B2}"/>
              </a:ext>
            </a:extLst>
          </p:cNvPr>
          <p:cNvSpPr txBox="1">
            <a:spLocks/>
          </p:cNvSpPr>
          <p:nvPr/>
        </p:nvSpPr>
        <p:spPr>
          <a:xfrm>
            <a:off x="1069145" y="1561513"/>
            <a:ext cx="3953021" cy="4501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b="1" i="1" dirty="0"/>
              <a:t>Iliopectineal line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i="1" dirty="0"/>
              <a:t>Ilio-ischial line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i="1" dirty="0"/>
              <a:t>Teardrop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i="1" dirty="0"/>
              <a:t>Acetabular roof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i="1" dirty="0"/>
              <a:t>Anterior wall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i="1" dirty="0"/>
              <a:t>Posterior wall</a:t>
            </a:r>
          </a:p>
          <a:p>
            <a:pPr marL="514350" indent="-514350">
              <a:buFont typeface="+mj-lt"/>
              <a:buAutoNum type="arabicPeriod"/>
            </a:pPr>
            <a:endParaRPr lang="en-US" b="1" i="1" dirty="0"/>
          </a:p>
          <a:p>
            <a:pPr marL="0" indent="0">
              <a:buNone/>
            </a:pPr>
            <a:r>
              <a:rPr lang="en-US" b="1" i="1" dirty="0"/>
              <a:t>*All identified on AP pelvis radiograph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F1446D8E-37E5-804E-99AB-45C8482F1C49}"/>
              </a:ext>
            </a:extLst>
          </p:cNvPr>
          <p:cNvSpPr txBox="1">
            <a:spLocks/>
          </p:cNvSpPr>
          <p:nvPr/>
        </p:nvSpPr>
        <p:spPr>
          <a:xfrm>
            <a:off x="5095906" y="6279820"/>
            <a:ext cx="4327358" cy="4968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Image courtesy of Dr. Raymond Wright, MD</a:t>
            </a:r>
          </a:p>
        </p:txBody>
      </p:sp>
    </p:spTree>
    <p:extLst>
      <p:ext uri="{BB962C8B-B14F-4D97-AF65-F5344CB8AC3E}">
        <p14:creationId xmlns:p14="http://schemas.microsoft.com/office/powerpoint/2010/main" val="3682158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5950"/>
            <a:ext cx="10515600" cy="1325563"/>
          </a:xfrm>
        </p:spPr>
        <p:txBody>
          <a:bodyPr/>
          <a:lstStyle/>
          <a:p>
            <a:r>
              <a:rPr lang="en-US" b="1" u="sng" dirty="0"/>
              <a:t>Iliopectineal line</a:t>
            </a:r>
          </a:p>
        </p:txBody>
      </p:sp>
      <p:pic>
        <p:nvPicPr>
          <p:cNvPr id="3" name="Picture 2" descr="A picture containing film, photo, table, elephant&#10;&#10;Description automatically generated">
            <a:extLst>
              <a:ext uri="{FF2B5EF4-FFF2-40B4-BE49-F238E27FC236}">
                <a16:creationId xmlns:a16="http://schemas.microsoft.com/office/drawing/2014/main" id="{BFA3D7CF-CBCE-2B40-8B65-BE71228E7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514" y="1355627"/>
            <a:ext cx="6502400" cy="49403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6987F89-0A57-4044-9777-9DD499209793}"/>
                  </a:ext>
                </a:extLst>
              </p14:cNvPr>
              <p14:cNvContentPartPr/>
              <p14:nvPr/>
            </p14:nvContentPartPr>
            <p14:xfrm>
              <a:off x="7292076" y="3457136"/>
              <a:ext cx="538200" cy="1217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6987F89-0A57-4044-9777-9DD49920979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74064" y="3439136"/>
                <a:ext cx="573864" cy="125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BD3A8EA-2563-3446-A2D5-D79C07087582}"/>
                  </a:ext>
                </a:extLst>
              </p14:cNvPr>
              <p14:cNvContentPartPr/>
              <p14:nvPr/>
            </p14:nvContentPartPr>
            <p14:xfrm>
              <a:off x="7829916" y="4674296"/>
              <a:ext cx="704880" cy="3474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BD3A8EA-2563-3446-A2D5-D79C0708758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11925" y="4656296"/>
                <a:ext cx="740502" cy="38304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Subtitle 4">
            <a:extLst>
              <a:ext uri="{FF2B5EF4-FFF2-40B4-BE49-F238E27FC236}">
                <a16:creationId xmlns:a16="http://schemas.microsoft.com/office/drawing/2014/main" id="{D760783F-808F-B84B-8617-33EC29B909B8}"/>
              </a:ext>
            </a:extLst>
          </p:cNvPr>
          <p:cNvSpPr txBox="1">
            <a:spLocks/>
          </p:cNvSpPr>
          <p:nvPr/>
        </p:nvSpPr>
        <p:spPr>
          <a:xfrm>
            <a:off x="1069145" y="1561513"/>
            <a:ext cx="3953021" cy="4501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endParaRPr lang="en-US" b="1" i="1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Landmark for anterior column</a:t>
            </a:r>
            <a:r>
              <a:rPr lang="en-US" baseline="30000" dirty="0"/>
              <a:t>1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Anterior ¾: pelvic brim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Posterior ¼: sciatic buttress and roof of sciatic notch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60B70D62-FC0D-BC45-9416-61DC62B52BB2}"/>
              </a:ext>
            </a:extLst>
          </p:cNvPr>
          <p:cNvSpPr txBox="1">
            <a:spLocks/>
          </p:cNvSpPr>
          <p:nvPr/>
        </p:nvSpPr>
        <p:spPr>
          <a:xfrm>
            <a:off x="5051662" y="6259144"/>
            <a:ext cx="4327358" cy="4968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/>
              <a:t>Image courtesy of Dr. Raymond Wright, MD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13300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5950"/>
            <a:ext cx="10515600" cy="1325563"/>
          </a:xfrm>
        </p:spPr>
        <p:txBody>
          <a:bodyPr/>
          <a:lstStyle/>
          <a:p>
            <a:r>
              <a:rPr lang="en-US" b="1" u="sng" dirty="0" err="1"/>
              <a:t>Ilioischial</a:t>
            </a:r>
            <a:r>
              <a:rPr lang="en-US" b="1" u="sng" dirty="0"/>
              <a:t> line</a:t>
            </a:r>
          </a:p>
        </p:txBody>
      </p:sp>
      <p:pic>
        <p:nvPicPr>
          <p:cNvPr id="3" name="Picture 2" descr="A picture containing film, photo, table, elephant&#10;&#10;Description automatically generated">
            <a:extLst>
              <a:ext uri="{FF2B5EF4-FFF2-40B4-BE49-F238E27FC236}">
                <a16:creationId xmlns:a16="http://schemas.microsoft.com/office/drawing/2014/main" id="{BFA3D7CF-CBCE-2B40-8B65-BE71228E7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514" y="1355627"/>
            <a:ext cx="6502400" cy="4940300"/>
          </a:xfrm>
          <a:prstGeom prst="rect">
            <a:avLst/>
          </a:prstGeom>
        </p:spPr>
      </p:pic>
      <p:sp>
        <p:nvSpPr>
          <p:cNvPr id="19" name="Subtitle 4">
            <a:extLst>
              <a:ext uri="{FF2B5EF4-FFF2-40B4-BE49-F238E27FC236}">
                <a16:creationId xmlns:a16="http://schemas.microsoft.com/office/drawing/2014/main" id="{D760783F-808F-B84B-8617-33EC29B909B8}"/>
              </a:ext>
            </a:extLst>
          </p:cNvPr>
          <p:cNvSpPr txBox="1">
            <a:spLocks/>
          </p:cNvSpPr>
          <p:nvPr/>
        </p:nvSpPr>
        <p:spPr>
          <a:xfrm>
            <a:off x="1069145" y="1561513"/>
            <a:ext cx="3953021" cy="4501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endParaRPr lang="en-US" b="1" i="1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Landmark for posterior column</a:t>
            </a:r>
            <a:r>
              <a:rPr lang="en-US" baseline="30000" dirty="0"/>
              <a:t>1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Created by beam tangent to posterior portion of quadrilateral surface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81472C4-D053-3740-8D7F-144388BFD2B1}"/>
                  </a:ext>
                </a:extLst>
              </p14:cNvPr>
              <p14:cNvContentPartPr/>
              <p14:nvPr/>
            </p14:nvContentPartPr>
            <p14:xfrm>
              <a:off x="7318771" y="3504677"/>
              <a:ext cx="276480" cy="13824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81472C4-D053-3740-8D7F-144388BFD2B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00771" y="3486677"/>
                <a:ext cx="312120" cy="141804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DACE10ED-365F-0E42-B0CE-A945FD219AF4}"/>
              </a:ext>
            </a:extLst>
          </p:cNvPr>
          <p:cNvGrpSpPr/>
          <p:nvPr/>
        </p:nvGrpSpPr>
        <p:grpSpPr>
          <a:xfrm>
            <a:off x="7595251" y="4887077"/>
            <a:ext cx="327600" cy="587160"/>
            <a:chOff x="5077135" y="5087963"/>
            <a:chExt cx="327600" cy="58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E9BA46A-3528-F24E-B00E-3869FF709C7D}"/>
                    </a:ext>
                  </a:extLst>
                </p14:cNvPr>
                <p14:cNvContentPartPr/>
                <p14:nvPr/>
              </p14:nvContentPartPr>
              <p14:xfrm>
                <a:off x="5077135" y="5087963"/>
                <a:ext cx="178560" cy="497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E9BA46A-3528-F24E-B00E-3869FF709C7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059171" y="5069963"/>
                  <a:ext cx="214128" cy="53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2AEE326E-254D-924D-AEDC-61F1CE7B4E0C}"/>
                    </a:ext>
                  </a:extLst>
                </p14:cNvPr>
                <p14:cNvContentPartPr/>
                <p14:nvPr/>
              </p14:nvContentPartPr>
              <p14:xfrm>
                <a:off x="5255335" y="5584763"/>
                <a:ext cx="149400" cy="90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AEE326E-254D-924D-AEDC-61F1CE7B4E0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237335" y="5566763"/>
                  <a:ext cx="185040" cy="126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A850EEAE-3156-C544-8BAF-549C22978CCF}"/>
              </a:ext>
            </a:extLst>
          </p:cNvPr>
          <p:cNvSpPr txBox="1">
            <a:spLocks/>
          </p:cNvSpPr>
          <p:nvPr/>
        </p:nvSpPr>
        <p:spPr>
          <a:xfrm>
            <a:off x="5051662" y="6259144"/>
            <a:ext cx="4327358" cy="4968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/>
              <a:t>Image courtesy of Dr. Raymond Wright, MD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09192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5950"/>
            <a:ext cx="10515600" cy="1325563"/>
          </a:xfrm>
        </p:spPr>
        <p:txBody>
          <a:bodyPr/>
          <a:lstStyle/>
          <a:p>
            <a:r>
              <a:rPr lang="en-US" b="1" u="sng" dirty="0"/>
              <a:t>Teardrop</a:t>
            </a:r>
          </a:p>
        </p:txBody>
      </p:sp>
      <p:pic>
        <p:nvPicPr>
          <p:cNvPr id="3" name="Picture 2" descr="A picture containing film, photo, table, elephant&#10;&#10;Description automatically generated">
            <a:extLst>
              <a:ext uri="{FF2B5EF4-FFF2-40B4-BE49-F238E27FC236}">
                <a16:creationId xmlns:a16="http://schemas.microsoft.com/office/drawing/2014/main" id="{BFA3D7CF-CBCE-2B40-8B65-BE71228E7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514" y="1355627"/>
            <a:ext cx="6502400" cy="4940300"/>
          </a:xfrm>
          <a:prstGeom prst="rect">
            <a:avLst/>
          </a:prstGeom>
        </p:spPr>
      </p:pic>
      <p:sp>
        <p:nvSpPr>
          <p:cNvPr id="19" name="Subtitle 4">
            <a:extLst>
              <a:ext uri="{FF2B5EF4-FFF2-40B4-BE49-F238E27FC236}">
                <a16:creationId xmlns:a16="http://schemas.microsoft.com/office/drawing/2014/main" id="{D760783F-808F-B84B-8617-33EC29B909B8}"/>
              </a:ext>
            </a:extLst>
          </p:cNvPr>
          <p:cNvSpPr txBox="1">
            <a:spLocks/>
          </p:cNvSpPr>
          <p:nvPr/>
        </p:nvSpPr>
        <p:spPr>
          <a:xfrm>
            <a:off x="1069145" y="1561513"/>
            <a:ext cx="3953021" cy="4501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endParaRPr lang="en-US" b="1" i="1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54E0F4D-6DE7-7C4E-BB77-11568F4EB57C}"/>
                  </a:ext>
                </a:extLst>
              </p14:cNvPr>
              <p14:cNvContentPartPr/>
              <p14:nvPr/>
            </p14:nvContentPartPr>
            <p14:xfrm>
              <a:off x="7413175" y="4555883"/>
              <a:ext cx="198720" cy="485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54E0F4D-6DE7-7C4E-BB77-11568F4EB57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95175" y="4537883"/>
                <a:ext cx="234360" cy="52128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B84B2B0-B5BB-154A-89C0-4EB0D6F03D5D}"/>
              </a:ext>
            </a:extLst>
          </p:cNvPr>
          <p:cNvSpPr txBox="1">
            <a:spLocks/>
          </p:cNvSpPr>
          <p:nvPr/>
        </p:nvSpPr>
        <p:spPr>
          <a:xfrm>
            <a:off x="838200" y="1214240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Not a true anatomic structure</a:t>
            </a:r>
            <a:r>
              <a:rPr lang="en-US" baseline="30000" dirty="0"/>
              <a:t>1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Medial limb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 obturator canal and anteroinferior portion of quadrilateral surface</a:t>
            </a:r>
            <a:r>
              <a:rPr lang="en-US" baseline="30000" dirty="0"/>
              <a:t>1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Lateral limb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Inferior aspect of anterior wall</a:t>
            </a:r>
            <a:r>
              <a:rPr lang="en-US" baseline="30000" dirty="0"/>
              <a:t>1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Represents maintained relationship between columns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132FCD08-C5F9-7B46-B9DC-E71F15C5AE24}"/>
              </a:ext>
            </a:extLst>
          </p:cNvPr>
          <p:cNvSpPr txBox="1">
            <a:spLocks/>
          </p:cNvSpPr>
          <p:nvPr/>
        </p:nvSpPr>
        <p:spPr>
          <a:xfrm>
            <a:off x="5051662" y="6259144"/>
            <a:ext cx="4327358" cy="4968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/>
              <a:t>Image courtesy of Dr. Raymond Wright, MD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84985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5950"/>
            <a:ext cx="10515600" cy="1325563"/>
          </a:xfrm>
        </p:spPr>
        <p:txBody>
          <a:bodyPr/>
          <a:lstStyle/>
          <a:p>
            <a:r>
              <a:rPr lang="en-US" b="1" u="sng" dirty="0"/>
              <a:t>Acetabular Roof</a:t>
            </a:r>
          </a:p>
        </p:txBody>
      </p:sp>
      <p:pic>
        <p:nvPicPr>
          <p:cNvPr id="3" name="Picture 2" descr="A picture containing film, photo, table, elephant&#10;&#10;Description automatically generated">
            <a:extLst>
              <a:ext uri="{FF2B5EF4-FFF2-40B4-BE49-F238E27FC236}">
                <a16:creationId xmlns:a16="http://schemas.microsoft.com/office/drawing/2014/main" id="{BFA3D7CF-CBCE-2B40-8B65-BE71228E7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514" y="1355627"/>
            <a:ext cx="6502400" cy="4940300"/>
          </a:xfrm>
          <a:prstGeom prst="rect">
            <a:avLst/>
          </a:prstGeom>
        </p:spPr>
      </p:pic>
      <p:sp>
        <p:nvSpPr>
          <p:cNvPr id="19" name="Subtitle 4">
            <a:extLst>
              <a:ext uri="{FF2B5EF4-FFF2-40B4-BE49-F238E27FC236}">
                <a16:creationId xmlns:a16="http://schemas.microsoft.com/office/drawing/2014/main" id="{D760783F-808F-B84B-8617-33EC29B909B8}"/>
              </a:ext>
            </a:extLst>
          </p:cNvPr>
          <p:cNvSpPr txBox="1">
            <a:spLocks/>
          </p:cNvSpPr>
          <p:nvPr/>
        </p:nvSpPr>
        <p:spPr>
          <a:xfrm>
            <a:off x="1069145" y="1561513"/>
            <a:ext cx="3953021" cy="4501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endParaRPr lang="en-US" b="1" i="1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546708-CB2E-FD46-9005-6F31210B9640}"/>
              </a:ext>
            </a:extLst>
          </p:cNvPr>
          <p:cNvSpPr txBox="1">
            <a:spLocks/>
          </p:cNvSpPr>
          <p:nvPr/>
        </p:nvSpPr>
        <p:spPr>
          <a:xfrm>
            <a:off x="963681" y="17139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“</a:t>
            </a:r>
            <a:r>
              <a:rPr lang="en-US" dirty="0" err="1"/>
              <a:t>Sourcil</a:t>
            </a:r>
            <a:r>
              <a:rPr lang="en-US" dirty="0"/>
              <a:t>” = eyebrow</a:t>
            </a:r>
            <a:r>
              <a:rPr lang="en-US" baseline="30000" dirty="0"/>
              <a:t>1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Created by beam tangent to subchondral bone of superior portion of acetabulum</a:t>
            </a:r>
            <a:r>
              <a:rPr lang="en-US" baseline="30000" dirty="0"/>
              <a:t>1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Represents superior articular surface of the acetabulum</a:t>
            </a:r>
            <a:r>
              <a:rPr lang="en-US" baseline="30000" dirty="0"/>
              <a:t>2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F4FAD32-F552-0645-BB25-5C5FEA7299BE}"/>
                  </a:ext>
                </a:extLst>
              </p14:cNvPr>
              <p14:cNvContentPartPr/>
              <p14:nvPr/>
            </p14:nvContentPartPr>
            <p14:xfrm>
              <a:off x="6446409" y="4336283"/>
              <a:ext cx="695520" cy="1072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F4FAD32-F552-0645-BB25-5C5FEA7299B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28400" y="4318283"/>
                <a:ext cx="731178" cy="14292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94A84CD4-BCBC-C741-B951-47BC8D43137E}"/>
              </a:ext>
            </a:extLst>
          </p:cNvPr>
          <p:cNvSpPr txBox="1">
            <a:spLocks/>
          </p:cNvSpPr>
          <p:nvPr/>
        </p:nvSpPr>
        <p:spPr>
          <a:xfrm>
            <a:off x="5051662" y="6259144"/>
            <a:ext cx="4327358" cy="4968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/>
              <a:t>Image courtesy of Dr. Raymond Wright, MD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39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408"/>
            <a:ext cx="10515600" cy="1325563"/>
          </a:xfrm>
        </p:spPr>
        <p:txBody>
          <a:bodyPr/>
          <a:lstStyle/>
          <a:p>
            <a:r>
              <a:rPr lang="en-US" b="1" u="sng" dirty="0"/>
              <a:t>Border of Anterior &amp; Posterior Wall</a:t>
            </a:r>
          </a:p>
        </p:txBody>
      </p:sp>
      <p:pic>
        <p:nvPicPr>
          <p:cNvPr id="3" name="Picture 2" descr="A picture containing film, photo, table, elephant&#10;&#10;Description automatically generated">
            <a:extLst>
              <a:ext uri="{FF2B5EF4-FFF2-40B4-BE49-F238E27FC236}">
                <a16:creationId xmlns:a16="http://schemas.microsoft.com/office/drawing/2014/main" id="{BFA3D7CF-CBCE-2B40-8B65-BE71228E7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514" y="1355627"/>
            <a:ext cx="6502400" cy="4940300"/>
          </a:xfrm>
          <a:prstGeom prst="rect">
            <a:avLst/>
          </a:prstGeom>
        </p:spPr>
      </p:pic>
      <p:sp>
        <p:nvSpPr>
          <p:cNvPr id="19" name="Subtitle 4">
            <a:extLst>
              <a:ext uri="{FF2B5EF4-FFF2-40B4-BE49-F238E27FC236}">
                <a16:creationId xmlns:a16="http://schemas.microsoft.com/office/drawing/2014/main" id="{D760783F-808F-B84B-8617-33EC29B909B8}"/>
              </a:ext>
            </a:extLst>
          </p:cNvPr>
          <p:cNvSpPr txBox="1">
            <a:spLocks/>
          </p:cNvSpPr>
          <p:nvPr/>
        </p:nvSpPr>
        <p:spPr>
          <a:xfrm>
            <a:off x="1069145" y="1561513"/>
            <a:ext cx="3953021" cy="4501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endParaRPr lang="en-US" b="1" i="1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546708-CB2E-FD46-9005-6F31210B9640}"/>
              </a:ext>
            </a:extLst>
          </p:cNvPr>
          <p:cNvSpPr txBox="1">
            <a:spLocks/>
          </p:cNvSpPr>
          <p:nvPr/>
        </p:nvSpPr>
        <p:spPr>
          <a:xfrm>
            <a:off x="959838" y="1178437"/>
            <a:ext cx="4085492" cy="4734414"/>
          </a:xfrm>
          <a:prstGeom prst="rect">
            <a:avLst/>
          </a:prstGeom>
          <a:ln>
            <a:noFill/>
            <a:prstDash val="dash"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Acetabulum slightly anteverted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accent2"/>
                </a:solidFill>
              </a:rPr>
              <a:t>Anterior</a:t>
            </a:r>
            <a:r>
              <a:rPr lang="en-US" dirty="0"/>
              <a:t> </a:t>
            </a:r>
            <a:r>
              <a:rPr lang="en-US" dirty="0">
                <a:solidFill>
                  <a:schemeClr val="accent2"/>
                </a:solidFill>
              </a:rPr>
              <a:t>wall</a:t>
            </a:r>
            <a:r>
              <a:rPr lang="en-US" dirty="0"/>
              <a:t> appears medial to </a:t>
            </a:r>
            <a:r>
              <a:rPr lang="en-US" dirty="0">
                <a:solidFill>
                  <a:srgbClr val="7030A0"/>
                </a:solidFill>
              </a:rPr>
              <a:t>posterior</a:t>
            </a:r>
            <a:r>
              <a:rPr lang="en-US" dirty="0"/>
              <a:t> wall</a:t>
            </a:r>
            <a:r>
              <a:rPr lang="en-US" baseline="30000" dirty="0"/>
              <a:t>1</a:t>
            </a:r>
            <a:endParaRPr lang="en-US" dirty="0">
              <a:solidFill>
                <a:srgbClr val="FF0000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accent2"/>
                </a:solidFill>
              </a:rPr>
              <a:t>Anterior wall </a:t>
            </a:r>
            <a:r>
              <a:rPr lang="en-US" dirty="0"/>
              <a:t>is more horizontal than </a:t>
            </a:r>
            <a:r>
              <a:rPr lang="en-US" dirty="0">
                <a:solidFill>
                  <a:srgbClr val="7030A0"/>
                </a:solidFill>
              </a:rPr>
              <a:t>posterior wall</a:t>
            </a:r>
            <a:r>
              <a:rPr lang="en-US" baseline="30000" dirty="0">
                <a:solidFill>
                  <a:srgbClr val="7030A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/>
              <a:t>Radiographic landmark for </a:t>
            </a:r>
            <a:r>
              <a:rPr lang="en-US" dirty="0">
                <a:solidFill>
                  <a:schemeClr val="accent2"/>
                </a:solidFill>
              </a:rPr>
              <a:t>anterior wall </a:t>
            </a:r>
            <a:r>
              <a:rPr lang="en-US" dirty="0"/>
              <a:t>is contiguous w superior border of obturator foramen</a:t>
            </a:r>
            <a:r>
              <a:rPr lang="en-US" baseline="30000" dirty="0"/>
              <a:t>1,2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92CCC11-5C08-184D-967D-1050C5CB9CC4}"/>
                  </a:ext>
                </a:extLst>
              </p14:cNvPr>
              <p14:cNvContentPartPr/>
              <p14:nvPr/>
            </p14:nvContentPartPr>
            <p14:xfrm>
              <a:off x="6412902" y="4436972"/>
              <a:ext cx="1136880" cy="597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92CCC11-5C08-184D-967D-1050C5CB9CC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94902" y="4418972"/>
                <a:ext cx="1172520" cy="63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BBB2DB5-1B3E-CD42-9530-9F663B069BD4}"/>
                  </a:ext>
                </a:extLst>
              </p14:cNvPr>
              <p14:cNvContentPartPr/>
              <p14:nvPr/>
            </p14:nvContentPartPr>
            <p14:xfrm>
              <a:off x="6453000" y="4512988"/>
              <a:ext cx="813960" cy="7441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BBB2DB5-1B3E-CD42-9530-9F663B069BD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35000" y="4494988"/>
                <a:ext cx="849600" cy="77976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59563E00-90DE-4F43-A7DB-18B49D5309CC}"/>
              </a:ext>
            </a:extLst>
          </p:cNvPr>
          <p:cNvSpPr txBox="1">
            <a:spLocks/>
          </p:cNvSpPr>
          <p:nvPr/>
        </p:nvSpPr>
        <p:spPr>
          <a:xfrm>
            <a:off x="5051662" y="6259144"/>
            <a:ext cx="4327358" cy="4968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/>
              <a:t>Image courtesy of Dr. Raymond Wright, MD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08505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30" y="126404"/>
            <a:ext cx="10515600" cy="1325563"/>
          </a:xfrm>
        </p:spPr>
        <p:txBody>
          <a:bodyPr/>
          <a:lstStyle/>
          <a:p>
            <a:r>
              <a:rPr lang="en-US" b="1" u="sng" dirty="0" err="1"/>
              <a:t>Letournel’s</a:t>
            </a:r>
            <a:r>
              <a:rPr lang="en-US" b="1" u="sng" dirty="0"/>
              <a:t> 6 Radiographic Landmarks</a:t>
            </a:r>
          </a:p>
        </p:txBody>
      </p:sp>
      <p:pic>
        <p:nvPicPr>
          <p:cNvPr id="3" name="Picture 2" descr="A picture containing film, photo, table, elephant&#10;&#10;Description automatically generated">
            <a:extLst>
              <a:ext uri="{FF2B5EF4-FFF2-40B4-BE49-F238E27FC236}">
                <a16:creationId xmlns:a16="http://schemas.microsoft.com/office/drawing/2014/main" id="{BFA3D7CF-CBCE-2B40-8B65-BE71228E7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272" y="1364123"/>
            <a:ext cx="6502400" cy="49403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5FA7678-A0EF-494B-BB2F-884249B8564C}"/>
                  </a:ext>
                </a:extLst>
              </p14:cNvPr>
              <p14:cNvContentPartPr/>
              <p14:nvPr/>
            </p14:nvContentPartPr>
            <p14:xfrm>
              <a:off x="7220297" y="3494546"/>
              <a:ext cx="276480" cy="1382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5FA7678-A0EF-494B-BB2F-884249B8564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02297" y="3476546"/>
                <a:ext cx="312120" cy="1418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C6E0B9E1-3E98-0F4E-A396-F055339F37B3}"/>
              </a:ext>
            </a:extLst>
          </p:cNvPr>
          <p:cNvGrpSpPr/>
          <p:nvPr/>
        </p:nvGrpSpPr>
        <p:grpSpPr>
          <a:xfrm>
            <a:off x="7496777" y="4876946"/>
            <a:ext cx="327600" cy="587160"/>
            <a:chOff x="5077135" y="5087963"/>
            <a:chExt cx="327600" cy="58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704C428-DAB3-B743-A0A5-87781742C488}"/>
                    </a:ext>
                  </a:extLst>
                </p14:cNvPr>
                <p14:cNvContentPartPr/>
                <p14:nvPr/>
              </p14:nvContentPartPr>
              <p14:xfrm>
                <a:off x="5077135" y="5087963"/>
                <a:ext cx="178560" cy="4971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704C428-DAB3-B743-A0A5-87781742C48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059171" y="5069963"/>
                  <a:ext cx="214128" cy="53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DE4D75C-2D4C-4141-B86F-0928CA662472}"/>
                    </a:ext>
                  </a:extLst>
                </p14:cNvPr>
                <p14:cNvContentPartPr/>
                <p14:nvPr/>
              </p14:nvContentPartPr>
              <p14:xfrm>
                <a:off x="5255335" y="5584763"/>
                <a:ext cx="149400" cy="90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DE4D75C-2D4C-4141-B86F-0928CA66247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237335" y="5566763"/>
                  <a:ext cx="18504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6987F89-0A57-4044-9777-9DD499209793}"/>
                  </a:ext>
                </a:extLst>
              </p14:cNvPr>
              <p14:cNvContentPartPr/>
              <p14:nvPr/>
            </p14:nvContentPartPr>
            <p14:xfrm>
              <a:off x="7221737" y="3465746"/>
              <a:ext cx="538200" cy="1217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6987F89-0A57-4044-9777-9DD49920979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03725" y="3447746"/>
                <a:ext cx="573864" cy="125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BD3A8EA-2563-3446-A2D5-D79C07087582}"/>
                  </a:ext>
                </a:extLst>
              </p14:cNvPr>
              <p14:cNvContentPartPr/>
              <p14:nvPr/>
            </p14:nvContentPartPr>
            <p14:xfrm>
              <a:off x="7759577" y="4682906"/>
              <a:ext cx="704880" cy="3474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BD3A8EA-2563-3446-A2D5-D79C0708758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741586" y="4664906"/>
                <a:ext cx="740502" cy="38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8DB60E1-D7D7-8942-9922-1EDE6E10307F}"/>
                  </a:ext>
                </a:extLst>
              </p14:cNvPr>
              <p14:cNvContentPartPr/>
              <p14:nvPr/>
            </p14:nvContentPartPr>
            <p14:xfrm>
              <a:off x="6390137" y="4336282"/>
              <a:ext cx="695520" cy="1072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8DB60E1-D7D7-8942-9922-1EDE6E10307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372128" y="4318282"/>
                <a:ext cx="731178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C9BBA91-BE66-C149-B4C3-D940CD6497B6}"/>
                  </a:ext>
                </a:extLst>
              </p14:cNvPr>
              <p14:cNvContentPartPr/>
              <p14:nvPr/>
            </p14:nvContentPartPr>
            <p14:xfrm>
              <a:off x="6370697" y="4465106"/>
              <a:ext cx="1136880" cy="5976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C9BBA91-BE66-C149-B4C3-D940CD6497B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352697" y="4447106"/>
                <a:ext cx="1172520" cy="63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D7517E0-BBA4-6F48-9DB8-81B346610C97}"/>
                  </a:ext>
                </a:extLst>
              </p14:cNvPr>
              <p14:cNvContentPartPr/>
              <p14:nvPr/>
            </p14:nvContentPartPr>
            <p14:xfrm>
              <a:off x="6340457" y="4512986"/>
              <a:ext cx="813960" cy="744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7517E0-BBA4-6F48-9DB8-81B346610C9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322457" y="4494986"/>
                <a:ext cx="849600" cy="77976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Subtitle 4">
            <a:extLst>
              <a:ext uri="{FF2B5EF4-FFF2-40B4-BE49-F238E27FC236}">
                <a16:creationId xmlns:a16="http://schemas.microsoft.com/office/drawing/2014/main" id="{F6295EFC-9799-094D-8CD7-0FB5607AB7AA}"/>
              </a:ext>
            </a:extLst>
          </p:cNvPr>
          <p:cNvSpPr txBox="1">
            <a:spLocks/>
          </p:cNvSpPr>
          <p:nvPr/>
        </p:nvSpPr>
        <p:spPr>
          <a:xfrm>
            <a:off x="1416392" y="1210564"/>
            <a:ext cx="3953021" cy="53126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b="1" i="1" dirty="0">
                <a:solidFill>
                  <a:srgbClr val="FFC000"/>
                </a:solidFill>
              </a:rPr>
              <a:t>Iliopectineal line</a:t>
            </a:r>
          </a:p>
          <a:p>
            <a:pPr lvl="1"/>
            <a:r>
              <a:rPr lang="en-US" sz="2000" dirty="0"/>
              <a:t>Anterior Column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i="1" dirty="0">
                <a:solidFill>
                  <a:srgbClr val="00B0F0"/>
                </a:solidFill>
              </a:rPr>
              <a:t>Ilio-ischial line</a:t>
            </a:r>
          </a:p>
          <a:p>
            <a:pPr lvl="1"/>
            <a:r>
              <a:rPr lang="en-US" sz="2000" dirty="0"/>
              <a:t>Posterior column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i="1" dirty="0">
                <a:solidFill>
                  <a:srgbClr val="FF0000"/>
                </a:solidFill>
              </a:rPr>
              <a:t>Teardrop </a:t>
            </a:r>
          </a:p>
          <a:p>
            <a:pPr lvl="1"/>
            <a:r>
              <a:rPr lang="en-US" sz="2000" dirty="0"/>
              <a:t>Relationship between columns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i="1" dirty="0">
                <a:solidFill>
                  <a:srgbClr val="00B050"/>
                </a:solidFill>
              </a:rPr>
              <a:t>Acetabular roof</a:t>
            </a:r>
          </a:p>
          <a:p>
            <a:pPr lvl="1"/>
            <a:r>
              <a:rPr lang="en-US" sz="2000" dirty="0"/>
              <a:t>Superior articular</a:t>
            </a:r>
            <a:r>
              <a:rPr lang="en-US" dirty="0"/>
              <a:t> </a:t>
            </a:r>
            <a:r>
              <a:rPr lang="en-US" sz="2000" dirty="0"/>
              <a:t>surface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i="1" dirty="0">
                <a:solidFill>
                  <a:schemeClr val="accent2"/>
                </a:solidFill>
              </a:rPr>
              <a:t>Anterior wall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i="1" dirty="0">
                <a:solidFill>
                  <a:srgbClr val="7030A0"/>
                </a:solidFill>
              </a:rPr>
              <a:t>Posterior wall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3F7D4BB-10BB-034A-BF25-A781D6EC763A}"/>
                  </a:ext>
                </a:extLst>
              </p14:cNvPr>
              <p14:cNvContentPartPr/>
              <p14:nvPr/>
            </p14:nvContentPartPr>
            <p14:xfrm>
              <a:off x="7300660" y="4513790"/>
              <a:ext cx="198720" cy="4856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3F7D4BB-10BB-034A-BF25-A781D6EC763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82660" y="4495790"/>
                <a:ext cx="234360" cy="52128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00973F1B-06E1-AD40-A244-19A360D68094}"/>
              </a:ext>
            </a:extLst>
          </p:cNvPr>
          <p:cNvSpPr txBox="1">
            <a:spLocks/>
          </p:cNvSpPr>
          <p:nvPr/>
        </p:nvSpPr>
        <p:spPr>
          <a:xfrm>
            <a:off x="4977922" y="6259144"/>
            <a:ext cx="4327358" cy="4968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/>
              <a:t>Image courtesy of Dr. Raymond Wright, MD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8163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3D374-2D2D-9E4A-8090-D453B68D7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6910"/>
            <a:ext cx="10515600" cy="1004179"/>
          </a:xfrm>
        </p:spPr>
        <p:txBody>
          <a:bodyPr/>
          <a:lstStyle/>
          <a:p>
            <a:pPr algn="ctr"/>
            <a:r>
              <a:rPr lang="en-US" dirty="0"/>
              <a:t>Fracture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173057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Classification of Acetabular Fractures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CF4B93C1-D526-4D4B-92A1-3674E8C55FF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59985374"/>
              </p:ext>
            </p:extLst>
          </p:nvPr>
        </p:nvGraphicFramePr>
        <p:xfrm>
          <a:off x="6199118" y="1508490"/>
          <a:ext cx="5181599" cy="440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599">
                  <a:extLst>
                    <a:ext uri="{9D8B030D-6E8A-4147-A177-3AD203B41FA5}">
                      <a16:colId xmlns:a16="http://schemas.microsoft.com/office/drawing/2014/main" val="711287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Letournel’s</a:t>
                      </a:r>
                      <a:r>
                        <a:rPr lang="en-US" dirty="0"/>
                        <a:t> Classification of Acetabular Fractures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038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Elementary Patterns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8726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742950" lvl="1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Anterior wall fracture</a:t>
                      </a:r>
                    </a:p>
                    <a:p>
                      <a:pPr marL="742950" lvl="1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Posterior wall fracture</a:t>
                      </a:r>
                    </a:p>
                    <a:p>
                      <a:pPr marL="742950" lvl="1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Anterior column fracture</a:t>
                      </a:r>
                    </a:p>
                    <a:p>
                      <a:pPr marL="742950" lvl="1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Posterior column fracture</a:t>
                      </a:r>
                    </a:p>
                    <a:p>
                      <a:pPr marL="742950" lvl="1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Transverse fracture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8588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Associated Patterns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866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00100" lvl="1" indent="-3429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Transverse + posterior wall fracture</a:t>
                      </a:r>
                    </a:p>
                    <a:p>
                      <a:pPr marL="800100" lvl="1" indent="-3429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Posterior column + posterior wall</a:t>
                      </a:r>
                    </a:p>
                    <a:p>
                      <a:pPr marL="800100" lvl="1" indent="-3429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Anterior column + posterior </a:t>
                      </a:r>
                      <a:r>
                        <a:rPr lang="en-US" sz="1900" dirty="0" err="1"/>
                        <a:t>hemitransverse</a:t>
                      </a:r>
                      <a:r>
                        <a:rPr lang="en-US" sz="1900" dirty="0"/>
                        <a:t> fracture</a:t>
                      </a:r>
                    </a:p>
                    <a:p>
                      <a:pPr marL="800100" lvl="1" indent="-3429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T-type fracture</a:t>
                      </a:r>
                    </a:p>
                    <a:p>
                      <a:pPr marL="800100" lvl="1" indent="-3429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Both column fracture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072625"/>
                  </a:ext>
                </a:extLst>
              </a:tr>
            </a:tbl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719" y="1561513"/>
            <a:ext cx="5181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err="1"/>
              <a:t>Letournel’s</a:t>
            </a:r>
            <a:r>
              <a:rPr lang="en-US" dirty="0"/>
              <a:t> Classification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Five </a:t>
            </a:r>
            <a:r>
              <a:rPr lang="en-US" b="1" dirty="0"/>
              <a:t>elementary</a:t>
            </a:r>
            <a:r>
              <a:rPr lang="en-US" dirty="0"/>
              <a:t> patterns &amp; five </a:t>
            </a:r>
            <a:r>
              <a:rPr lang="en-US" b="1" dirty="0"/>
              <a:t>associated</a:t>
            </a:r>
            <a:r>
              <a:rPr lang="en-US" dirty="0"/>
              <a:t> patterns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Based on anatomic pattern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Determined by analyzing six radiographic landmarks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Determine which are disrupted</a:t>
            </a:r>
          </a:p>
          <a:p>
            <a:pPr>
              <a:lnSpc>
                <a:spcPct val="100000"/>
              </a:lnSpc>
            </a:pPr>
            <a:r>
              <a:rPr lang="en-US" dirty="0"/>
              <a:t>Variations from these patterns are common and well-recognized</a:t>
            </a:r>
            <a:r>
              <a:rPr lang="en-US" baseline="30000" dirty="0"/>
              <a:t>1,2</a:t>
            </a:r>
            <a:endParaRPr lang="en-US" dirty="0"/>
          </a:p>
        </p:txBody>
      </p:sp>
      <p:sp>
        <p:nvSpPr>
          <p:cNvPr id="19" name="Subtitle 4">
            <a:extLst>
              <a:ext uri="{FF2B5EF4-FFF2-40B4-BE49-F238E27FC236}">
                <a16:creationId xmlns:a16="http://schemas.microsoft.com/office/drawing/2014/main" id="{D760783F-808F-B84B-8617-33EC29B909B8}"/>
              </a:ext>
            </a:extLst>
          </p:cNvPr>
          <p:cNvSpPr txBox="1">
            <a:spLocks/>
          </p:cNvSpPr>
          <p:nvPr/>
        </p:nvSpPr>
        <p:spPr>
          <a:xfrm>
            <a:off x="1069145" y="1561513"/>
            <a:ext cx="3953021" cy="4501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endParaRPr lang="en-US" b="1" i="1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341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69"/>
            <a:ext cx="10515600" cy="477019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Intact Acetabulum: Standard radiographic evaluation</a:t>
            </a:r>
          </a:p>
          <a:p>
            <a:pPr lvl="1">
              <a:lnSpc>
                <a:spcPct val="120000"/>
              </a:lnSpc>
            </a:pPr>
            <a:r>
              <a:rPr lang="en-US" sz="2200" dirty="0"/>
              <a:t>Obtaining and understanding standard views</a:t>
            </a:r>
          </a:p>
          <a:p>
            <a:pPr lvl="1">
              <a:lnSpc>
                <a:spcPct val="120000"/>
              </a:lnSpc>
            </a:pPr>
            <a:r>
              <a:rPr lang="en-US" sz="2200" dirty="0"/>
              <a:t>Identifying and understanding </a:t>
            </a:r>
            <a:r>
              <a:rPr lang="en-US" sz="2200" dirty="0" err="1"/>
              <a:t>Letournel’s</a:t>
            </a:r>
            <a:r>
              <a:rPr lang="en-US" sz="2200" dirty="0"/>
              <a:t> six radiographic landmarks</a:t>
            </a:r>
          </a:p>
          <a:p>
            <a:pPr>
              <a:lnSpc>
                <a:spcPct val="120000"/>
              </a:lnSpc>
            </a:pPr>
            <a:r>
              <a:rPr lang="en-US" sz="2400" b="1" dirty="0"/>
              <a:t>Acetabular Fractures: Plain Radiographs</a:t>
            </a:r>
          </a:p>
          <a:p>
            <a:pPr lvl="1">
              <a:lnSpc>
                <a:spcPct val="120000"/>
              </a:lnSpc>
            </a:pPr>
            <a:r>
              <a:rPr lang="en-US" sz="2200" dirty="0"/>
              <a:t>Classification of acetabular fractures</a:t>
            </a:r>
            <a:endParaRPr lang="en-US" sz="2000" dirty="0"/>
          </a:p>
          <a:p>
            <a:pPr lvl="2">
              <a:lnSpc>
                <a:spcPct val="120000"/>
              </a:lnSpc>
            </a:pPr>
            <a:r>
              <a:rPr lang="en-US" sz="1700" dirty="0"/>
              <a:t>Elementary and associated patterns</a:t>
            </a:r>
          </a:p>
          <a:p>
            <a:pPr lvl="2">
              <a:lnSpc>
                <a:spcPct val="120000"/>
              </a:lnSpc>
            </a:pPr>
            <a:r>
              <a:rPr lang="en-US" sz="1700" dirty="0"/>
              <a:t>Recognizing fracture patterns</a:t>
            </a:r>
          </a:p>
          <a:p>
            <a:pPr lvl="1">
              <a:lnSpc>
                <a:spcPct val="120000"/>
              </a:lnSpc>
            </a:pPr>
            <a:r>
              <a:rPr lang="en-US" sz="2200" dirty="0"/>
              <a:t>Classification algorithm</a:t>
            </a:r>
          </a:p>
          <a:p>
            <a:pPr>
              <a:lnSpc>
                <a:spcPct val="120000"/>
              </a:lnSpc>
            </a:pPr>
            <a:r>
              <a:rPr lang="en-US" sz="2400" b="1" dirty="0"/>
              <a:t>Acetabular Fractures: CT evaluation</a:t>
            </a:r>
          </a:p>
          <a:p>
            <a:pPr lvl="1">
              <a:lnSpc>
                <a:spcPct val="120000"/>
              </a:lnSpc>
            </a:pPr>
            <a:r>
              <a:rPr lang="en-US" sz="2200" dirty="0"/>
              <a:t>Associated injuries</a:t>
            </a:r>
          </a:p>
          <a:p>
            <a:pPr lvl="1">
              <a:lnSpc>
                <a:spcPct val="120000"/>
              </a:lnSpc>
            </a:pPr>
            <a:r>
              <a:rPr lang="en-US" sz="2200" dirty="0"/>
              <a:t>Recognizing patterns on CT </a:t>
            </a:r>
          </a:p>
          <a:p>
            <a:pPr lvl="1">
              <a:lnSpc>
                <a:spcPct val="120000"/>
              </a:lnSpc>
            </a:pPr>
            <a:r>
              <a:rPr lang="en-US" sz="2200" dirty="0"/>
              <a:t>Further characterization of fractures</a:t>
            </a:r>
          </a:p>
        </p:txBody>
      </p:sp>
    </p:spTree>
    <p:extLst>
      <p:ext uri="{BB962C8B-B14F-4D97-AF65-F5344CB8AC3E}">
        <p14:creationId xmlns:p14="http://schemas.microsoft.com/office/powerpoint/2010/main" val="3558192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Classification of Acetabular Fractures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4910" y="1711836"/>
            <a:ext cx="4701947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Elementary patterns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Separates part or entirety of single column from acetabulum</a:t>
            </a:r>
            <a:r>
              <a:rPr lang="en-US" baseline="30000" dirty="0"/>
              <a:t>1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Transverse fractures are an exception</a:t>
            </a:r>
            <a:r>
              <a:rPr lang="en-US" baseline="30000" dirty="0"/>
              <a:t>1</a:t>
            </a:r>
            <a:endParaRPr lang="en-US" dirty="0"/>
          </a:p>
          <a:p>
            <a:pPr lvl="2">
              <a:lnSpc>
                <a:spcPct val="100000"/>
              </a:lnSpc>
            </a:pPr>
            <a:r>
              <a:rPr lang="en-US" dirty="0"/>
              <a:t>Both columns involved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Included in elementary family due to fundamental nature of fracture line</a:t>
            </a:r>
            <a:r>
              <a:rPr lang="en-US" baseline="30000" dirty="0"/>
              <a:t>1</a:t>
            </a:r>
            <a:endParaRPr lang="en-US" dirty="0"/>
          </a:p>
        </p:txBody>
      </p:sp>
      <p:sp>
        <p:nvSpPr>
          <p:cNvPr id="19" name="Subtitle 4">
            <a:extLst>
              <a:ext uri="{FF2B5EF4-FFF2-40B4-BE49-F238E27FC236}">
                <a16:creationId xmlns:a16="http://schemas.microsoft.com/office/drawing/2014/main" id="{D760783F-808F-B84B-8617-33EC29B909B8}"/>
              </a:ext>
            </a:extLst>
          </p:cNvPr>
          <p:cNvSpPr txBox="1">
            <a:spLocks/>
          </p:cNvSpPr>
          <p:nvPr/>
        </p:nvSpPr>
        <p:spPr>
          <a:xfrm>
            <a:off x="1052920" y="1561513"/>
            <a:ext cx="3953021" cy="4501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endParaRPr lang="en-US" b="1" i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744E60-519B-8549-8A57-A3C69E93CC39}"/>
              </a:ext>
            </a:extLst>
          </p:cNvPr>
          <p:cNvSpPr/>
          <p:nvPr/>
        </p:nvSpPr>
        <p:spPr>
          <a:xfrm>
            <a:off x="8915399" y="4326340"/>
            <a:ext cx="1852685" cy="1586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F40060-712E-3347-89EA-DA088A0B2341}"/>
              </a:ext>
            </a:extLst>
          </p:cNvPr>
          <p:cNvSpPr/>
          <p:nvPr/>
        </p:nvSpPr>
        <p:spPr>
          <a:xfrm>
            <a:off x="5235529" y="5508652"/>
            <a:ext cx="68233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FAC795-B441-7E40-A464-ACE238E3C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302" y="1549882"/>
            <a:ext cx="2258406" cy="1905530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D9272E18-E262-1140-B345-C068ED283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391" y="1527153"/>
            <a:ext cx="2258406" cy="185446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1927412-FEAF-DF4D-BB21-4ED740340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107" y="1564306"/>
            <a:ext cx="2375154" cy="1759373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DB7B30B-5AEC-5145-80A4-D4BFA10ABE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845" y="3537679"/>
            <a:ext cx="2317288" cy="1955212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DAACD0DA-5686-A747-865A-E82C6892FD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239" y="3537679"/>
            <a:ext cx="2386174" cy="201222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C5B4C15-87CF-BA49-BE75-473FDE671743}"/>
              </a:ext>
            </a:extLst>
          </p:cNvPr>
          <p:cNvSpPr txBox="1"/>
          <p:nvPr/>
        </p:nvSpPr>
        <p:spPr>
          <a:xfrm>
            <a:off x="7331489" y="2611646"/>
            <a:ext cx="2153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FB5BBE-48B5-9942-9EC0-B6514D4509B0}"/>
              </a:ext>
            </a:extLst>
          </p:cNvPr>
          <p:cNvSpPr txBox="1"/>
          <p:nvPr/>
        </p:nvSpPr>
        <p:spPr>
          <a:xfrm>
            <a:off x="7530880" y="2056776"/>
            <a:ext cx="2153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C2D6F5-F044-4C45-AD07-20E56BD98427}"/>
              </a:ext>
            </a:extLst>
          </p:cNvPr>
          <p:cNvSpPr txBox="1"/>
          <p:nvPr/>
        </p:nvSpPr>
        <p:spPr>
          <a:xfrm>
            <a:off x="12058862" y="2748485"/>
            <a:ext cx="2153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7382F9-48B3-9A4F-A41C-26D336820233}"/>
              </a:ext>
            </a:extLst>
          </p:cNvPr>
          <p:cNvSpPr txBox="1"/>
          <p:nvPr/>
        </p:nvSpPr>
        <p:spPr>
          <a:xfrm>
            <a:off x="10481920" y="3282593"/>
            <a:ext cx="2153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9C73E3-32F2-3A4E-81C2-D1C308A79F74}"/>
              </a:ext>
            </a:extLst>
          </p:cNvPr>
          <p:cNvSpPr txBox="1"/>
          <p:nvPr/>
        </p:nvSpPr>
        <p:spPr>
          <a:xfrm>
            <a:off x="9432610" y="3209189"/>
            <a:ext cx="9893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024940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101" y="366968"/>
            <a:ext cx="11338561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Classification of Acetabular Fractures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2019" y="2509955"/>
            <a:ext cx="5181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Associated patterns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Combination of elementary patterns</a:t>
            </a:r>
            <a:r>
              <a:rPr lang="en-US" baseline="30000" dirty="0"/>
              <a:t>1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Elementary pattern + additional fracture component</a:t>
            </a:r>
            <a:r>
              <a:rPr lang="en-US" baseline="30000" dirty="0"/>
              <a:t>1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229338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568E1D-1D86-FA44-8688-8B32448744E1}"/>
              </a:ext>
            </a:extLst>
          </p:cNvPr>
          <p:cNvSpPr/>
          <p:nvPr/>
        </p:nvSpPr>
        <p:spPr>
          <a:xfrm>
            <a:off x="6801429" y="1380909"/>
            <a:ext cx="1784753" cy="1496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2D8BD4-71CB-E04B-8083-AAA489AFB83A}"/>
              </a:ext>
            </a:extLst>
          </p:cNvPr>
          <p:cNvSpPr/>
          <p:nvPr/>
        </p:nvSpPr>
        <p:spPr>
          <a:xfrm>
            <a:off x="5195958" y="5555608"/>
            <a:ext cx="6766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284EE25-B156-8448-BCF6-B1AC365AD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45" y="1501062"/>
            <a:ext cx="2311791" cy="2044311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4EEB51E-05BF-5942-B14F-2F458AF9A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958" y="1572643"/>
            <a:ext cx="2120147" cy="194047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2179EA0-CEFE-FD43-A7FC-728EC44A6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54" y="1616892"/>
            <a:ext cx="2310313" cy="1897087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8763F61-F264-BA43-8C8C-83DF7B2D4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033" y="3633352"/>
            <a:ext cx="2220348" cy="1940473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A6F5789-D9C9-3C4B-88CF-FE60A2EB38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712" y="3613666"/>
            <a:ext cx="2361562" cy="19648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93D86CC-E4FB-3046-9E94-CC347EFF88C2}"/>
              </a:ext>
            </a:extLst>
          </p:cNvPr>
          <p:cNvSpPr txBox="1"/>
          <p:nvPr/>
        </p:nvSpPr>
        <p:spPr>
          <a:xfrm>
            <a:off x="6644286" y="3465706"/>
            <a:ext cx="478612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7DD297-6F5A-7446-BF50-F5D2D9885B7B}"/>
              </a:ext>
            </a:extLst>
          </p:cNvPr>
          <p:cNvSpPr txBox="1"/>
          <p:nvPr/>
        </p:nvSpPr>
        <p:spPr>
          <a:xfrm>
            <a:off x="5490154" y="3453040"/>
            <a:ext cx="478612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3FE5AF-680E-334D-B93C-2BA7B0429E67}"/>
              </a:ext>
            </a:extLst>
          </p:cNvPr>
          <p:cNvSpPr txBox="1"/>
          <p:nvPr/>
        </p:nvSpPr>
        <p:spPr>
          <a:xfrm flipH="1">
            <a:off x="7649251" y="3429000"/>
            <a:ext cx="523120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C7DD99-4903-7046-A408-B4EC3953B0DA}"/>
              </a:ext>
            </a:extLst>
          </p:cNvPr>
          <p:cNvSpPr txBox="1"/>
          <p:nvPr/>
        </p:nvSpPr>
        <p:spPr>
          <a:xfrm>
            <a:off x="6942693" y="3543971"/>
            <a:ext cx="478612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171BBA-39FE-7941-A713-68D1CE575877}"/>
              </a:ext>
            </a:extLst>
          </p:cNvPr>
          <p:cNvSpPr txBox="1"/>
          <p:nvPr/>
        </p:nvSpPr>
        <p:spPr>
          <a:xfrm>
            <a:off x="10063728" y="3509583"/>
            <a:ext cx="519968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181135-B3B6-B14A-8CC7-83F5ED489F6A}"/>
              </a:ext>
            </a:extLst>
          </p:cNvPr>
          <p:cNvSpPr txBox="1"/>
          <p:nvPr/>
        </p:nvSpPr>
        <p:spPr>
          <a:xfrm>
            <a:off x="11204389" y="3521333"/>
            <a:ext cx="478612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6B37AB-B97B-DC49-9660-9F20DB95B160}"/>
              </a:ext>
            </a:extLst>
          </p:cNvPr>
          <p:cNvSpPr txBox="1"/>
          <p:nvPr/>
        </p:nvSpPr>
        <p:spPr>
          <a:xfrm>
            <a:off x="9171205" y="3436422"/>
            <a:ext cx="478612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82262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3D374-2D2D-9E4A-8090-D453B68D7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6910"/>
            <a:ext cx="10515600" cy="1004179"/>
          </a:xfrm>
        </p:spPr>
        <p:txBody>
          <a:bodyPr/>
          <a:lstStyle/>
          <a:p>
            <a:pPr algn="ctr"/>
            <a:r>
              <a:rPr lang="en-US" dirty="0"/>
              <a:t>Elementary Fracture Patterns</a:t>
            </a:r>
          </a:p>
        </p:txBody>
      </p:sp>
    </p:spTree>
    <p:extLst>
      <p:ext uri="{BB962C8B-B14F-4D97-AF65-F5344CB8AC3E}">
        <p14:creationId xmlns:p14="http://schemas.microsoft.com/office/powerpoint/2010/main" val="2167987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Anterior Wall Fractures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719" y="1561513"/>
            <a:ext cx="7031356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Uncommon as isolated fractures</a:t>
            </a:r>
            <a:r>
              <a:rPr lang="en-US" baseline="30000" dirty="0"/>
              <a:t>1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0" y="1561513"/>
            <a:ext cx="5889557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4" name="Content Placeholder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4956DE-444B-7745-9EBB-AAFF1247B3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0" b="6828"/>
          <a:stretch/>
        </p:blipFill>
        <p:spPr>
          <a:xfrm>
            <a:off x="6210272" y="1417319"/>
            <a:ext cx="5170447" cy="402336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031F0B-B9AE-A446-966C-7661AB3BABB9}"/>
              </a:ext>
            </a:extLst>
          </p:cNvPr>
          <p:cNvSpPr txBox="1"/>
          <p:nvPr/>
        </p:nvSpPr>
        <p:spPr>
          <a:xfrm>
            <a:off x="6210272" y="5219497"/>
            <a:ext cx="54950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16A307-223A-2240-81A2-75F0FAC82BEC}"/>
              </a:ext>
            </a:extLst>
          </p:cNvPr>
          <p:cNvSpPr txBox="1"/>
          <p:nvPr/>
        </p:nvSpPr>
        <p:spPr>
          <a:xfrm>
            <a:off x="11042829" y="4550548"/>
            <a:ext cx="478612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195255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Anterior Wall Fractures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719" y="1561513"/>
            <a:ext cx="5181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AP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AIIS &amp; pubis are not involved</a:t>
            </a:r>
            <a:r>
              <a:rPr lang="en-US" baseline="30000" dirty="0"/>
              <a:t>1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Typically occurs along upper 1/3</a:t>
            </a:r>
            <a:r>
              <a:rPr lang="en-US" baseline="30000" dirty="0"/>
              <a:t>1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B41A0C49-E271-5F44-8660-37A56BDF77C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" t="1315" r="52024" b="54103"/>
          <a:stretch/>
        </p:blipFill>
        <p:spPr bwMode="auto">
          <a:xfrm>
            <a:off x="5820976" y="1511927"/>
            <a:ext cx="5458849" cy="40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56C3E2-0AD3-E749-8A00-EB51FBE8050D}"/>
              </a:ext>
            </a:extLst>
          </p:cNvPr>
          <p:cNvSpPr txBox="1"/>
          <p:nvPr/>
        </p:nvSpPr>
        <p:spPr>
          <a:xfrm>
            <a:off x="5740991" y="5212014"/>
            <a:ext cx="54950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6935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Anterior Wall Fractures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719" y="1561513"/>
            <a:ext cx="5181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Obturator Oblique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accent2"/>
                </a:solidFill>
              </a:rPr>
              <a:t>Trapezoidal shaped fragment</a:t>
            </a:r>
            <a:r>
              <a:rPr lang="en-US" baseline="30000" dirty="0"/>
              <a:t>1</a:t>
            </a:r>
            <a:endParaRPr lang="en-US" dirty="0">
              <a:solidFill>
                <a:schemeClr val="accent2"/>
              </a:solidFill>
            </a:endParaRPr>
          </a:p>
          <a:p>
            <a:pPr lvl="2">
              <a:lnSpc>
                <a:spcPct val="100000"/>
              </a:lnSpc>
            </a:pPr>
            <a:r>
              <a:rPr lang="en-US" dirty="0"/>
              <a:t>Middle portion of anterior column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Driven medially by femoral head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Assess extent of articular surface involvement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How much is attached to the wall fragment</a:t>
            </a:r>
            <a:r>
              <a:rPr lang="en-US" baseline="30000" dirty="0"/>
              <a:t>1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CE040DA1-AA97-344E-95FC-184147817E5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7" r="2958" b="49682"/>
          <a:stretch/>
        </p:blipFill>
        <p:spPr bwMode="auto">
          <a:xfrm>
            <a:off x="5882305" y="1196806"/>
            <a:ext cx="5329645" cy="4439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BFE2D3-9C5F-BB45-8E4F-61C2996000CE}"/>
              </a:ext>
            </a:extLst>
          </p:cNvPr>
          <p:cNvSpPr txBox="1"/>
          <p:nvPr/>
        </p:nvSpPr>
        <p:spPr>
          <a:xfrm>
            <a:off x="5800702" y="5300502"/>
            <a:ext cx="54950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97EE5BC-10A8-E543-A450-B2FBEF269E7E}"/>
              </a:ext>
            </a:extLst>
          </p:cNvPr>
          <p:cNvCxnSpPr>
            <a:cxnSpLocks/>
          </p:cNvCxnSpPr>
          <p:nvPr/>
        </p:nvCxnSpPr>
        <p:spPr>
          <a:xfrm flipH="1">
            <a:off x="8004517" y="3077308"/>
            <a:ext cx="492369" cy="47497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339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Anterior Wall Fractures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719" y="2270712"/>
            <a:ext cx="5181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Iliac Oblique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Posterior column intact</a:t>
            </a:r>
            <a:r>
              <a:rPr lang="en-US" baseline="30000" dirty="0"/>
              <a:t>1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Establish point of rupture of anterior wall</a:t>
            </a:r>
            <a:r>
              <a:rPr lang="en-US" baseline="30000" dirty="0"/>
              <a:t>1</a:t>
            </a: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12E5F50D-F1C4-954C-906B-5A215002E49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" t="50592" r="50932" b="-1825"/>
          <a:stretch/>
        </p:blipFill>
        <p:spPr bwMode="auto">
          <a:xfrm>
            <a:off x="5926752" y="1360484"/>
            <a:ext cx="5410642" cy="4482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1B56B4-778A-BF4E-B8FF-C33CFFD89472}"/>
              </a:ext>
            </a:extLst>
          </p:cNvPr>
          <p:cNvSpPr txBox="1"/>
          <p:nvPr/>
        </p:nvSpPr>
        <p:spPr>
          <a:xfrm>
            <a:off x="5871840" y="5329998"/>
            <a:ext cx="54950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349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Posterior Wall Fractures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719" y="1434903"/>
            <a:ext cx="5181600" cy="435133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Common pattern</a:t>
            </a:r>
          </a:p>
          <a:p>
            <a:pPr>
              <a:lnSpc>
                <a:spcPct val="100000"/>
              </a:lnSpc>
            </a:pPr>
            <a:r>
              <a:rPr lang="en-US" dirty="0"/>
              <a:t>Commonly associated with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Posterior dislocation of femoral head</a:t>
            </a:r>
            <a:r>
              <a:rPr lang="en-US" baseline="30000" dirty="0"/>
              <a:t>1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Significant </a:t>
            </a:r>
            <a:r>
              <a:rPr lang="en-US" b="1" dirty="0"/>
              <a:t>marginal impaction</a:t>
            </a:r>
            <a:r>
              <a:rPr lang="en-US" baseline="30000" dirty="0"/>
              <a:t>1</a:t>
            </a:r>
            <a:endParaRPr lang="en-US" b="1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8" name="Content Placeholder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2353B44B-D965-9346-A31C-47D190DCAB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2" b="9221"/>
          <a:stretch/>
        </p:blipFill>
        <p:spPr>
          <a:xfrm>
            <a:off x="5838133" y="1253330"/>
            <a:ext cx="6120849" cy="4351339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F702C7-E3CE-3746-B497-DA90DD3CF246}"/>
              </a:ext>
            </a:extLst>
          </p:cNvPr>
          <p:cNvSpPr txBox="1"/>
          <p:nvPr/>
        </p:nvSpPr>
        <p:spPr>
          <a:xfrm>
            <a:off x="6076028" y="5291877"/>
            <a:ext cx="54950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542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Posterior Wall Fractures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719" y="1434903"/>
            <a:ext cx="5181600" cy="435133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AP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Often associated with posterior dislocation of the femoral head</a:t>
            </a:r>
            <a:r>
              <a:rPr lang="en-US" baseline="30000" dirty="0"/>
              <a:t>1</a:t>
            </a:r>
            <a:endParaRPr lang="en-US" dirty="0"/>
          </a:p>
          <a:p>
            <a:pPr lvl="2">
              <a:lnSpc>
                <a:spcPct val="100000"/>
              </a:lnSpc>
            </a:pPr>
            <a:r>
              <a:rPr lang="en-US" dirty="0"/>
              <a:t>PW fragment appears as cap on dislocated head</a:t>
            </a:r>
            <a:r>
              <a:rPr lang="en-US" baseline="30000" dirty="0"/>
              <a:t>1</a:t>
            </a:r>
            <a:endParaRPr lang="en-US" dirty="0"/>
          </a:p>
          <a:p>
            <a:pPr lvl="2">
              <a:lnSpc>
                <a:spcPct val="100000"/>
              </a:lnSpc>
            </a:pPr>
            <a:r>
              <a:rPr lang="en-US" dirty="0"/>
              <a:t>Once reduced, fracture may be difficult to identify</a:t>
            </a:r>
            <a:r>
              <a:rPr lang="en-US" baseline="30000" dirty="0"/>
              <a:t>1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4" name="Picture 3" descr="A picture containing film, cake&#10;&#10;Description automatically generated">
            <a:extLst>
              <a:ext uri="{FF2B5EF4-FFF2-40B4-BE49-F238E27FC236}">
                <a16:creationId xmlns:a16="http://schemas.microsoft.com/office/drawing/2014/main" id="{D6C8BC3D-7BC4-154B-A4F6-4606BC0DD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81" y="1594821"/>
            <a:ext cx="5181600" cy="3869314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9AEB5A-8FE6-514E-B997-1604BA268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6253" y="5416010"/>
            <a:ext cx="4327358" cy="4968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Image courtesy of Dr. Raymond Wright, MD</a:t>
            </a:r>
          </a:p>
        </p:txBody>
      </p:sp>
    </p:spTree>
    <p:extLst>
      <p:ext uri="{BB962C8B-B14F-4D97-AF65-F5344CB8AC3E}">
        <p14:creationId xmlns:p14="http://schemas.microsoft.com/office/powerpoint/2010/main" val="721576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Posterior Wall Fractures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719" y="1434903"/>
            <a:ext cx="5181600" cy="435133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Obturator oblique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Provides most information regarding posterior wall fracture</a:t>
            </a:r>
            <a:r>
              <a:rPr lang="en-US" baseline="30000" dirty="0"/>
              <a:t>1</a:t>
            </a:r>
            <a:endParaRPr lang="en-US" dirty="0"/>
          </a:p>
          <a:p>
            <a:pPr lvl="2">
              <a:lnSpc>
                <a:spcPct val="100000"/>
              </a:lnSpc>
            </a:pPr>
            <a:r>
              <a:rPr lang="en-US" dirty="0"/>
              <a:t>Depicts fragment size &amp; displacement</a:t>
            </a:r>
            <a:r>
              <a:rPr lang="en-US" baseline="30000" dirty="0"/>
              <a:t>1</a:t>
            </a:r>
            <a:endParaRPr lang="en-US" dirty="0"/>
          </a:p>
          <a:p>
            <a:pPr lvl="2">
              <a:lnSpc>
                <a:spcPct val="100000"/>
              </a:lnSpc>
            </a:pPr>
            <a:r>
              <a:rPr lang="en-US" dirty="0"/>
              <a:t>Any residual subluxation of the femoral head</a:t>
            </a:r>
            <a:r>
              <a:rPr lang="en-US" baseline="30000" dirty="0"/>
              <a:t>1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B9BE66-4400-104F-8CB0-75639C875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37" y="1102530"/>
            <a:ext cx="5316282" cy="4683712"/>
          </a:xfrm>
          <a:prstGeom prst="rect">
            <a:avLst/>
          </a:prstGeom>
        </p:spPr>
      </p:pic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D9DA1EC6-A565-714D-BC06-CD48E1A767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55673" y="5751598"/>
            <a:ext cx="4327358" cy="4968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Image courtesy of Dr. Raymond Wright, MD</a:t>
            </a:r>
          </a:p>
        </p:txBody>
      </p:sp>
    </p:spTree>
    <p:extLst>
      <p:ext uri="{BB962C8B-B14F-4D97-AF65-F5344CB8AC3E}">
        <p14:creationId xmlns:p14="http://schemas.microsoft.com/office/powerpoint/2010/main" val="3366729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69"/>
            <a:ext cx="10515600" cy="477019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Intact Acetabulum: Standard radiographic evaluation</a:t>
            </a:r>
          </a:p>
          <a:p>
            <a:pPr lvl="1">
              <a:lnSpc>
                <a:spcPct val="120000"/>
              </a:lnSpc>
            </a:pPr>
            <a:r>
              <a:rPr lang="en-US" sz="2200" dirty="0"/>
              <a:t>Obtaining and understanding standard views</a:t>
            </a:r>
          </a:p>
          <a:p>
            <a:pPr lvl="1">
              <a:lnSpc>
                <a:spcPct val="120000"/>
              </a:lnSpc>
            </a:pPr>
            <a:r>
              <a:rPr lang="en-US" sz="2200" dirty="0"/>
              <a:t>Identifying and understanding </a:t>
            </a:r>
            <a:r>
              <a:rPr lang="en-US" sz="2200" dirty="0" err="1"/>
              <a:t>Letournel’s</a:t>
            </a:r>
            <a:r>
              <a:rPr lang="en-US" sz="2200" dirty="0"/>
              <a:t> six radiographic landmarks</a:t>
            </a:r>
          </a:p>
          <a:p>
            <a:pPr>
              <a:lnSpc>
                <a:spcPct val="120000"/>
              </a:lnSpc>
            </a:pPr>
            <a:r>
              <a:rPr lang="en-US" sz="2400" b="1" dirty="0"/>
              <a:t>Acetabular Fractures: Plain Radiographs</a:t>
            </a:r>
          </a:p>
          <a:p>
            <a:pPr lvl="1">
              <a:lnSpc>
                <a:spcPct val="120000"/>
              </a:lnSpc>
            </a:pPr>
            <a:r>
              <a:rPr lang="en-US" sz="2200" dirty="0"/>
              <a:t>Classification of acetabular fractures</a:t>
            </a:r>
            <a:endParaRPr lang="en-US" sz="2000" dirty="0"/>
          </a:p>
          <a:p>
            <a:pPr lvl="2">
              <a:lnSpc>
                <a:spcPct val="120000"/>
              </a:lnSpc>
            </a:pPr>
            <a:r>
              <a:rPr lang="en-US" sz="1700" dirty="0"/>
              <a:t>Elementary and associated patterns</a:t>
            </a:r>
          </a:p>
          <a:p>
            <a:pPr lvl="2">
              <a:lnSpc>
                <a:spcPct val="120000"/>
              </a:lnSpc>
            </a:pPr>
            <a:r>
              <a:rPr lang="en-US" sz="1700" dirty="0"/>
              <a:t>Recognizing fracture patterns</a:t>
            </a:r>
          </a:p>
          <a:p>
            <a:pPr lvl="1">
              <a:lnSpc>
                <a:spcPct val="120000"/>
              </a:lnSpc>
            </a:pPr>
            <a:r>
              <a:rPr lang="en-US" sz="2200" dirty="0"/>
              <a:t>Classification algorithm</a:t>
            </a:r>
          </a:p>
          <a:p>
            <a:pPr>
              <a:lnSpc>
                <a:spcPct val="120000"/>
              </a:lnSpc>
            </a:pPr>
            <a:r>
              <a:rPr lang="en-US" sz="2400" b="1" dirty="0"/>
              <a:t>Acetabular Fractures: CT evaluation</a:t>
            </a:r>
          </a:p>
          <a:p>
            <a:pPr lvl="1">
              <a:lnSpc>
                <a:spcPct val="120000"/>
              </a:lnSpc>
            </a:pPr>
            <a:r>
              <a:rPr lang="en-US" sz="2200" dirty="0"/>
              <a:t>Associated injuries</a:t>
            </a:r>
          </a:p>
          <a:p>
            <a:pPr lvl="1">
              <a:lnSpc>
                <a:spcPct val="120000"/>
              </a:lnSpc>
            </a:pPr>
            <a:r>
              <a:rPr lang="en-US" sz="2200" dirty="0"/>
              <a:t>Recognizing patterns on CT </a:t>
            </a:r>
          </a:p>
          <a:p>
            <a:pPr lvl="1">
              <a:lnSpc>
                <a:spcPct val="120000"/>
              </a:lnSpc>
            </a:pPr>
            <a:r>
              <a:rPr lang="en-US" sz="2200" dirty="0"/>
              <a:t>Further characterization of fractures</a:t>
            </a:r>
          </a:p>
        </p:txBody>
      </p:sp>
    </p:spTree>
    <p:extLst>
      <p:ext uri="{BB962C8B-B14F-4D97-AF65-F5344CB8AC3E}">
        <p14:creationId xmlns:p14="http://schemas.microsoft.com/office/powerpoint/2010/main" val="1924724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Posterior Wall Fractures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7811" y="1803247"/>
            <a:ext cx="5181600" cy="435133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Iliac oblique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Typically not particularly useful in characterizing posterior wall fractures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Fracture may not be visualized at all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4" name="Picture 3" descr="A picture containing film, looking, table, small&#10;&#10;Description automatically generated">
            <a:extLst>
              <a:ext uri="{FF2B5EF4-FFF2-40B4-BE49-F238E27FC236}">
                <a16:creationId xmlns:a16="http://schemas.microsoft.com/office/drawing/2014/main" id="{FD59CD46-5E3D-FD4B-B9D8-278DAA63C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640" y="1257644"/>
            <a:ext cx="5767894" cy="4687291"/>
          </a:xfrm>
          <a:prstGeom prst="rect">
            <a:avLst/>
          </a:prstGeom>
        </p:spPr>
      </p:pic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21C4DE4B-1126-974D-8A59-6BCE3CD0C9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72487" y="5906165"/>
            <a:ext cx="4327358" cy="4968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Image courtesy of Dr. Raymond Wright, MD</a:t>
            </a:r>
          </a:p>
        </p:txBody>
      </p:sp>
    </p:spTree>
    <p:extLst>
      <p:ext uri="{BB962C8B-B14F-4D97-AF65-F5344CB8AC3E}">
        <p14:creationId xmlns:p14="http://schemas.microsoft.com/office/powerpoint/2010/main" val="1943309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Posterior Wall Fractures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719" y="1561512"/>
            <a:ext cx="5181600" cy="435133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CT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Fracture line </a:t>
            </a:r>
            <a:r>
              <a:rPr lang="en-US" dirty="0">
                <a:solidFill>
                  <a:srgbClr val="00B0F0"/>
                </a:solidFill>
              </a:rPr>
              <a:t>oblique, anteriorly and peripherally</a:t>
            </a:r>
            <a:r>
              <a:rPr lang="en-US" dirty="0"/>
              <a:t>, at ~45 degrees</a:t>
            </a:r>
            <a:r>
              <a:rPr lang="en-US" baseline="30000" dirty="0"/>
              <a:t>1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Characterizes marginal impaction</a:t>
            </a:r>
            <a:r>
              <a:rPr lang="en-US" baseline="30000" dirty="0"/>
              <a:t>1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Rule out associated, minimally displaced transverse fractures not visible on plain radiographs</a:t>
            </a:r>
            <a:r>
              <a:rPr lang="en-US" baseline="30000" dirty="0"/>
              <a:t>1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4" name="Picture 3" descr="A picture containing indoor, table, sitting, computer&#10;&#10;Description automatically generated">
            <a:extLst>
              <a:ext uri="{FF2B5EF4-FFF2-40B4-BE49-F238E27FC236}">
                <a16:creationId xmlns:a16="http://schemas.microsoft.com/office/drawing/2014/main" id="{2212FB34-CD60-8047-9AA2-EC06A3B1A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479" y="1667875"/>
            <a:ext cx="5908641" cy="3455148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0D84C49-E3DD-4D4C-9B9E-0CEE6D2CEE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31504" y="5092579"/>
            <a:ext cx="4327358" cy="4968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Image courtesy of Dr. Raymond Wright, MD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4C2940-977F-B34E-990E-712AB0CACCC5}"/>
              </a:ext>
            </a:extLst>
          </p:cNvPr>
          <p:cNvCxnSpPr>
            <a:cxnSpLocks/>
          </p:cNvCxnSpPr>
          <p:nvPr/>
        </p:nvCxnSpPr>
        <p:spPr>
          <a:xfrm>
            <a:off x="7122695" y="2862472"/>
            <a:ext cx="703278" cy="874709"/>
          </a:xfrm>
          <a:prstGeom prst="line">
            <a:avLst/>
          </a:prstGeom>
          <a:ln w="285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7120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Anterior Column Fractures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719" y="1561513"/>
            <a:ext cx="5181600" cy="435133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Subclassified based on where cranial extent of fracture line exits </a:t>
            </a:r>
            <a:r>
              <a:rPr lang="en-US" baseline="30000" dirty="0"/>
              <a:t>1,2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A.) Very low: anteroinferior acetabulum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Large portion of acetabular roof usually left intact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Often reduces spontaneously, remains stable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B.) Low: Psoas gutter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Inferior to AIIS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C.) Intermediate: Anterior interspinous notch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Between AIIS and ASIS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D.) High: Iliac crest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Posterior to ASIS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4CD023D6-21A4-5C46-AD90-9D69F6600F2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954" y="1714706"/>
            <a:ext cx="5121756" cy="373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BDD6FF-ED42-7C42-8AFB-6783EE379E49}"/>
              </a:ext>
            </a:extLst>
          </p:cNvPr>
          <p:cNvSpPr txBox="1"/>
          <p:nvPr/>
        </p:nvSpPr>
        <p:spPr>
          <a:xfrm>
            <a:off x="5837344" y="5201731"/>
            <a:ext cx="54950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4426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Anterior Column Fractures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719" y="2557173"/>
            <a:ext cx="5181600" cy="174365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AP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Disrupted </a:t>
            </a:r>
            <a:r>
              <a:rPr lang="en-US" dirty="0">
                <a:solidFill>
                  <a:schemeClr val="accent4"/>
                </a:solidFill>
              </a:rPr>
              <a:t>iliopectineal line</a:t>
            </a:r>
            <a:r>
              <a:rPr lang="en-US" baseline="30000" dirty="0"/>
              <a:t>1</a:t>
            </a:r>
            <a:endParaRPr lang="en-US" dirty="0">
              <a:solidFill>
                <a:schemeClr val="accent4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/>
              <a:t>Any involvement of </a:t>
            </a:r>
            <a:r>
              <a:rPr lang="en-US" dirty="0">
                <a:solidFill>
                  <a:srgbClr val="00B0F0"/>
                </a:solidFill>
              </a:rPr>
              <a:t>iliac wing </a:t>
            </a:r>
            <a:r>
              <a:rPr lang="en-US" dirty="0"/>
              <a:t>often visible</a:t>
            </a:r>
            <a:r>
              <a:rPr lang="en-US" baseline="30000" dirty="0"/>
              <a:t>1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1096A730-B9A3-3A42-A5C1-A99673E857E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" r="37202" b="60222"/>
          <a:stretch/>
        </p:blipFill>
        <p:spPr bwMode="auto">
          <a:xfrm>
            <a:off x="5254909" y="1355513"/>
            <a:ext cx="612581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B070FA-9EEB-A74F-BB6D-AA5A5E28A877}"/>
              </a:ext>
            </a:extLst>
          </p:cNvPr>
          <p:cNvSpPr txBox="1"/>
          <p:nvPr/>
        </p:nvSpPr>
        <p:spPr>
          <a:xfrm>
            <a:off x="5240161" y="5388990"/>
            <a:ext cx="61258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54BB39C-0F6E-BC4A-B9BA-B884794B57FB}"/>
              </a:ext>
            </a:extLst>
          </p:cNvPr>
          <p:cNvCxnSpPr>
            <a:cxnSpLocks/>
          </p:cNvCxnSpPr>
          <p:nvPr/>
        </p:nvCxnSpPr>
        <p:spPr>
          <a:xfrm flipH="1">
            <a:off x="6372664" y="2681076"/>
            <a:ext cx="633046" cy="320039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797A1C4-1EED-1C4F-9E3F-659A94D41DBE}"/>
              </a:ext>
            </a:extLst>
          </p:cNvPr>
          <p:cNvCxnSpPr>
            <a:cxnSpLocks/>
          </p:cNvCxnSpPr>
          <p:nvPr/>
        </p:nvCxnSpPr>
        <p:spPr>
          <a:xfrm flipH="1">
            <a:off x="7639476" y="4046558"/>
            <a:ext cx="466802" cy="508535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2186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Anterior Column Fractures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0259" y="2304412"/>
            <a:ext cx="5181600" cy="261313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Obturator Oblique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Clearly shows location of </a:t>
            </a:r>
            <a:r>
              <a:rPr lang="en-US" dirty="0">
                <a:solidFill>
                  <a:srgbClr val="00B0F0"/>
                </a:solidFill>
              </a:rPr>
              <a:t>disruption of iliopectineal line</a:t>
            </a:r>
            <a:r>
              <a:rPr lang="en-US" baseline="30000" dirty="0"/>
              <a:t>1</a:t>
            </a:r>
            <a:endParaRPr lang="en-US" dirty="0">
              <a:solidFill>
                <a:srgbClr val="00B0F0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/>
              <a:t>Best demonstrates extent of medial displacement of anterior column by femoral head</a:t>
            </a:r>
            <a:r>
              <a:rPr lang="en-US" baseline="30000" dirty="0"/>
              <a:t>1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22EC8978-2D5B-1045-9AF0-FABC12F4E675}"/>
              </a:ext>
            </a:extLst>
          </p:cNvPr>
          <p:cNvPicPr>
            <a:picLocks noGrp="1" noChangeAspect="1" noChangeArrowheads="1"/>
          </p:cNvPicPr>
          <p:nvPr>
            <p:ph sz="half" idx="1"/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t="41394" r="52834"/>
          <a:stretch/>
        </p:blipFill>
        <p:spPr bwMode="auto">
          <a:xfrm>
            <a:off x="7366945" y="998683"/>
            <a:ext cx="3193479" cy="466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E71423-A217-E546-9D9D-81B554561213}"/>
              </a:ext>
            </a:extLst>
          </p:cNvPr>
          <p:cNvSpPr txBox="1"/>
          <p:nvPr/>
        </p:nvSpPr>
        <p:spPr>
          <a:xfrm>
            <a:off x="7280941" y="5281820"/>
            <a:ext cx="319347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2DC7BA0-0125-464C-9CAF-676730F9E75C}"/>
              </a:ext>
            </a:extLst>
          </p:cNvPr>
          <p:cNvCxnSpPr>
            <a:cxnSpLocks/>
          </p:cNvCxnSpPr>
          <p:nvPr/>
        </p:nvCxnSpPr>
        <p:spPr>
          <a:xfrm flipH="1">
            <a:off x="9653746" y="3765178"/>
            <a:ext cx="548088" cy="401351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529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Anterior Column Fractures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3227" y="2483534"/>
            <a:ext cx="5181600" cy="210450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Iliac oblique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Confirms integrity of </a:t>
            </a:r>
            <a:r>
              <a:rPr lang="en-US" dirty="0">
                <a:solidFill>
                  <a:srgbClr val="FFC000"/>
                </a:solidFill>
              </a:rPr>
              <a:t>posterior column</a:t>
            </a:r>
            <a:r>
              <a:rPr lang="en-US" baseline="30000" dirty="0"/>
              <a:t>1</a:t>
            </a:r>
            <a:endParaRPr lang="en-US" dirty="0">
              <a:solidFill>
                <a:srgbClr val="FFC000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/>
              <a:t>Best depicts any involvement of </a:t>
            </a:r>
            <a:r>
              <a:rPr lang="en-US" dirty="0">
                <a:solidFill>
                  <a:srgbClr val="00B0F0"/>
                </a:solidFill>
              </a:rPr>
              <a:t>iliac wing</a:t>
            </a:r>
            <a:r>
              <a:rPr lang="en-US" baseline="30000" dirty="0"/>
              <a:t>1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039217CC-3C15-8A43-A27E-3BBD0D8CD79A}"/>
              </a:ext>
            </a:extLst>
          </p:cNvPr>
          <p:cNvPicPr>
            <a:picLocks noGrp="1" noChangeAspect="1" noChangeArrowheads="1"/>
          </p:cNvPicPr>
          <p:nvPr>
            <p:ph sz="half" idx="1"/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1" t="41393" r="2678" b="448"/>
          <a:stretch/>
        </p:blipFill>
        <p:spPr bwMode="auto">
          <a:xfrm>
            <a:off x="7075119" y="822512"/>
            <a:ext cx="3666263" cy="47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909737-F949-9243-8667-E7C10242067A}"/>
              </a:ext>
            </a:extLst>
          </p:cNvPr>
          <p:cNvSpPr txBox="1"/>
          <p:nvPr/>
        </p:nvSpPr>
        <p:spPr>
          <a:xfrm>
            <a:off x="7045623" y="5285144"/>
            <a:ext cx="366626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76E86D5-3176-4E45-8E4C-B491D5E34F85}"/>
              </a:ext>
            </a:extLst>
          </p:cNvPr>
          <p:cNvCxnSpPr>
            <a:cxnSpLocks/>
          </p:cNvCxnSpPr>
          <p:nvPr/>
        </p:nvCxnSpPr>
        <p:spPr>
          <a:xfrm flipH="1">
            <a:off x="8191273" y="2323514"/>
            <a:ext cx="633046" cy="320039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EB729DC-05A8-0A46-9A1D-5AE13F8FEF52}"/>
                  </a:ext>
                </a:extLst>
              </p14:cNvPr>
              <p14:cNvContentPartPr/>
              <p14:nvPr/>
            </p14:nvContentPartPr>
            <p14:xfrm>
              <a:off x="9338704" y="2880769"/>
              <a:ext cx="358560" cy="1267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EB729DC-05A8-0A46-9A1D-5AE13F8FEF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31144" y="2873209"/>
                <a:ext cx="374040" cy="14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3D6D0C8-D6A9-1249-A028-26259E7F2A52}"/>
                  </a:ext>
                </a:extLst>
              </p14:cNvPr>
              <p14:cNvContentPartPr/>
              <p14:nvPr/>
            </p14:nvContentPartPr>
            <p14:xfrm>
              <a:off x="9338704" y="3007129"/>
              <a:ext cx="220680" cy="585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3D6D0C8-D6A9-1249-A028-26259E7F2A5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31144" y="2999569"/>
                <a:ext cx="236160" cy="60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6269540-1495-FA4A-BD62-5E81F552DDF8}"/>
                  </a:ext>
                </a:extLst>
              </p14:cNvPr>
              <p14:cNvContentPartPr/>
              <p14:nvPr/>
            </p14:nvContentPartPr>
            <p14:xfrm>
              <a:off x="9575584" y="3600769"/>
              <a:ext cx="361080" cy="5054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6269540-1495-FA4A-BD62-5E81F552DDF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568024" y="3593209"/>
                <a:ext cx="376560" cy="520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92C5B65D-D363-B240-AC04-496F1B854F26}"/>
              </a:ext>
            </a:extLst>
          </p:cNvPr>
          <p:cNvGrpSpPr/>
          <p:nvPr/>
        </p:nvGrpSpPr>
        <p:grpSpPr>
          <a:xfrm>
            <a:off x="9790144" y="4106209"/>
            <a:ext cx="281880" cy="851040"/>
            <a:chOff x="9790144" y="4106209"/>
            <a:chExt cx="281880" cy="85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0D63EDB-4CFD-3E47-8FD0-A56569CA32DC}"/>
                    </a:ext>
                  </a:extLst>
                </p14:cNvPr>
                <p14:cNvContentPartPr/>
                <p14:nvPr/>
              </p14:nvContentPartPr>
              <p14:xfrm>
                <a:off x="9790144" y="4106209"/>
                <a:ext cx="174240" cy="6768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0D63EDB-4CFD-3E47-8FD0-A56569CA32D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782584" y="4098289"/>
                  <a:ext cx="189720" cy="69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BC51D04-1816-1745-B9EA-A4EA77AC0ACD}"/>
                    </a:ext>
                  </a:extLst>
                </p14:cNvPr>
                <p14:cNvContentPartPr/>
                <p14:nvPr/>
              </p14:nvContentPartPr>
              <p14:xfrm>
                <a:off x="9964024" y="4782649"/>
                <a:ext cx="108000" cy="1746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BC51D04-1816-1745-B9EA-A4EA77AC0AC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956104" y="4774729"/>
                  <a:ext cx="123480" cy="190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09B9755-E1E4-2C4A-A7AF-28DE61E53609}"/>
              </a:ext>
            </a:extLst>
          </p:cNvPr>
          <p:cNvGrpSpPr/>
          <p:nvPr/>
        </p:nvGrpSpPr>
        <p:grpSpPr>
          <a:xfrm>
            <a:off x="9568384" y="3592489"/>
            <a:ext cx="360" cy="360"/>
            <a:chOff x="9568384" y="3592489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C5353725-BC96-3143-820E-73A8A09EC622}"/>
                    </a:ext>
                  </a:extLst>
                </p14:cNvPr>
                <p14:cNvContentPartPr/>
                <p14:nvPr/>
              </p14:nvContentPartPr>
              <p14:xfrm>
                <a:off x="9568384" y="3592489"/>
                <a:ext cx="36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C5353725-BC96-3143-820E-73A8A09EC62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560464" y="3584569"/>
                  <a:ext cx="15840" cy="1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B6EB4EE-5209-C24E-AC90-0F311A604219}"/>
                    </a:ext>
                  </a:extLst>
                </p14:cNvPr>
                <p14:cNvContentPartPr/>
                <p14:nvPr/>
              </p14:nvContentPartPr>
              <p14:xfrm>
                <a:off x="9568384" y="3592489"/>
                <a:ext cx="36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B6EB4EE-5209-C24E-AC90-0F311A60421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560464" y="3584569"/>
                  <a:ext cx="15840" cy="15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7138818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50018"/>
            <a:ext cx="11338561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Posterior Column Fractures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719" y="1336432"/>
            <a:ext cx="5181600" cy="479708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Fracture extends from posterior column near apex of greater sciatic notch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pPr>
              <a:lnSpc>
                <a:spcPct val="100000"/>
              </a:lnSpc>
            </a:pPr>
            <a:r>
              <a:rPr lang="en-US" dirty="0"/>
              <a:t>Continues caudally through inferior ramus</a:t>
            </a:r>
            <a:r>
              <a:rPr lang="en-US" baseline="30000" dirty="0"/>
              <a:t>2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Separates entire </a:t>
            </a:r>
            <a:r>
              <a:rPr lang="en-US" dirty="0" err="1"/>
              <a:t>ischioacetabular</a:t>
            </a:r>
            <a:r>
              <a:rPr lang="en-US" dirty="0"/>
              <a:t> segment from innominate bone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8" name="Content Placeholder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2BFA6CF3-910D-6A4B-B352-3D578E0ADA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6" t="-428" r="1446" b="11047"/>
          <a:stretch/>
        </p:blipFill>
        <p:spPr>
          <a:xfrm>
            <a:off x="6057224" y="1339632"/>
            <a:ext cx="5708056" cy="4304714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F675DB-5554-744D-AAED-72B2F74E86B0}"/>
              </a:ext>
            </a:extLst>
          </p:cNvPr>
          <p:cNvSpPr txBox="1"/>
          <p:nvPr/>
        </p:nvSpPr>
        <p:spPr>
          <a:xfrm>
            <a:off x="6163727" y="5332040"/>
            <a:ext cx="54950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858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50018"/>
            <a:ext cx="11338561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Posterior Column Fractures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5846" y="2200032"/>
            <a:ext cx="5181600" cy="479708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AP: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Loss of relationship of teardrop with iliopectineal line</a:t>
            </a:r>
            <a:r>
              <a:rPr lang="en-US" baseline="30000" dirty="0"/>
              <a:t>1</a:t>
            </a:r>
            <a:endParaRPr lang="en-US" dirty="0"/>
          </a:p>
          <a:p>
            <a:pPr lvl="2">
              <a:lnSpc>
                <a:spcPct val="100000"/>
              </a:lnSpc>
            </a:pPr>
            <a:r>
              <a:rPr lang="en-US" dirty="0" err="1">
                <a:solidFill>
                  <a:srgbClr val="FFC000"/>
                </a:solidFill>
              </a:rPr>
              <a:t>Ilioischial</a:t>
            </a:r>
            <a:r>
              <a:rPr lang="en-US" dirty="0">
                <a:solidFill>
                  <a:srgbClr val="FFC000"/>
                </a:solidFill>
              </a:rPr>
              <a:t> line </a:t>
            </a:r>
            <a:r>
              <a:rPr lang="en-US" dirty="0"/>
              <a:t>displaced medially by femoral head</a:t>
            </a:r>
            <a:r>
              <a:rPr lang="en-US" baseline="30000" dirty="0"/>
              <a:t>1</a:t>
            </a:r>
            <a:endParaRPr lang="en-US" dirty="0"/>
          </a:p>
          <a:p>
            <a:pPr lvl="2">
              <a:lnSpc>
                <a:spcPct val="100000"/>
              </a:lnSpc>
            </a:pPr>
            <a:r>
              <a:rPr lang="en-US" dirty="0">
                <a:solidFill>
                  <a:srgbClr val="00B0F0"/>
                </a:solidFill>
              </a:rPr>
              <a:t>Iliopectineal line </a:t>
            </a:r>
            <a:r>
              <a:rPr lang="en-US" dirty="0"/>
              <a:t>intact</a:t>
            </a:r>
            <a:r>
              <a:rPr lang="en-US" baseline="30000" dirty="0"/>
              <a:t>1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902CBC50-1DF0-444E-9A9F-2C627CCC9A8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" r="66245" b="50889"/>
          <a:stretch/>
        </p:blipFill>
        <p:spPr bwMode="auto">
          <a:xfrm>
            <a:off x="7100159" y="1093510"/>
            <a:ext cx="3328826" cy="467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F7EB15-51A8-F143-B4FC-9C6D704CF1F9}"/>
              </a:ext>
            </a:extLst>
          </p:cNvPr>
          <p:cNvSpPr txBox="1"/>
          <p:nvPr/>
        </p:nvSpPr>
        <p:spPr>
          <a:xfrm>
            <a:off x="7087460" y="5429619"/>
            <a:ext cx="334152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AD22184-2E04-194E-830F-8DE5886969FC}"/>
                  </a:ext>
                </a:extLst>
              </p14:cNvPr>
              <p14:cNvContentPartPr/>
              <p14:nvPr/>
            </p14:nvContentPartPr>
            <p14:xfrm>
              <a:off x="8113604" y="3049984"/>
              <a:ext cx="464760" cy="537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AD22184-2E04-194E-830F-8DE5886969F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06044" y="3042064"/>
                <a:ext cx="480240" cy="55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55CAC87-369E-764B-8F20-435606463741}"/>
                  </a:ext>
                </a:extLst>
              </p14:cNvPr>
              <p14:cNvContentPartPr/>
              <p14:nvPr/>
            </p14:nvContentPartPr>
            <p14:xfrm>
              <a:off x="8072924" y="3586744"/>
              <a:ext cx="490680" cy="949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55CAC87-369E-764B-8F20-43560646374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65364" y="3579184"/>
                <a:ext cx="506160" cy="9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ED6106D-B681-0A4E-BD96-F9EFF565D2FE}"/>
                  </a:ext>
                </a:extLst>
              </p14:cNvPr>
              <p14:cNvContentPartPr/>
              <p14:nvPr/>
            </p14:nvContentPartPr>
            <p14:xfrm>
              <a:off x="7299284" y="4526704"/>
              <a:ext cx="797400" cy="458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ED6106D-B681-0A4E-BD96-F9EFF565D2F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91724" y="4518784"/>
                <a:ext cx="812880" cy="47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1232EC6-5860-2F4B-9B5B-AB70D3883295}"/>
                  </a:ext>
                </a:extLst>
              </p14:cNvPr>
              <p14:cNvContentPartPr/>
              <p14:nvPr/>
            </p14:nvContentPartPr>
            <p14:xfrm>
              <a:off x="8182131" y="3368258"/>
              <a:ext cx="132120" cy="641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1232EC6-5860-2F4B-9B5B-AB70D388329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174571" y="3360698"/>
                <a:ext cx="147600" cy="65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8637EF1-DC19-2742-B9F4-02F9EBE8DF11}"/>
                  </a:ext>
                </a:extLst>
              </p14:cNvPr>
              <p14:cNvContentPartPr/>
              <p14:nvPr/>
            </p14:nvContentPartPr>
            <p14:xfrm>
              <a:off x="8223531" y="4010138"/>
              <a:ext cx="41400" cy="5432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8637EF1-DC19-2742-B9F4-02F9EBE8DF1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215611" y="4002218"/>
                <a:ext cx="56880" cy="55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B4DA3C3-D92A-C248-B8C9-4A2320E2FC4F}"/>
                  </a:ext>
                </a:extLst>
              </p14:cNvPr>
              <p14:cNvContentPartPr/>
              <p14:nvPr/>
            </p14:nvContentPartPr>
            <p14:xfrm>
              <a:off x="8167371" y="4552658"/>
              <a:ext cx="81000" cy="586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B4DA3C3-D92A-C248-B8C9-4A2320E2FC4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159451" y="4545098"/>
                <a:ext cx="96480" cy="60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4B9E519-7158-FB46-9C71-E8BBE8552085}"/>
                  </a:ext>
                </a:extLst>
              </p14:cNvPr>
              <p14:cNvContentPartPr/>
              <p14:nvPr/>
            </p14:nvContentPartPr>
            <p14:xfrm>
              <a:off x="7776411" y="5139098"/>
              <a:ext cx="391320" cy="1497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4B9E519-7158-FB46-9C71-E8BBE855208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768851" y="5131178"/>
                <a:ext cx="406800" cy="16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216874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53791"/>
            <a:ext cx="11338561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Posterior Column Fractures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4538" y="2401339"/>
            <a:ext cx="5181600" cy="479708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Obturator Oblique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Confirms integrity of iliopectineal line (Black arrow)</a:t>
            </a:r>
            <a:r>
              <a:rPr lang="en-US" baseline="30000" dirty="0"/>
              <a:t>1,2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Ischiopubic segment disrupted (White arrow)</a:t>
            </a:r>
            <a:r>
              <a:rPr lang="en-US" baseline="30000" dirty="0"/>
              <a:t>1,2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5E7B258E-5AE2-B345-8296-F3215A4FEF9A}"/>
              </a:ext>
            </a:extLst>
          </p:cNvPr>
          <p:cNvPicPr>
            <a:picLocks noGrp="1" noChangeAspect="1" noChangeArrowheads="1"/>
          </p:cNvPicPr>
          <p:nvPr>
            <p:ph sz="half" idx="1"/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" t="51446" r="66245" b="1889"/>
          <a:stretch/>
        </p:blipFill>
        <p:spPr bwMode="auto">
          <a:xfrm>
            <a:off x="7425968" y="912799"/>
            <a:ext cx="3246635" cy="4554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FE746A-5612-A945-86E5-4CC3AD2C702D}"/>
              </a:ext>
            </a:extLst>
          </p:cNvPr>
          <p:cNvSpPr txBox="1"/>
          <p:nvPr/>
        </p:nvSpPr>
        <p:spPr>
          <a:xfrm>
            <a:off x="7368815" y="5143871"/>
            <a:ext cx="324663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6008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50018"/>
            <a:ext cx="11338561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Posterior Column Fractures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8694" y="2165107"/>
            <a:ext cx="5554962" cy="479708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Iliac Oblique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Confirms </a:t>
            </a:r>
            <a:r>
              <a:rPr lang="en-US" dirty="0">
                <a:solidFill>
                  <a:srgbClr val="00B0F0"/>
                </a:solidFill>
              </a:rPr>
              <a:t>disrupted </a:t>
            </a:r>
            <a:r>
              <a:rPr lang="en-US" dirty="0" err="1">
                <a:solidFill>
                  <a:srgbClr val="00B0F0"/>
                </a:solidFill>
              </a:rPr>
              <a:t>ilioischial</a:t>
            </a:r>
            <a:r>
              <a:rPr lang="en-US" dirty="0">
                <a:solidFill>
                  <a:srgbClr val="00B0F0"/>
                </a:solidFill>
              </a:rPr>
              <a:t> line</a:t>
            </a:r>
            <a:r>
              <a:rPr lang="en-US" dirty="0"/>
              <a:t>, and extent of superior involvement</a:t>
            </a:r>
            <a:r>
              <a:rPr lang="en-US" baseline="30000" dirty="0"/>
              <a:t>1</a:t>
            </a:r>
            <a:endParaRPr lang="en-US" dirty="0"/>
          </a:p>
          <a:p>
            <a:pPr lvl="2">
              <a:lnSpc>
                <a:spcPct val="100000"/>
              </a:lnSpc>
            </a:pPr>
            <a:r>
              <a:rPr lang="en-US" dirty="0"/>
              <a:t>Typically angle of greater sciatic notch</a:t>
            </a:r>
            <a:r>
              <a:rPr lang="en-US" baseline="30000" dirty="0"/>
              <a:t>1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69BB4FE6-70AC-C341-955E-36B1C8F8041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7" t="28111" r="31866"/>
          <a:stretch/>
        </p:blipFill>
        <p:spPr bwMode="auto">
          <a:xfrm>
            <a:off x="7643814" y="464704"/>
            <a:ext cx="3002740" cy="541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72BD8D-B820-804E-8B80-B996CB54F0C4}"/>
              </a:ext>
            </a:extLst>
          </p:cNvPr>
          <p:cNvSpPr txBox="1"/>
          <p:nvPr/>
        </p:nvSpPr>
        <p:spPr>
          <a:xfrm>
            <a:off x="7558086" y="5515349"/>
            <a:ext cx="30741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CC6C9E7-7902-C64E-B994-9306BCEBBDAF}"/>
                  </a:ext>
                </a:extLst>
              </p14:cNvPr>
              <p14:cNvContentPartPr/>
              <p14:nvPr/>
            </p14:nvContentPartPr>
            <p14:xfrm>
              <a:off x="8298605" y="3011289"/>
              <a:ext cx="178200" cy="382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CC6C9E7-7902-C64E-B994-9306BCEBBDA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90685" y="3003376"/>
                <a:ext cx="193680" cy="3977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1C4B79E-1AF2-7F48-80F8-9AC49D4B58DF}"/>
                  </a:ext>
                </a:extLst>
              </p14:cNvPr>
              <p14:cNvContentPartPr/>
              <p14:nvPr/>
            </p14:nvContentPartPr>
            <p14:xfrm>
              <a:off x="8418485" y="3393249"/>
              <a:ext cx="50400" cy="141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1C4B79E-1AF2-7F48-80F8-9AC49D4B58D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10565" y="3385329"/>
                <a:ext cx="65880" cy="15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DD9E4F6-FE95-8046-8842-1ED5DB73CBFD}"/>
                  </a:ext>
                </a:extLst>
              </p14:cNvPr>
              <p14:cNvContentPartPr/>
              <p14:nvPr/>
            </p14:nvContentPartPr>
            <p14:xfrm>
              <a:off x="8258285" y="3534729"/>
              <a:ext cx="160560" cy="246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DD9E4F6-FE95-8046-8842-1ED5DB73CBF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50365" y="3526809"/>
                <a:ext cx="176040" cy="262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B81688E2-B876-BA4C-8FB9-DEB0EB830B90}"/>
              </a:ext>
            </a:extLst>
          </p:cNvPr>
          <p:cNvGrpSpPr/>
          <p:nvPr/>
        </p:nvGrpSpPr>
        <p:grpSpPr>
          <a:xfrm>
            <a:off x="7753205" y="3780969"/>
            <a:ext cx="505440" cy="682560"/>
            <a:chOff x="7753205" y="3580940"/>
            <a:chExt cx="505440" cy="68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C3918A3-9DA6-2745-A55F-2B2C30433386}"/>
                    </a:ext>
                  </a:extLst>
                </p14:cNvPr>
                <p14:cNvContentPartPr/>
                <p14:nvPr/>
              </p14:nvContentPartPr>
              <p14:xfrm>
                <a:off x="7753205" y="3580940"/>
                <a:ext cx="505440" cy="3916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C3918A3-9DA6-2745-A55F-2B2C3043338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745645" y="3573020"/>
                  <a:ext cx="520920" cy="40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881C28E-F42C-5C43-8A93-0BA1DF740529}"/>
                    </a:ext>
                  </a:extLst>
                </p14:cNvPr>
                <p14:cNvContentPartPr/>
                <p14:nvPr/>
              </p14:nvContentPartPr>
              <p14:xfrm>
                <a:off x="7820885" y="3972260"/>
                <a:ext cx="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881C28E-F42C-5C43-8A93-0BA1DF74052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812965" y="3964340"/>
                  <a:ext cx="15840" cy="1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C6523D8-8861-4F4A-A5FF-D7D69A36CEC5}"/>
                    </a:ext>
                  </a:extLst>
                </p14:cNvPr>
                <p14:cNvContentPartPr/>
                <p14:nvPr/>
              </p14:nvContentPartPr>
              <p14:xfrm>
                <a:off x="7820885" y="3972260"/>
                <a:ext cx="336600" cy="2912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C6523D8-8861-4F4A-A5FF-D7D69A36CEC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812965" y="3964340"/>
                  <a:ext cx="352080" cy="30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8E6A8B-9D6E-7A4C-A101-7C5843F6A7FC}"/>
              </a:ext>
            </a:extLst>
          </p:cNvPr>
          <p:cNvGrpSpPr/>
          <p:nvPr/>
        </p:nvGrpSpPr>
        <p:grpSpPr>
          <a:xfrm>
            <a:off x="8157125" y="4463169"/>
            <a:ext cx="58680" cy="491400"/>
            <a:chOff x="8157125" y="4263140"/>
            <a:chExt cx="58680" cy="49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586356D-D754-5643-84AA-77B541DF7CF0}"/>
                    </a:ext>
                  </a:extLst>
                </p14:cNvPr>
                <p14:cNvContentPartPr/>
                <p14:nvPr/>
              </p14:nvContentPartPr>
              <p14:xfrm>
                <a:off x="8157125" y="4263140"/>
                <a:ext cx="58680" cy="3117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586356D-D754-5643-84AA-77B541DF7CF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149565" y="4255220"/>
                  <a:ext cx="7416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17532AB-672E-5245-9487-D333F3603BA1}"/>
                    </a:ext>
                  </a:extLst>
                </p14:cNvPr>
                <p14:cNvContentPartPr/>
                <p14:nvPr/>
              </p14:nvContentPartPr>
              <p14:xfrm>
                <a:off x="8188805" y="4574540"/>
                <a:ext cx="25920" cy="1800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17532AB-672E-5245-9487-D333F3603BA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181245" y="4566980"/>
                  <a:ext cx="41400" cy="195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48810E9-966B-D741-BE86-177A77AAAC97}"/>
                  </a:ext>
                </a:extLst>
              </p14:cNvPr>
              <p14:cNvContentPartPr/>
              <p14:nvPr/>
            </p14:nvContentPartPr>
            <p14:xfrm>
              <a:off x="8788205" y="2830537"/>
              <a:ext cx="313200" cy="3326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48810E9-966B-D741-BE86-177A77AAAC9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780285" y="2822617"/>
                <a:ext cx="328680" cy="34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54714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3D374-2D2D-9E4A-8090-D453B68D7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6910"/>
            <a:ext cx="10515600" cy="1004179"/>
          </a:xfrm>
        </p:spPr>
        <p:txBody>
          <a:bodyPr/>
          <a:lstStyle/>
          <a:p>
            <a:pPr algn="ctr"/>
            <a:r>
              <a:rPr lang="en-US" dirty="0"/>
              <a:t>Standard Radiographic Evaluation</a:t>
            </a:r>
          </a:p>
        </p:txBody>
      </p:sp>
    </p:spTree>
    <p:extLst>
      <p:ext uri="{BB962C8B-B14F-4D97-AF65-F5344CB8AC3E}">
        <p14:creationId xmlns:p14="http://schemas.microsoft.com/office/powerpoint/2010/main" val="13355147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50018"/>
            <a:ext cx="11338561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Posterior Column Fractures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4052" y="2588457"/>
            <a:ext cx="5181600" cy="479708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CT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Fracture line has </a:t>
            </a:r>
            <a:r>
              <a:rPr lang="en-US" b="1" dirty="0"/>
              <a:t>transverse (coronal) </a:t>
            </a:r>
            <a:r>
              <a:rPr lang="en-US" dirty="0"/>
              <a:t>orientation on axial CT</a:t>
            </a:r>
            <a:r>
              <a:rPr lang="en-US" baseline="30000" dirty="0"/>
              <a:t>1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60650D-E20B-034D-9088-ABE9010F4C47}"/>
              </a:ext>
            </a:extLst>
          </p:cNvPr>
          <p:cNvSpPr txBox="1"/>
          <p:nvPr/>
        </p:nvSpPr>
        <p:spPr>
          <a:xfrm>
            <a:off x="6356853" y="5531743"/>
            <a:ext cx="4342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  <p:pic>
        <p:nvPicPr>
          <p:cNvPr id="8" name="New picture">
            <a:extLst>
              <a:ext uri="{FF2B5EF4-FFF2-40B4-BE49-F238E27FC236}">
                <a16:creationId xmlns:a16="http://schemas.microsoft.com/office/drawing/2014/main" id="{77C1B0AA-53D2-AA4D-8020-B74EF9ECFD7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69" t="65173" r="2566" b="946"/>
          <a:stretch/>
        </p:blipFill>
        <p:spPr bwMode="auto">
          <a:xfrm>
            <a:off x="6427193" y="1305761"/>
            <a:ext cx="4271890" cy="455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D4BD002-A07D-1647-995F-602A9E4C844E}"/>
              </a:ext>
            </a:extLst>
          </p:cNvPr>
          <p:cNvCxnSpPr>
            <a:cxnSpLocks/>
          </p:cNvCxnSpPr>
          <p:nvPr/>
        </p:nvCxnSpPr>
        <p:spPr>
          <a:xfrm>
            <a:off x="7701750" y="3637442"/>
            <a:ext cx="1231235" cy="639768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355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Transverse Fractures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719" y="1561513"/>
            <a:ext cx="5181600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Subclassified based on level of fracture relative to acetabular roof</a:t>
            </a:r>
            <a:r>
              <a:rPr lang="en-US" baseline="30000" dirty="0"/>
              <a:t>1,2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A.) </a:t>
            </a:r>
            <a:r>
              <a:rPr lang="en-US" dirty="0" err="1"/>
              <a:t>Infratectal</a:t>
            </a:r>
            <a:endParaRPr lang="en-US" dirty="0"/>
          </a:p>
          <a:p>
            <a:pPr lvl="2">
              <a:lnSpc>
                <a:spcPct val="100000"/>
              </a:lnSpc>
            </a:pPr>
            <a:r>
              <a:rPr lang="en-US" dirty="0"/>
              <a:t>Inferior part of anterior and posterior walls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B.) </a:t>
            </a:r>
            <a:r>
              <a:rPr lang="en-US" dirty="0" err="1"/>
              <a:t>Juxtatectal</a:t>
            </a:r>
            <a:endParaRPr lang="en-US" dirty="0"/>
          </a:p>
          <a:p>
            <a:pPr lvl="2">
              <a:lnSpc>
                <a:spcPct val="100000"/>
              </a:lnSpc>
            </a:pPr>
            <a:r>
              <a:rPr lang="en-US" dirty="0"/>
              <a:t>Passes through highest point of cotyloid fossa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C.) </a:t>
            </a:r>
            <a:r>
              <a:rPr lang="en-US" dirty="0" err="1"/>
              <a:t>Transtectal</a:t>
            </a:r>
            <a:endParaRPr lang="en-US" dirty="0"/>
          </a:p>
          <a:p>
            <a:pPr lvl="2">
              <a:lnSpc>
                <a:spcPct val="100000"/>
              </a:lnSpc>
            </a:pPr>
            <a:r>
              <a:rPr lang="en-US" dirty="0"/>
              <a:t>At the level of the roof</a:t>
            </a:r>
          </a:p>
          <a:p>
            <a:pPr>
              <a:lnSpc>
                <a:spcPct val="100000"/>
              </a:lnSpc>
            </a:pPr>
            <a:r>
              <a:rPr lang="en-US" dirty="0"/>
              <a:t>Divides innominate bone into ilium and ischiopubic segments</a:t>
            </a:r>
            <a:r>
              <a:rPr lang="en-US" baseline="30000" dirty="0"/>
              <a:t>1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1E3AEFF6-2CFA-6948-881D-0BB8A2CAA11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307" y="2005995"/>
            <a:ext cx="5692018" cy="2846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53CF45-E6F4-BF4D-A197-52FA458FC838}"/>
              </a:ext>
            </a:extLst>
          </p:cNvPr>
          <p:cNvSpPr txBox="1"/>
          <p:nvPr/>
        </p:nvSpPr>
        <p:spPr>
          <a:xfrm>
            <a:off x="5756307" y="4578907"/>
            <a:ext cx="54950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1773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Transverse Fractures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719" y="1561513"/>
            <a:ext cx="5181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AP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0B0F0"/>
                </a:solidFill>
              </a:rPr>
              <a:t>Both </a:t>
            </a:r>
            <a:r>
              <a:rPr lang="en-US" dirty="0" err="1">
                <a:solidFill>
                  <a:srgbClr val="00B0F0"/>
                </a:solidFill>
              </a:rPr>
              <a:t>ilioischial</a:t>
            </a:r>
            <a:r>
              <a:rPr lang="en-US" dirty="0">
                <a:solidFill>
                  <a:srgbClr val="00B0F0"/>
                </a:solidFill>
              </a:rPr>
              <a:t> and iliopectineal lines disrupted</a:t>
            </a:r>
            <a:r>
              <a:rPr lang="en-US" baseline="30000" dirty="0"/>
              <a:t>1</a:t>
            </a:r>
            <a:endParaRPr lang="en-US" dirty="0">
              <a:solidFill>
                <a:srgbClr val="00B0F0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/>
              <a:t>Obturator ring intact</a:t>
            </a:r>
            <a:r>
              <a:rPr lang="en-US" baseline="30000" dirty="0"/>
              <a:t>1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Scrutinize for associated SI joint injury</a:t>
            </a:r>
            <a:r>
              <a:rPr lang="en-US" baseline="30000" dirty="0"/>
              <a:t>1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3602ABDD-02D3-0F40-AF9C-FFE9474E32F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" r="44190" b="67222"/>
          <a:stretch/>
        </p:blipFill>
        <p:spPr bwMode="auto">
          <a:xfrm>
            <a:off x="5756307" y="1326437"/>
            <a:ext cx="5487792" cy="4282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A8F737-3C43-234B-BB73-4B3FDC67450F}"/>
              </a:ext>
            </a:extLst>
          </p:cNvPr>
          <p:cNvSpPr txBox="1"/>
          <p:nvPr/>
        </p:nvSpPr>
        <p:spPr>
          <a:xfrm>
            <a:off x="5756307" y="5275766"/>
            <a:ext cx="54950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7E604AA-E303-D942-A744-5F51F0512161}"/>
              </a:ext>
            </a:extLst>
          </p:cNvPr>
          <p:cNvCxnSpPr>
            <a:cxnSpLocks/>
          </p:cNvCxnSpPr>
          <p:nvPr/>
        </p:nvCxnSpPr>
        <p:spPr>
          <a:xfrm>
            <a:off x="8665698" y="3137095"/>
            <a:ext cx="647114" cy="142887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8475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Transverse Fractures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171" y="1969476"/>
            <a:ext cx="5181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Obturator oblique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Confirms integrity of obturator ring</a:t>
            </a:r>
            <a:r>
              <a:rPr lang="en-US" baseline="30000" dirty="0"/>
              <a:t>1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Aids in evaluation of relative displacement of the fragments</a:t>
            </a:r>
            <a:r>
              <a:rPr lang="en-US" baseline="30000" dirty="0"/>
              <a:t>1</a:t>
            </a:r>
            <a:endParaRPr lang="en-US" dirty="0"/>
          </a:p>
          <a:p>
            <a:pPr lvl="2">
              <a:lnSpc>
                <a:spcPct val="100000"/>
              </a:lnSpc>
            </a:pPr>
            <a:r>
              <a:rPr lang="en-US" dirty="0"/>
              <a:t>Helpful for decision making for choice of approach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9" name="New picture">
            <a:extLst>
              <a:ext uri="{FF2B5EF4-FFF2-40B4-BE49-F238E27FC236}">
                <a16:creationId xmlns:a16="http://schemas.microsoft.com/office/drawing/2014/main" id="{29385E7D-8F1F-FB4A-A76C-0FEDE546228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9" t="112" r="2136" b="53222"/>
          <a:stretch/>
        </p:blipFill>
        <p:spPr bwMode="auto">
          <a:xfrm>
            <a:off x="6670012" y="356274"/>
            <a:ext cx="3655675" cy="522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E7F33C-3B18-F148-83F4-383CA980FDCC}"/>
              </a:ext>
            </a:extLst>
          </p:cNvPr>
          <p:cNvSpPr txBox="1"/>
          <p:nvPr/>
        </p:nvSpPr>
        <p:spPr>
          <a:xfrm>
            <a:off x="6696950" y="5243596"/>
            <a:ext cx="36556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5011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Transverse Fractures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1281" y="2351184"/>
            <a:ext cx="5181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Iliac oblique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Depicts point of rupture of greater sciatic notch (black arrow)</a:t>
            </a:r>
            <a:r>
              <a:rPr lang="en-US" baseline="30000" dirty="0"/>
              <a:t>1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5E1AA952-55F9-7648-B8E8-5FAC0A47F375}"/>
              </a:ext>
            </a:extLst>
          </p:cNvPr>
          <p:cNvPicPr>
            <a:picLocks noGrp="1" noChangeAspect="1" noChangeArrowheads="1"/>
          </p:cNvPicPr>
          <p:nvPr>
            <p:ph sz="half" idx="1"/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t="37386" r="56207" b="-444"/>
          <a:stretch/>
        </p:blipFill>
        <p:spPr bwMode="auto">
          <a:xfrm>
            <a:off x="7431210" y="464234"/>
            <a:ext cx="2724412" cy="527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F78895-8D9A-0144-BDB7-F823D5732C14}"/>
              </a:ext>
            </a:extLst>
          </p:cNvPr>
          <p:cNvSpPr txBox="1"/>
          <p:nvPr/>
        </p:nvSpPr>
        <p:spPr>
          <a:xfrm>
            <a:off x="7379635" y="5349895"/>
            <a:ext cx="299637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8437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Transverse Fractures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719" y="1561513"/>
            <a:ext cx="5181600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CT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Axial view 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Fracture line has </a:t>
            </a:r>
            <a:r>
              <a:rPr lang="en-US" dirty="0">
                <a:solidFill>
                  <a:srgbClr val="00B0F0"/>
                </a:solidFill>
              </a:rPr>
              <a:t>vertical (sagittal) orientation</a:t>
            </a:r>
            <a:r>
              <a:rPr lang="en-US" baseline="30000" dirty="0"/>
              <a:t>1</a:t>
            </a:r>
            <a:endParaRPr lang="en-US" dirty="0">
              <a:solidFill>
                <a:srgbClr val="00B0F0"/>
              </a:solidFill>
            </a:endParaRPr>
          </a:p>
          <a:p>
            <a:pPr lvl="2">
              <a:lnSpc>
                <a:spcPct val="100000"/>
              </a:lnSpc>
            </a:pPr>
            <a:r>
              <a:rPr lang="en-US" dirty="0"/>
              <a:t>Evaluate for concomitant SI joint widening</a:t>
            </a:r>
            <a:r>
              <a:rPr lang="en-US" baseline="30000" dirty="0"/>
              <a:t>1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Coronal view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Useful for characterizing level of fracture</a:t>
            </a:r>
            <a:r>
              <a:rPr lang="en-US" baseline="30000" dirty="0"/>
              <a:t>4</a:t>
            </a:r>
            <a:r>
              <a:rPr lang="en-US" dirty="0"/>
              <a:t> </a:t>
            </a:r>
          </a:p>
          <a:p>
            <a:pPr lvl="3">
              <a:lnSpc>
                <a:spcPct val="100000"/>
              </a:lnSpc>
            </a:pPr>
            <a:r>
              <a:rPr lang="en-US" dirty="0" err="1"/>
              <a:t>ie</a:t>
            </a:r>
            <a:r>
              <a:rPr lang="en-US" dirty="0"/>
              <a:t>. Trans/juxta/infra-</a:t>
            </a:r>
            <a:r>
              <a:rPr lang="en-US" dirty="0" err="1"/>
              <a:t>tectal</a:t>
            </a:r>
            <a:endParaRPr lang="en-US" dirty="0"/>
          </a:p>
          <a:p>
            <a:pPr lvl="2">
              <a:lnSpc>
                <a:spcPct val="100000"/>
              </a:lnSpc>
            </a:pPr>
            <a:r>
              <a:rPr lang="en-US" dirty="0"/>
              <a:t>Assess for associated marginal impaction</a:t>
            </a:r>
            <a:r>
              <a:rPr lang="en-US" baseline="30000" dirty="0"/>
              <a:t>4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D6BBDF8D-9AF9-D04E-A69E-C691165AECAB}"/>
              </a:ext>
            </a:extLst>
          </p:cNvPr>
          <p:cNvPicPr>
            <a:picLocks noGrp="1" noChangeAspect="1" noChangeArrowheads="1"/>
          </p:cNvPicPr>
          <p:nvPr>
            <p:ph sz="half" idx="1"/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98" t="49111" r="2136" b="25052"/>
          <a:stretch/>
        </p:blipFill>
        <p:spPr bwMode="auto">
          <a:xfrm>
            <a:off x="5992881" y="1890444"/>
            <a:ext cx="5456045" cy="356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68FB15-D4E8-004A-A405-5CBB0E5DED1F}"/>
              </a:ext>
            </a:extLst>
          </p:cNvPr>
          <p:cNvSpPr txBox="1"/>
          <p:nvPr/>
        </p:nvSpPr>
        <p:spPr>
          <a:xfrm>
            <a:off x="5925206" y="5133355"/>
            <a:ext cx="54950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D35B950-6C7F-1B46-84AB-7CCA6DB350AA}"/>
              </a:ext>
            </a:extLst>
          </p:cNvPr>
          <p:cNvCxnSpPr>
            <a:cxnSpLocks/>
          </p:cNvCxnSpPr>
          <p:nvPr/>
        </p:nvCxnSpPr>
        <p:spPr>
          <a:xfrm>
            <a:off x="10185009" y="2236763"/>
            <a:ext cx="0" cy="2141596"/>
          </a:xfrm>
          <a:prstGeom prst="line">
            <a:avLst/>
          </a:prstGeom>
          <a:ln w="254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4223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3D374-2D2D-9E4A-8090-D453B68D7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6910"/>
            <a:ext cx="10515600" cy="1004179"/>
          </a:xfrm>
        </p:spPr>
        <p:txBody>
          <a:bodyPr/>
          <a:lstStyle/>
          <a:p>
            <a:pPr algn="ctr"/>
            <a:r>
              <a:rPr lang="en-US" dirty="0"/>
              <a:t>Associated Fracture Patterns</a:t>
            </a:r>
          </a:p>
        </p:txBody>
      </p:sp>
    </p:spTree>
    <p:extLst>
      <p:ext uri="{BB962C8B-B14F-4D97-AF65-F5344CB8AC3E}">
        <p14:creationId xmlns:p14="http://schemas.microsoft.com/office/powerpoint/2010/main" val="34976609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u="sng" dirty="0"/>
              <a:t>Posterior Column + Posterior Wall Fractures</a:t>
            </a:r>
            <a:endParaRPr lang="en-US" b="1" u="sng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8530" y="2015485"/>
            <a:ext cx="4910993" cy="46065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Combination of two elementary patterns</a:t>
            </a:r>
            <a:r>
              <a:rPr lang="en-US" baseline="30000" dirty="0"/>
              <a:t>2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Posterior wall portion can be thought of as comminution of posterior rim where posterior column fracture traverses it</a:t>
            </a:r>
            <a:r>
              <a:rPr lang="en-US" baseline="30000" dirty="0"/>
              <a:t>2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Frequently associated with femoral head dislocation</a:t>
            </a:r>
            <a:r>
              <a:rPr lang="en-US" baseline="30000" dirty="0"/>
              <a:t>2</a:t>
            </a:r>
            <a:endParaRPr lang="en-US" dirty="0"/>
          </a:p>
          <a:p>
            <a:pPr lvl="2">
              <a:lnSpc>
                <a:spcPct val="100000"/>
              </a:lnSpc>
            </a:pP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8" name="Content Placeholder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150736AD-87C6-6C43-983B-DB2F06754E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5"/>
          <a:stretch/>
        </p:blipFill>
        <p:spPr>
          <a:xfrm>
            <a:off x="5865317" y="1499355"/>
            <a:ext cx="5372358" cy="419060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439442-08CD-9144-9D34-02A115E3BDB0}"/>
              </a:ext>
            </a:extLst>
          </p:cNvPr>
          <p:cNvSpPr txBox="1"/>
          <p:nvPr/>
        </p:nvSpPr>
        <p:spPr>
          <a:xfrm>
            <a:off x="6006428" y="5374242"/>
            <a:ext cx="54950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6906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u="sng" dirty="0"/>
              <a:t>Posterior Column + Posterior Wall Fractures</a:t>
            </a:r>
            <a:endParaRPr lang="en-US" b="1" u="sng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719" y="1219202"/>
            <a:ext cx="4910993" cy="487188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AP</a:t>
            </a:r>
          </a:p>
          <a:p>
            <a:pPr lvl="1">
              <a:lnSpc>
                <a:spcPct val="100000"/>
              </a:lnSpc>
            </a:pPr>
            <a:r>
              <a:rPr lang="en-US" dirty="0" err="1"/>
              <a:t>Ilioischial</a:t>
            </a:r>
            <a:r>
              <a:rPr lang="en-US" dirty="0"/>
              <a:t> line disrupted</a:t>
            </a:r>
            <a:r>
              <a:rPr lang="en-US" baseline="30000" dirty="0"/>
              <a:t>1</a:t>
            </a:r>
            <a:endParaRPr lang="en-US" dirty="0"/>
          </a:p>
          <a:p>
            <a:pPr lvl="2">
              <a:lnSpc>
                <a:spcPct val="100000"/>
              </a:lnSpc>
            </a:pPr>
            <a:r>
              <a:rPr lang="en-US" dirty="0"/>
              <a:t>“double” </a:t>
            </a:r>
            <a:r>
              <a:rPr lang="en-US" dirty="0" err="1"/>
              <a:t>ilioischial</a:t>
            </a:r>
            <a:r>
              <a:rPr lang="en-US" dirty="0"/>
              <a:t> line (black arrow)</a:t>
            </a:r>
            <a:r>
              <a:rPr lang="en-US" baseline="30000" dirty="0"/>
              <a:t>1,2</a:t>
            </a:r>
            <a:endParaRPr lang="en-US" dirty="0"/>
          </a:p>
          <a:p>
            <a:pPr lvl="2">
              <a:lnSpc>
                <a:spcPct val="100000"/>
              </a:lnSpc>
            </a:pPr>
            <a:r>
              <a:rPr lang="en-US" dirty="0"/>
              <a:t>Sometimes posterior column component is minimally displaced and not readily visible on AP view</a:t>
            </a:r>
            <a:r>
              <a:rPr lang="en-US" baseline="30000" dirty="0"/>
              <a:t>1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Posterior wall fragment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Typically remains concentric with femoral head in setting of dislocation</a:t>
            </a:r>
            <a:r>
              <a:rPr lang="en-US" baseline="30000" dirty="0"/>
              <a:t>1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Ischiopubic ramus typically fractured</a:t>
            </a:r>
            <a:r>
              <a:rPr lang="en-US" baseline="30000" dirty="0"/>
              <a:t>1</a:t>
            </a:r>
            <a:r>
              <a:rPr lang="en-US" dirty="0"/>
              <a:t> (white arrowhead)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Iliopectineal line intact</a:t>
            </a:r>
            <a:r>
              <a:rPr lang="en-US" baseline="30000" dirty="0"/>
              <a:t>1</a:t>
            </a:r>
            <a:r>
              <a:rPr lang="en-US" dirty="0"/>
              <a:t> (black arrowheads)</a:t>
            </a:r>
          </a:p>
          <a:p>
            <a:pPr lvl="1">
              <a:lnSpc>
                <a:spcPct val="100000"/>
              </a:lnSpc>
            </a:pP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8" name="New picture">
            <a:extLst>
              <a:ext uri="{FF2B5EF4-FFF2-40B4-BE49-F238E27FC236}">
                <a16:creationId xmlns:a16="http://schemas.microsoft.com/office/drawing/2014/main" id="{418F9B3C-B006-E64E-9A5C-24B829AC186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" t="-1001" r="45142" b="60815"/>
          <a:stretch/>
        </p:blipFill>
        <p:spPr bwMode="auto">
          <a:xfrm>
            <a:off x="5599582" y="1443797"/>
            <a:ext cx="5826692" cy="449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439442-08CD-9144-9D34-02A115E3BDB0}"/>
              </a:ext>
            </a:extLst>
          </p:cNvPr>
          <p:cNvSpPr txBox="1"/>
          <p:nvPr/>
        </p:nvSpPr>
        <p:spPr>
          <a:xfrm>
            <a:off x="5599582" y="5627803"/>
            <a:ext cx="54950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5880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Posterior Column + Posterior Wall Fractures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174" y="1467170"/>
            <a:ext cx="5181600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Obturator oblique view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Best demonstrates size and displacement posterior wall fragment</a:t>
            </a:r>
            <a:r>
              <a:rPr lang="en-US" baseline="30000" dirty="0"/>
              <a:t>1</a:t>
            </a:r>
            <a:r>
              <a:rPr lang="en-US" dirty="0"/>
              <a:t> (white arrow)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Best delineates nature of inferior exit point of posterior column fracture</a:t>
            </a:r>
            <a:r>
              <a:rPr lang="en-US" baseline="30000" dirty="0"/>
              <a:t>1</a:t>
            </a:r>
            <a:r>
              <a:rPr lang="en-US" dirty="0"/>
              <a:t> (white arrowhead)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Sometimes does not involve obturator foramen</a:t>
            </a:r>
            <a:r>
              <a:rPr lang="en-US" baseline="30000" dirty="0"/>
              <a:t>1</a:t>
            </a:r>
            <a:endParaRPr lang="en-US" dirty="0"/>
          </a:p>
          <a:p>
            <a:pPr lvl="2">
              <a:lnSpc>
                <a:spcPct val="100000"/>
              </a:lnSpc>
            </a:pPr>
            <a:r>
              <a:rPr lang="en-US" dirty="0"/>
              <a:t>Instead splits the ischium</a:t>
            </a:r>
            <a:r>
              <a:rPr lang="en-US" baseline="30000" dirty="0"/>
              <a:t>1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Intact iliopectineal line</a:t>
            </a:r>
            <a:r>
              <a:rPr lang="en-US" baseline="30000" dirty="0"/>
              <a:t>1</a:t>
            </a:r>
            <a:r>
              <a:rPr lang="en-US" dirty="0"/>
              <a:t> (black arrowhead)</a:t>
            </a:r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AF31BB3C-0721-3D48-8D59-BC5CDE4CB73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4" b="50396"/>
          <a:stretch/>
        </p:blipFill>
        <p:spPr bwMode="auto">
          <a:xfrm>
            <a:off x="6328227" y="1197457"/>
            <a:ext cx="4136573" cy="489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D2C926-3C23-0548-8718-E7940FBD555B}"/>
              </a:ext>
            </a:extLst>
          </p:cNvPr>
          <p:cNvSpPr txBox="1"/>
          <p:nvPr/>
        </p:nvSpPr>
        <p:spPr>
          <a:xfrm>
            <a:off x="6408338" y="5570458"/>
            <a:ext cx="40854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174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/>
          <a:lstStyle/>
          <a:p>
            <a:r>
              <a:rPr lang="en-US" b="1" u="sng" dirty="0"/>
              <a:t>Standard Pelvic Radiographs</a:t>
            </a:r>
          </a:p>
        </p:txBody>
      </p:sp>
      <p:pic>
        <p:nvPicPr>
          <p:cNvPr id="3" name="Picture 2" descr="A picture containing film, photo, table, elephant&#10;&#10;Description automatically generated">
            <a:extLst>
              <a:ext uri="{FF2B5EF4-FFF2-40B4-BE49-F238E27FC236}">
                <a16:creationId xmlns:a16="http://schemas.microsoft.com/office/drawing/2014/main" id="{BFA3D7CF-CBCE-2B40-8B65-BE71228E7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655" y="1507808"/>
            <a:ext cx="5939200" cy="4512400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416D6028-CFE1-3646-B4F0-E066DA4485B2}"/>
              </a:ext>
            </a:extLst>
          </p:cNvPr>
          <p:cNvSpPr txBox="1">
            <a:spLocks/>
          </p:cNvSpPr>
          <p:nvPr/>
        </p:nvSpPr>
        <p:spPr>
          <a:xfrm>
            <a:off x="1069145" y="1804401"/>
            <a:ext cx="3953021" cy="4501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Three views should be routinely obtained</a:t>
            </a:r>
            <a:r>
              <a:rPr lang="en-US" b="1" baseline="30000" dirty="0"/>
              <a:t>1</a:t>
            </a:r>
            <a:r>
              <a:rPr lang="en-US" b="1" dirty="0"/>
              <a:t>:</a:t>
            </a:r>
          </a:p>
          <a:p>
            <a:r>
              <a:rPr lang="en-US" b="1" dirty="0"/>
              <a:t>AP</a:t>
            </a:r>
          </a:p>
          <a:p>
            <a:r>
              <a:rPr lang="en-US" b="1" dirty="0" err="1"/>
              <a:t>Judets</a:t>
            </a:r>
            <a:r>
              <a:rPr lang="en-US" b="1" dirty="0"/>
              <a:t> (oblique)</a:t>
            </a:r>
          </a:p>
          <a:p>
            <a:pPr lvl="1"/>
            <a:r>
              <a:rPr lang="en-US" dirty="0"/>
              <a:t>Obturator oblique</a:t>
            </a:r>
          </a:p>
          <a:p>
            <a:pPr lvl="1"/>
            <a:r>
              <a:rPr lang="en-US" dirty="0"/>
              <a:t>Iliac oblique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3AFF4A1-7D0D-F642-A5BB-A2E5B1785CAA}"/>
              </a:ext>
            </a:extLst>
          </p:cNvPr>
          <p:cNvSpPr txBox="1">
            <a:spLocks/>
          </p:cNvSpPr>
          <p:nvPr/>
        </p:nvSpPr>
        <p:spPr>
          <a:xfrm>
            <a:off x="5095906" y="5994065"/>
            <a:ext cx="4327358" cy="4968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Image courtesy of Dr. Raymond Wright, MD</a:t>
            </a:r>
          </a:p>
        </p:txBody>
      </p:sp>
    </p:spTree>
    <p:extLst>
      <p:ext uri="{BB962C8B-B14F-4D97-AF65-F5344CB8AC3E}">
        <p14:creationId xmlns:p14="http://schemas.microsoft.com/office/powerpoint/2010/main" val="33922617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Posterior Column + Posterior Wall Fractures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710" y="1839740"/>
            <a:ext cx="5181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Iliac oblique view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Best depicts displacement of posterior column fragment</a:t>
            </a:r>
            <a:r>
              <a:rPr lang="en-US" baseline="30000" dirty="0"/>
              <a:t>1</a:t>
            </a:r>
            <a:r>
              <a:rPr lang="en-US" dirty="0"/>
              <a:t> (white arrow)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Disruption of greater sciatic notch</a:t>
            </a:r>
            <a:r>
              <a:rPr lang="en-US" baseline="30000" dirty="0"/>
              <a:t>1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Posterior wall fragment appears superimposed on roof of acetabulum</a:t>
            </a:r>
            <a:r>
              <a:rPr lang="en-US" baseline="30000" dirty="0"/>
              <a:t>1</a:t>
            </a:r>
            <a:r>
              <a:rPr lang="en-US" dirty="0"/>
              <a:t> (black arrow)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5B6135-150F-694C-A56D-1B3D4F14F907}"/>
              </a:ext>
            </a:extLst>
          </p:cNvPr>
          <p:cNvSpPr txBox="1"/>
          <p:nvPr/>
        </p:nvSpPr>
        <p:spPr>
          <a:xfrm>
            <a:off x="6349868" y="5758998"/>
            <a:ext cx="59053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/>
              <a:t>Image courtesy of J. Chad Martin, DO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2E4D09-C8DC-AD45-AC6F-75E5280044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7" r="5438" b="2779"/>
          <a:stretch/>
        </p:blipFill>
        <p:spPr>
          <a:xfrm>
            <a:off x="6405268" y="1319473"/>
            <a:ext cx="4367508" cy="476115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47C6320-CF7D-2346-9DD9-AF8E76B986D5}"/>
              </a:ext>
            </a:extLst>
          </p:cNvPr>
          <p:cNvCxnSpPr>
            <a:cxnSpLocks/>
          </p:cNvCxnSpPr>
          <p:nvPr/>
        </p:nvCxnSpPr>
        <p:spPr>
          <a:xfrm flipH="1">
            <a:off x="9739726" y="3951500"/>
            <a:ext cx="99391" cy="27822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A1E88ED-1E82-B54C-92BF-FFF909F1E922}"/>
              </a:ext>
            </a:extLst>
          </p:cNvPr>
          <p:cNvCxnSpPr/>
          <p:nvPr/>
        </p:nvCxnSpPr>
        <p:spPr>
          <a:xfrm flipH="1">
            <a:off x="9068212" y="3739603"/>
            <a:ext cx="228600" cy="298174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9600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sz="4000" u="sng" dirty="0"/>
              <a:t>Posterior Column + Posterior Wall Fractures</a:t>
            </a:r>
            <a:endParaRPr lang="en-US" sz="4000" b="1" u="sng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719" y="1561513"/>
            <a:ext cx="5181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Axial CT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Posterior column fracture (black arrowheads)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Can have coronal or </a:t>
            </a:r>
            <a:r>
              <a:rPr lang="en-US" dirty="0">
                <a:solidFill>
                  <a:schemeClr val="accent1"/>
                </a:solidFill>
              </a:rPr>
              <a:t>oblique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(anterior and central) </a:t>
            </a:r>
            <a:r>
              <a:rPr lang="en-US" dirty="0"/>
              <a:t>orientation</a:t>
            </a:r>
            <a:r>
              <a:rPr lang="en-US" baseline="30000" dirty="0"/>
              <a:t>1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Posterior wall fracture (white arrow)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Orientation is typically </a:t>
            </a:r>
            <a:r>
              <a:rPr lang="en-US" dirty="0">
                <a:solidFill>
                  <a:srgbClr val="00B050"/>
                </a:solidFill>
              </a:rPr>
              <a:t>oblique (anterior and peripheral) </a:t>
            </a:r>
            <a:r>
              <a:rPr lang="en-US" dirty="0"/>
              <a:t>at approximately 45-60 degrees</a:t>
            </a:r>
            <a:r>
              <a:rPr lang="en-US" baseline="30000" dirty="0"/>
              <a:t>1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08D2DE7-1816-AF47-98C1-51B6AB7F84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0" t="24647" r="8944" b="15004"/>
          <a:stretch/>
        </p:blipFill>
        <p:spPr>
          <a:xfrm>
            <a:off x="6265374" y="1407160"/>
            <a:ext cx="4978889" cy="4505691"/>
          </a:xfr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A76ADE4-04D3-A94D-BC55-9AA05D7F228F}"/>
              </a:ext>
            </a:extLst>
          </p:cNvPr>
          <p:cNvCxnSpPr>
            <a:cxnSpLocks/>
          </p:cNvCxnSpPr>
          <p:nvPr/>
        </p:nvCxnSpPr>
        <p:spPr>
          <a:xfrm>
            <a:off x="7961243" y="3737181"/>
            <a:ext cx="1123122" cy="1043541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0A7FF4A-AEE3-3B4D-8FDD-8CF8249D8A16}"/>
              </a:ext>
            </a:extLst>
          </p:cNvPr>
          <p:cNvSpPr txBox="1"/>
          <p:nvPr/>
        </p:nvSpPr>
        <p:spPr>
          <a:xfrm>
            <a:off x="6197728" y="5617403"/>
            <a:ext cx="59053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/>
              <a:t>Image courtesy of J. Chad Martin, DO</a:t>
            </a:r>
          </a:p>
          <a:p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4D2C11A-203C-EC45-83DE-59946284EDBA}"/>
              </a:ext>
            </a:extLst>
          </p:cNvPr>
          <p:cNvCxnSpPr>
            <a:cxnSpLocks/>
          </p:cNvCxnSpPr>
          <p:nvPr/>
        </p:nvCxnSpPr>
        <p:spPr>
          <a:xfrm flipV="1">
            <a:off x="8328991" y="3975653"/>
            <a:ext cx="1381539" cy="397564"/>
          </a:xfrm>
          <a:prstGeom prst="line">
            <a:avLst/>
          </a:prstGeom>
          <a:ln w="254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3676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Transverse + Posterior wall</a:t>
            </a:r>
            <a:endParaRPr lang="en-US" b="1" u="sng" dirty="0"/>
          </a:p>
        </p:txBody>
      </p:sp>
      <p:pic>
        <p:nvPicPr>
          <p:cNvPr id="12" name="Content Placeholder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1A1AE869-1242-284A-86CD-1AC3C92649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0"/>
          <a:stretch/>
        </p:blipFill>
        <p:spPr>
          <a:xfrm>
            <a:off x="6868906" y="1806901"/>
            <a:ext cx="5323094" cy="3707041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5FE7564-C660-4143-A2B0-4D40AD3126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38741" y="1771136"/>
            <a:ext cx="5181600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Transverse component</a:t>
            </a:r>
          </a:p>
          <a:p>
            <a:pPr lvl="1">
              <a:lnSpc>
                <a:spcPct val="100000"/>
              </a:lnSpc>
            </a:pPr>
            <a:r>
              <a:rPr lang="en-US" dirty="0" err="1"/>
              <a:t>Transtectal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 err="1"/>
              <a:t>Juxtatectal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 err="1"/>
              <a:t>Infratectal</a:t>
            </a:r>
            <a:endParaRPr lang="en-US" dirty="0"/>
          </a:p>
          <a:p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6092C7-15B1-5943-ADF1-E65189EDC5C0}"/>
              </a:ext>
            </a:extLst>
          </p:cNvPr>
          <p:cNvSpPr txBox="1"/>
          <p:nvPr/>
        </p:nvSpPr>
        <p:spPr>
          <a:xfrm>
            <a:off x="6647801" y="5254879"/>
            <a:ext cx="5477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9472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44524"/>
            <a:ext cx="11338561" cy="1325563"/>
          </a:xfrm>
        </p:spPr>
        <p:txBody>
          <a:bodyPr>
            <a:normAutofit/>
          </a:bodyPr>
          <a:lstStyle/>
          <a:p>
            <a:r>
              <a:rPr lang="en-US" u="sng" dirty="0"/>
              <a:t>Transverse + Posterior wall</a:t>
            </a:r>
            <a:endParaRPr lang="en-US" b="1" u="sng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9484" y="1944364"/>
            <a:ext cx="5181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AP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7030A0"/>
                </a:solidFill>
              </a:rPr>
              <a:t>Teardrop</a:t>
            </a:r>
            <a:r>
              <a:rPr lang="en-US" dirty="0"/>
              <a:t> is only remaining intact radiographic landmark</a:t>
            </a:r>
            <a:r>
              <a:rPr lang="en-US" baseline="30000" dirty="0"/>
              <a:t>1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accent2"/>
                </a:solidFill>
              </a:rPr>
              <a:t>Obturator ring intact</a:t>
            </a:r>
            <a:r>
              <a:rPr lang="en-US" baseline="30000" dirty="0"/>
              <a:t>1</a:t>
            </a:r>
            <a:endParaRPr lang="en-US" dirty="0">
              <a:solidFill>
                <a:schemeClr val="accent2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/>
              <a:t>Ischiopubic segment driven medially by femoral head</a:t>
            </a:r>
            <a:r>
              <a:rPr lang="en-US" baseline="30000" dirty="0"/>
              <a:t>1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0A2F62-91A8-984A-8E75-A81BD2D57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625" y="869954"/>
            <a:ext cx="3530600" cy="4889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1E8A114-C80A-8047-99D9-7642C17EF01A}"/>
              </a:ext>
            </a:extLst>
          </p:cNvPr>
          <p:cNvSpPr txBox="1"/>
          <p:nvPr/>
        </p:nvSpPr>
        <p:spPr>
          <a:xfrm>
            <a:off x="7051357" y="5433928"/>
            <a:ext cx="59053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/>
              <a:t>Image courtesy of Dr. Raymond Wright, MD</a:t>
            </a:r>
          </a:p>
          <a:p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ABC7B6B-30F8-1942-B00E-B7CE6241A96B}"/>
              </a:ext>
            </a:extLst>
          </p:cNvPr>
          <p:cNvCxnSpPr>
            <a:cxnSpLocks/>
          </p:cNvCxnSpPr>
          <p:nvPr/>
        </p:nvCxnSpPr>
        <p:spPr>
          <a:xfrm flipV="1">
            <a:off x="8370803" y="4723537"/>
            <a:ext cx="0" cy="526473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9A37BD5-6BBF-174B-9059-E0E66018E5D2}"/>
              </a:ext>
            </a:extLst>
          </p:cNvPr>
          <p:cNvGrpSpPr/>
          <p:nvPr/>
        </p:nvGrpSpPr>
        <p:grpSpPr>
          <a:xfrm>
            <a:off x="8516488" y="3620827"/>
            <a:ext cx="194760" cy="494280"/>
            <a:chOff x="8516488" y="3292211"/>
            <a:chExt cx="194760" cy="49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08926BF-0867-F44A-AE1A-18E8BFC1BBCB}"/>
                    </a:ext>
                  </a:extLst>
                </p14:cNvPr>
                <p14:cNvContentPartPr/>
                <p14:nvPr/>
              </p14:nvContentPartPr>
              <p14:xfrm>
                <a:off x="8528728" y="3425771"/>
                <a:ext cx="360" cy="399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08926BF-0867-F44A-AE1A-18E8BFC1BBCB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522608" y="3419651"/>
                  <a:ext cx="1260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85558F7-7FFA-3849-93F3-65E961CED03B}"/>
                    </a:ext>
                  </a:extLst>
                </p14:cNvPr>
                <p14:cNvContentPartPr/>
                <p14:nvPr/>
              </p14:nvContentPartPr>
              <p14:xfrm>
                <a:off x="8528728" y="3465371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85558F7-7FFA-3849-93F3-65E961CED03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522608" y="3459251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ACF1E98-92EF-8747-9FDB-F655679B4C5D}"/>
                    </a:ext>
                  </a:extLst>
                </p14:cNvPr>
                <p14:cNvContentPartPr/>
                <p14:nvPr/>
              </p14:nvContentPartPr>
              <p14:xfrm>
                <a:off x="8516488" y="3292211"/>
                <a:ext cx="194760" cy="4942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ACF1E98-92EF-8747-9FDB-F655679B4C5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510368" y="3286091"/>
                  <a:ext cx="207000" cy="5065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150870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50210"/>
            <a:ext cx="11338561" cy="1325563"/>
          </a:xfrm>
        </p:spPr>
        <p:txBody>
          <a:bodyPr>
            <a:normAutofit/>
          </a:bodyPr>
          <a:lstStyle/>
          <a:p>
            <a:r>
              <a:rPr lang="en-US" u="sng" dirty="0"/>
              <a:t>Transverse + Posterior wall</a:t>
            </a:r>
            <a:endParaRPr lang="en-US" b="1" u="sng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719" y="1561513"/>
            <a:ext cx="5181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Obturator oblique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Best demonstrates </a:t>
            </a:r>
            <a:r>
              <a:rPr lang="en-US" dirty="0">
                <a:solidFill>
                  <a:srgbClr val="00B0F0"/>
                </a:solidFill>
              </a:rPr>
              <a:t>posterior wall </a:t>
            </a:r>
            <a:r>
              <a:rPr lang="en-US" dirty="0"/>
              <a:t>fragment size and displacement</a:t>
            </a:r>
            <a:r>
              <a:rPr lang="en-US" baseline="30000" dirty="0"/>
              <a:t>1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Best way to evaluate for any persistent </a:t>
            </a:r>
            <a:r>
              <a:rPr lang="en-US" dirty="0">
                <a:solidFill>
                  <a:srgbClr val="7030A0"/>
                </a:solidFill>
              </a:rPr>
              <a:t>femoral head subluxation</a:t>
            </a:r>
            <a:r>
              <a:rPr lang="en-US" baseline="30000" dirty="0"/>
              <a:t>1</a:t>
            </a:r>
            <a:endParaRPr lang="en-US" dirty="0">
              <a:solidFill>
                <a:srgbClr val="7030A0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accent2"/>
                </a:solidFill>
              </a:rPr>
              <a:t>Obturator ring intact</a:t>
            </a:r>
            <a:r>
              <a:rPr lang="en-US" baseline="30000" dirty="0"/>
              <a:t>1</a:t>
            </a:r>
            <a:endParaRPr lang="en-US" dirty="0">
              <a:solidFill>
                <a:schemeClr val="accent2"/>
              </a:solidFill>
            </a:endParaRPr>
          </a:p>
          <a:p>
            <a:pPr marL="457200" lvl="1" indent="0">
              <a:lnSpc>
                <a:spcPct val="100000"/>
              </a:lnSpc>
              <a:buNone/>
            </a:pP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3" name="Picture 2" descr="A picture containing mammal, indoor, table, small&#10;&#10;Description automatically generated">
            <a:extLst>
              <a:ext uri="{FF2B5EF4-FFF2-40B4-BE49-F238E27FC236}">
                <a16:creationId xmlns:a16="http://schemas.microsoft.com/office/drawing/2014/main" id="{0F051392-D34F-8942-9B51-BBAE577D1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785" y="1419432"/>
            <a:ext cx="5422900" cy="46355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8761A0B-10DC-DF45-9973-B4A944E6EC51}"/>
              </a:ext>
            </a:extLst>
          </p:cNvPr>
          <p:cNvCxnSpPr>
            <a:cxnSpLocks/>
          </p:cNvCxnSpPr>
          <p:nvPr/>
        </p:nvCxnSpPr>
        <p:spPr>
          <a:xfrm flipH="1">
            <a:off x="10349839" y="3737182"/>
            <a:ext cx="520354" cy="183654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04B7A09-08C7-874C-9853-3055B846104D}"/>
              </a:ext>
            </a:extLst>
          </p:cNvPr>
          <p:cNvCxnSpPr>
            <a:cxnSpLocks/>
          </p:cNvCxnSpPr>
          <p:nvPr/>
        </p:nvCxnSpPr>
        <p:spPr>
          <a:xfrm flipV="1">
            <a:off x="9213766" y="5209309"/>
            <a:ext cx="0" cy="526473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E056357-7085-274A-A464-7785BBF08907}"/>
                  </a:ext>
                </a:extLst>
              </p14:cNvPr>
              <p14:cNvContentPartPr/>
              <p14:nvPr/>
            </p14:nvContentPartPr>
            <p14:xfrm>
              <a:off x="9821454" y="3936441"/>
              <a:ext cx="366840" cy="77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E056357-7085-274A-A464-7785BBF0890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12454" y="3927081"/>
                <a:ext cx="385560" cy="9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75F57AD-B49E-A74B-AF88-1DE79B089F05}"/>
                  </a:ext>
                </a:extLst>
              </p14:cNvPr>
              <p14:cNvContentPartPr/>
              <p14:nvPr/>
            </p14:nvContentPartPr>
            <p14:xfrm>
              <a:off x="9588894" y="4018161"/>
              <a:ext cx="338400" cy="63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75F57AD-B49E-A74B-AF88-1DE79B089F0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534" y="4008801"/>
                <a:ext cx="357120" cy="8172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12DBE5FE-19AB-C347-BB54-F7C4AB61CA23}"/>
              </a:ext>
            </a:extLst>
          </p:cNvPr>
          <p:cNvSpPr txBox="1"/>
          <p:nvPr/>
        </p:nvSpPr>
        <p:spPr>
          <a:xfrm>
            <a:off x="5801163" y="5735782"/>
            <a:ext cx="59053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/>
              <a:t>Image courtesy of Dr. Raymond Wright, MD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5370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150223"/>
            <a:ext cx="11338561" cy="1325563"/>
          </a:xfrm>
        </p:spPr>
        <p:txBody>
          <a:bodyPr>
            <a:normAutofit/>
          </a:bodyPr>
          <a:lstStyle/>
          <a:p>
            <a:r>
              <a:rPr lang="en-US" u="sng" dirty="0"/>
              <a:t>Transverse + Posterior wall</a:t>
            </a:r>
            <a:endParaRPr lang="en-US" b="1" u="sng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4228" y="1806923"/>
            <a:ext cx="5181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Iliac oblique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0B0F0"/>
                </a:solidFill>
              </a:rPr>
              <a:t>Fracture line exiting greater sciatic notch</a:t>
            </a:r>
            <a:r>
              <a:rPr lang="en-US" baseline="30000" dirty="0"/>
              <a:t>1</a:t>
            </a:r>
            <a:endParaRPr lang="en-US" dirty="0">
              <a:solidFill>
                <a:srgbClr val="00B0F0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92D050"/>
                </a:solidFill>
              </a:rPr>
              <a:t>Posterior wall fragment </a:t>
            </a:r>
            <a:r>
              <a:rPr lang="en-US" dirty="0"/>
              <a:t>superimposed on roof of acetabulum</a:t>
            </a:r>
            <a:r>
              <a:rPr lang="en-US" baseline="30000" dirty="0"/>
              <a:t>1</a:t>
            </a: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661078-C205-7D47-9A77-540388099CB5}"/>
              </a:ext>
            </a:extLst>
          </p:cNvPr>
          <p:cNvSpPr txBox="1"/>
          <p:nvPr/>
        </p:nvSpPr>
        <p:spPr>
          <a:xfrm>
            <a:off x="5594030" y="5310775"/>
            <a:ext cx="59053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/>
              <a:t>Image courtesy of Dr. Raymond Wright, MD</a:t>
            </a:r>
          </a:p>
          <a:p>
            <a:endParaRPr lang="en-US" dirty="0"/>
          </a:p>
        </p:txBody>
      </p:sp>
      <p:pic>
        <p:nvPicPr>
          <p:cNvPr id="3" name="Picture 2" descr="A picture containing film, table, cake, person&#10;&#10;Description automatically generated">
            <a:extLst>
              <a:ext uri="{FF2B5EF4-FFF2-40B4-BE49-F238E27FC236}">
                <a16:creationId xmlns:a16="http://schemas.microsoft.com/office/drawing/2014/main" id="{2AC8A8C6-DD49-644F-A5E5-080756137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49" y="1561513"/>
            <a:ext cx="6007100" cy="40513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2DF195F-D162-F04A-AA4C-595DDA5245E8}"/>
              </a:ext>
            </a:extLst>
          </p:cNvPr>
          <p:cNvCxnSpPr>
            <a:cxnSpLocks/>
          </p:cNvCxnSpPr>
          <p:nvPr/>
        </p:nvCxnSpPr>
        <p:spPr>
          <a:xfrm>
            <a:off x="8901113" y="3214688"/>
            <a:ext cx="275859" cy="29842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8DC5883-C542-8A49-96C9-16818AA240C0}"/>
              </a:ext>
            </a:extLst>
          </p:cNvPr>
          <p:cNvCxnSpPr>
            <a:cxnSpLocks/>
          </p:cNvCxnSpPr>
          <p:nvPr/>
        </p:nvCxnSpPr>
        <p:spPr>
          <a:xfrm flipH="1">
            <a:off x="10135525" y="3392708"/>
            <a:ext cx="520354" cy="183654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3593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u="sng" dirty="0"/>
              <a:t>Transverse + Posterior wall</a:t>
            </a:r>
            <a:endParaRPr lang="en-US" b="1" u="sng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719" y="1561513"/>
            <a:ext cx="5181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Axial CT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Transverse component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 vertical (sagittal) fracture orientation</a:t>
            </a:r>
            <a:r>
              <a:rPr lang="en-US" baseline="30000" dirty="0"/>
              <a:t>1</a:t>
            </a:r>
            <a:r>
              <a:rPr lang="en-US" dirty="0"/>
              <a:t> (black arrow)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Posterior wall component (white arrow)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typical oblique (anterior and peripheral) fracture orientation</a:t>
            </a:r>
            <a:r>
              <a:rPr lang="en-US" baseline="30000" dirty="0"/>
              <a:t>1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Assess for associated pelvic ring injury</a:t>
            </a:r>
            <a:r>
              <a:rPr lang="en-US" baseline="30000" dirty="0"/>
              <a:t>1</a:t>
            </a:r>
            <a:endParaRPr lang="en-US" dirty="0"/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A6F0C8E4-21B4-8449-8054-A53FC8BBAA1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472" r="11177" b="-14"/>
          <a:stretch/>
        </p:blipFill>
        <p:spPr bwMode="auto">
          <a:xfrm>
            <a:off x="6906234" y="898731"/>
            <a:ext cx="3886457" cy="495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D12675-704B-E84E-AA2E-7AAF571B250F}"/>
              </a:ext>
            </a:extLst>
          </p:cNvPr>
          <p:cNvSpPr txBox="1"/>
          <p:nvPr/>
        </p:nvSpPr>
        <p:spPr>
          <a:xfrm>
            <a:off x="6836964" y="5479725"/>
            <a:ext cx="388645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1112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358911"/>
            <a:ext cx="11338561" cy="1325563"/>
          </a:xfrm>
        </p:spPr>
        <p:txBody>
          <a:bodyPr>
            <a:normAutofit/>
          </a:bodyPr>
          <a:lstStyle/>
          <a:p>
            <a:r>
              <a:rPr lang="en-US" sz="4000" b="1" u="sng" dirty="0"/>
              <a:t>Anterior Column (or wall) + Posterior </a:t>
            </a:r>
            <a:r>
              <a:rPr lang="en-US" sz="4000" b="1" u="sng" dirty="0" err="1"/>
              <a:t>Hemitransverse</a:t>
            </a:r>
            <a:r>
              <a:rPr lang="en-US" sz="4000" b="1" u="sng" dirty="0"/>
              <a:t> Fractures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4FF3141-A731-1849-A487-C31834DD43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79"/>
          <a:stretch/>
        </p:blipFill>
        <p:spPr>
          <a:xfrm>
            <a:off x="6774884" y="1786597"/>
            <a:ext cx="4735462" cy="356029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17E39-791F-E94C-95CC-1237F821B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7602" y="2270712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Common in elderly patients</a:t>
            </a:r>
            <a:r>
              <a:rPr lang="en-US" baseline="30000" dirty="0"/>
              <a:t>2,6</a:t>
            </a:r>
            <a:endParaRPr lang="en-US" dirty="0"/>
          </a:p>
          <a:p>
            <a:pPr lvl="1"/>
            <a:r>
              <a:rPr lang="en-US" dirty="0"/>
              <a:t>Osteopenia</a:t>
            </a:r>
          </a:p>
          <a:p>
            <a:pPr lvl="1"/>
            <a:r>
              <a:rPr lang="en-US" dirty="0"/>
              <a:t>Low energy mechanism</a:t>
            </a:r>
          </a:p>
          <a:p>
            <a:r>
              <a:rPr lang="en-US" dirty="0"/>
              <a:t>Often have associated impaction of the medial acetabular roof, or “gull sign”</a:t>
            </a:r>
            <a:r>
              <a:rPr lang="en-US" baseline="30000" dirty="0"/>
              <a:t>2</a:t>
            </a:r>
            <a:endParaRPr lang="en-US" dirty="0"/>
          </a:p>
          <a:p>
            <a:r>
              <a:rPr lang="en-US" dirty="0"/>
              <a:t>Majority involve anterior column rather than anterior wall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0D6AE2-D5DC-9C4E-A15C-7BD1EAE08430}"/>
              </a:ext>
            </a:extLst>
          </p:cNvPr>
          <p:cNvSpPr txBox="1"/>
          <p:nvPr/>
        </p:nvSpPr>
        <p:spPr>
          <a:xfrm>
            <a:off x="7852414" y="5301918"/>
            <a:ext cx="4786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8F0E7C-7AD4-D348-AA58-461540B74785}"/>
              </a:ext>
            </a:extLst>
          </p:cNvPr>
          <p:cNvSpPr txBox="1"/>
          <p:nvPr/>
        </p:nvSpPr>
        <p:spPr>
          <a:xfrm>
            <a:off x="9608829" y="5313206"/>
            <a:ext cx="4786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2D93AD-4937-7D43-913B-AEA64CEF4501}"/>
              </a:ext>
            </a:extLst>
          </p:cNvPr>
          <p:cNvSpPr txBox="1"/>
          <p:nvPr/>
        </p:nvSpPr>
        <p:spPr>
          <a:xfrm>
            <a:off x="6908103" y="5108961"/>
            <a:ext cx="52811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5819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sz="4000" b="1" u="sng" dirty="0"/>
              <a:t>Anterior Column (or wall) + Posterior </a:t>
            </a:r>
            <a:r>
              <a:rPr lang="en-US" sz="4000" b="1" u="sng" dirty="0" err="1"/>
              <a:t>Hemitransverse</a:t>
            </a:r>
            <a:r>
              <a:rPr lang="en-US" sz="4000" b="1" u="sng" dirty="0"/>
              <a:t> Fractures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719" y="1707638"/>
            <a:ext cx="5181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AP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Iliopectineal line disrupted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Medial subluxation of femoral head with segmental displacement of iliopectineal line</a:t>
            </a:r>
            <a:r>
              <a:rPr lang="en-US" baseline="30000" dirty="0"/>
              <a:t>1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 err="1"/>
              <a:t>Ilioischial</a:t>
            </a:r>
            <a:r>
              <a:rPr lang="en-US" dirty="0"/>
              <a:t> line preserved</a:t>
            </a:r>
            <a:r>
              <a:rPr lang="en-US" baseline="30000" dirty="0"/>
              <a:t>1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19FD81D5-C128-9C40-B11C-0DA8A559568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8" t="1383" r="18403" b="57888"/>
          <a:stretch/>
        </p:blipFill>
        <p:spPr bwMode="auto">
          <a:xfrm>
            <a:off x="5779393" y="1561513"/>
            <a:ext cx="5985887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067574-173E-174E-B195-414C7D7CE36D}"/>
              </a:ext>
            </a:extLst>
          </p:cNvPr>
          <p:cNvSpPr txBox="1"/>
          <p:nvPr/>
        </p:nvSpPr>
        <p:spPr>
          <a:xfrm>
            <a:off x="5687034" y="5507435"/>
            <a:ext cx="60089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0291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sz="4000" b="1" u="sng" dirty="0"/>
              <a:t>Anterior Column (or wall) + Posterior </a:t>
            </a:r>
            <a:r>
              <a:rPr lang="en-US" sz="4000" b="1" u="sng" dirty="0" err="1"/>
              <a:t>Hemitransverse</a:t>
            </a:r>
            <a:r>
              <a:rPr lang="en-US" sz="4000" b="1" u="sng" dirty="0"/>
              <a:t> Fractures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719" y="2254148"/>
            <a:ext cx="5181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Obturator oblique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Iliopectineal line disrupted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Femoral head follows anterior column lesion</a:t>
            </a:r>
            <a:r>
              <a:rPr lang="en-US" baseline="30000" dirty="0"/>
              <a:t>1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Fracture often </a:t>
            </a:r>
            <a:r>
              <a:rPr lang="en-US" dirty="0" err="1"/>
              <a:t>multifragmentary</a:t>
            </a:r>
            <a:r>
              <a:rPr lang="en-US" dirty="0"/>
              <a:t> with impaction</a:t>
            </a:r>
            <a:r>
              <a:rPr lang="en-US" baseline="30000" dirty="0"/>
              <a:t>1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8DFDEB63-8498-8E47-8C3C-556E515916E9}"/>
              </a:ext>
            </a:extLst>
          </p:cNvPr>
          <p:cNvPicPr>
            <a:picLocks noGrp="1" noChangeAspect="1" noChangeArrowheads="1"/>
          </p:cNvPicPr>
          <p:nvPr>
            <p:ph sz="half" idx="1"/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" t="44399" r="53020" b="1"/>
          <a:stretch/>
        </p:blipFill>
        <p:spPr bwMode="auto">
          <a:xfrm>
            <a:off x="6997412" y="963709"/>
            <a:ext cx="3643746" cy="506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0D9E7C-4816-E345-A993-2D7FE610D8F1}"/>
              </a:ext>
            </a:extLst>
          </p:cNvPr>
          <p:cNvSpPr txBox="1"/>
          <p:nvPr/>
        </p:nvSpPr>
        <p:spPr>
          <a:xfrm>
            <a:off x="6911684" y="5669790"/>
            <a:ext cx="370089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52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/>
          <a:lstStyle/>
          <a:p>
            <a:r>
              <a:rPr lang="en-US" b="1" u="sng" dirty="0"/>
              <a:t>AP Radiograph</a:t>
            </a:r>
          </a:p>
        </p:txBody>
      </p:sp>
      <p:pic>
        <p:nvPicPr>
          <p:cNvPr id="3" name="Picture 2" descr="A picture containing film, photo, table, elephant&#10;&#10;Description automatically generated">
            <a:extLst>
              <a:ext uri="{FF2B5EF4-FFF2-40B4-BE49-F238E27FC236}">
                <a16:creationId xmlns:a16="http://schemas.microsoft.com/office/drawing/2014/main" id="{BFA3D7CF-CBCE-2B40-8B65-BE71228E7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650" y="1214948"/>
            <a:ext cx="6502400" cy="4940300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416D6028-CFE1-3646-B4F0-E066DA4485B2}"/>
              </a:ext>
            </a:extLst>
          </p:cNvPr>
          <p:cNvSpPr txBox="1">
            <a:spLocks/>
          </p:cNvSpPr>
          <p:nvPr/>
        </p:nvSpPr>
        <p:spPr>
          <a:xfrm>
            <a:off x="1069145" y="1561513"/>
            <a:ext cx="3953021" cy="4501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Centered on symphysis</a:t>
            </a:r>
            <a:r>
              <a:rPr lang="en-US" baseline="30000" dirty="0"/>
              <a:t>1</a:t>
            </a:r>
          </a:p>
          <a:p>
            <a:r>
              <a:rPr lang="en-US" dirty="0"/>
              <a:t>Neutral rotation</a:t>
            </a:r>
            <a:r>
              <a:rPr lang="en-US" baseline="30000" dirty="0"/>
              <a:t>1,2</a:t>
            </a:r>
          </a:p>
          <a:p>
            <a:pPr lvl="1"/>
            <a:r>
              <a:rPr lang="en-US" dirty="0"/>
              <a:t>Symmetric obturator foramen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Spinous process in line with pubic symphysis</a:t>
            </a:r>
          </a:p>
          <a:p>
            <a:r>
              <a:rPr lang="en-US" dirty="0"/>
              <a:t>Neutral pelvic tilt</a:t>
            </a:r>
            <a:r>
              <a:rPr lang="en-US" baseline="30000" dirty="0"/>
              <a:t>3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Coccyx ~1-3cm above symphysis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5B1635-31C0-624F-86D4-677C8DFC8C5A}"/>
              </a:ext>
            </a:extLst>
          </p:cNvPr>
          <p:cNvCxnSpPr>
            <a:cxnSpLocks/>
            <a:stCxn id="3" idx="0"/>
          </p:cNvCxnSpPr>
          <p:nvPr/>
        </p:nvCxnSpPr>
        <p:spPr>
          <a:xfrm>
            <a:off x="8427850" y="1214948"/>
            <a:ext cx="332692" cy="4848226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AD9C6E1-1988-9A4F-A267-3B77E00B5419}"/>
              </a:ext>
            </a:extLst>
          </p:cNvPr>
          <p:cNvCxnSpPr>
            <a:cxnSpLocks/>
          </p:cNvCxnSpPr>
          <p:nvPr/>
        </p:nvCxnSpPr>
        <p:spPr>
          <a:xfrm>
            <a:off x="8642555" y="4409768"/>
            <a:ext cx="28370" cy="44798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CC999F4-9354-904C-B43E-94110FA10F38}"/>
              </a:ext>
            </a:extLst>
          </p:cNvPr>
          <p:cNvCxnSpPr>
            <a:cxnSpLocks/>
          </p:cNvCxnSpPr>
          <p:nvPr/>
        </p:nvCxnSpPr>
        <p:spPr>
          <a:xfrm flipV="1">
            <a:off x="8578321" y="4857750"/>
            <a:ext cx="166346" cy="635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68E5CE-4D14-7C4E-B283-E08DEEF79E17}"/>
              </a:ext>
            </a:extLst>
          </p:cNvPr>
          <p:cNvCxnSpPr>
            <a:cxnSpLocks/>
          </p:cNvCxnSpPr>
          <p:nvPr/>
        </p:nvCxnSpPr>
        <p:spPr>
          <a:xfrm flipV="1">
            <a:off x="8559382" y="4409768"/>
            <a:ext cx="166346" cy="635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7">
            <a:extLst>
              <a:ext uri="{FF2B5EF4-FFF2-40B4-BE49-F238E27FC236}">
                <a16:creationId xmlns:a16="http://schemas.microsoft.com/office/drawing/2014/main" id="{58EC73EB-C031-784F-B676-59F43FE0E905}"/>
              </a:ext>
            </a:extLst>
          </p:cNvPr>
          <p:cNvSpPr txBox="1">
            <a:spLocks/>
          </p:cNvSpPr>
          <p:nvPr/>
        </p:nvSpPr>
        <p:spPr>
          <a:xfrm>
            <a:off x="5095906" y="6122653"/>
            <a:ext cx="4327358" cy="4968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Image courtesy of Dr. Raymond Wright, MD</a:t>
            </a:r>
          </a:p>
        </p:txBody>
      </p:sp>
    </p:spTree>
    <p:extLst>
      <p:ext uri="{BB962C8B-B14F-4D97-AF65-F5344CB8AC3E}">
        <p14:creationId xmlns:p14="http://schemas.microsoft.com/office/powerpoint/2010/main" val="32501542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sz="4000" b="1" u="sng" dirty="0"/>
              <a:t>Anterior Column (or wall) + Posterior </a:t>
            </a:r>
            <a:r>
              <a:rPr lang="en-US" sz="4000" b="1" u="sng" dirty="0" err="1"/>
              <a:t>Hemitransverse</a:t>
            </a:r>
            <a:r>
              <a:rPr lang="en-US" sz="4000" b="1" u="sng" dirty="0"/>
              <a:t> Fractures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719" y="2008347"/>
            <a:ext cx="5181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Iliac oblique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Best demonstrates direction of posterior part of fracture</a:t>
            </a:r>
            <a:r>
              <a:rPr lang="en-US" baseline="30000" dirty="0"/>
              <a:t>1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Disrupted posterior column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Typically exits through greater sciatic notch</a:t>
            </a:r>
          </a:p>
          <a:p>
            <a:pPr lvl="1">
              <a:lnSpc>
                <a:spcPct val="100000"/>
              </a:lnSpc>
            </a:pPr>
            <a:r>
              <a:rPr lang="en-US" dirty="0" err="1"/>
              <a:t>Demontrates</a:t>
            </a:r>
            <a:r>
              <a:rPr lang="en-US" dirty="0"/>
              <a:t> involvement of ilium when anterior column portion extends into it</a:t>
            </a:r>
            <a:r>
              <a:rPr lang="en-US" baseline="30000" dirty="0"/>
              <a:t>1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55B7339F-3D61-3A48-8DDE-A7E85E9662C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5" t="44399" r="1096" b="-200"/>
          <a:stretch/>
        </p:blipFill>
        <p:spPr bwMode="auto">
          <a:xfrm>
            <a:off x="6850816" y="884879"/>
            <a:ext cx="3983438" cy="511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98C7C4-62A6-3546-A4E5-31608F29C051}"/>
              </a:ext>
            </a:extLst>
          </p:cNvPr>
          <p:cNvSpPr txBox="1"/>
          <p:nvPr/>
        </p:nvSpPr>
        <p:spPr>
          <a:xfrm>
            <a:off x="6771266" y="5604448"/>
            <a:ext cx="398343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4076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sz="4000" b="1" u="sng" dirty="0"/>
              <a:t>Anterior Column (or wall) + Posterior </a:t>
            </a:r>
            <a:r>
              <a:rPr lang="en-US" sz="4000" b="1" u="sng" dirty="0" err="1"/>
              <a:t>Hemitransverse</a:t>
            </a:r>
            <a:r>
              <a:rPr lang="en-US" sz="4000" b="1" u="sng" dirty="0"/>
              <a:t> Fractures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719" y="1445341"/>
            <a:ext cx="5181600" cy="451175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CT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Anterior column component has typical </a:t>
            </a:r>
            <a:r>
              <a:rPr lang="en-US" b="1" dirty="0"/>
              <a:t>coronal orientation</a:t>
            </a:r>
            <a:r>
              <a:rPr lang="en-US" baseline="30000" dirty="0"/>
              <a:t>1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Anterior fracture fragment often highly comminuted</a:t>
            </a:r>
            <a:r>
              <a:rPr lang="en-US" baseline="30000" dirty="0"/>
              <a:t>1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Posterior </a:t>
            </a:r>
            <a:r>
              <a:rPr lang="en-US" dirty="0" err="1"/>
              <a:t>hemitransverse</a:t>
            </a:r>
            <a:r>
              <a:rPr lang="en-US" dirty="0"/>
              <a:t> fracture component typically has vertical (anterior-posterior) direction, reminiscent of transverse pattern</a:t>
            </a:r>
            <a:r>
              <a:rPr lang="en-US" baseline="30000" dirty="0"/>
              <a:t>1</a:t>
            </a:r>
            <a:endParaRPr lang="en-US" dirty="0"/>
          </a:p>
          <a:p>
            <a:pPr lvl="2">
              <a:lnSpc>
                <a:spcPct val="100000"/>
              </a:lnSpc>
            </a:pPr>
            <a:r>
              <a:rPr lang="en-US" dirty="0"/>
              <a:t>On axials, extends posteriorly from the coronal anterior column fracture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0E028E-1E65-6649-B255-A3F9268101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7"/>
          <a:stretch/>
        </p:blipFill>
        <p:spPr>
          <a:xfrm>
            <a:off x="6305415" y="1621639"/>
            <a:ext cx="5075304" cy="37957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110093-BCC4-8942-BC5B-2E24CB2A8CF6}"/>
              </a:ext>
            </a:extLst>
          </p:cNvPr>
          <p:cNvSpPr txBox="1"/>
          <p:nvPr/>
        </p:nvSpPr>
        <p:spPr>
          <a:xfrm>
            <a:off x="6237635" y="5136884"/>
            <a:ext cx="5075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613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-52806"/>
            <a:ext cx="11338561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T-</a:t>
            </a:r>
            <a:r>
              <a:rPr lang="en-US" u="sng" dirty="0"/>
              <a:t>Type </a:t>
            </a:r>
            <a:r>
              <a:rPr lang="en-US" b="1" u="sng" dirty="0"/>
              <a:t>Fractures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9433" y="930444"/>
            <a:ext cx="5181600" cy="56388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Transverse fracture with vertical fracture line through ischiopubic segment</a:t>
            </a:r>
          </a:p>
          <a:p>
            <a:pPr>
              <a:lnSpc>
                <a:spcPct val="100000"/>
              </a:lnSpc>
            </a:pPr>
            <a:r>
              <a:rPr lang="en-US" dirty="0"/>
              <a:t>On plain films, describe each component sequentially: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Transverse component</a:t>
            </a:r>
            <a:r>
              <a:rPr lang="en-US" baseline="30000" dirty="0"/>
              <a:t>1</a:t>
            </a:r>
            <a:r>
              <a:rPr lang="en-US" dirty="0"/>
              <a:t>:</a:t>
            </a:r>
          </a:p>
          <a:p>
            <a:pPr lvl="1">
              <a:lnSpc>
                <a:spcPct val="100000"/>
              </a:lnSpc>
            </a:pPr>
            <a:r>
              <a:rPr lang="en-US" dirty="0" err="1"/>
              <a:t>Transtectal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 err="1"/>
              <a:t>Juxtatectal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 err="1"/>
              <a:t>Infratectal</a:t>
            </a:r>
            <a:endParaRPr lang="en-US" dirty="0"/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Vertical fracture line variants</a:t>
            </a:r>
            <a:r>
              <a:rPr lang="en-US" baseline="30000" dirty="0"/>
              <a:t>1</a:t>
            </a:r>
            <a:r>
              <a:rPr lang="en-US" dirty="0"/>
              <a:t>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Vertical: splits obturator ring down center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Anterior: splits ring anteriorly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Posterior: splits ring posteriorly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dirty="0"/>
              <a:t>*Obturator ring may maintain its integrity in anterior and posterior variants</a:t>
            </a:r>
            <a:r>
              <a:rPr lang="en-US" baseline="30000" dirty="0"/>
              <a:t>1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8" name="Content Placeholder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E3E05D-E3EA-DE4A-A80E-28B63FDB1E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0"/>
          <a:stretch/>
        </p:blipFill>
        <p:spPr>
          <a:xfrm>
            <a:off x="6390776" y="1368035"/>
            <a:ext cx="5307042" cy="4164984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8CFAC9-CBB1-3D42-8362-5E2635F99A83}"/>
              </a:ext>
            </a:extLst>
          </p:cNvPr>
          <p:cNvSpPr txBox="1"/>
          <p:nvPr/>
        </p:nvSpPr>
        <p:spPr>
          <a:xfrm>
            <a:off x="8223912" y="1237953"/>
            <a:ext cx="15399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AAAAAAAAA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054E3F-62E8-984E-AC68-E1B7CBA497A2}"/>
              </a:ext>
            </a:extLst>
          </p:cNvPr>
          <p:cNvSpPr txBox="1"/>
          <p:nvPr/>
        </p:nvSpPr>
        <p:spPr>
          <a:xfrm>
            <a:off x="6695745" y="5131240"/>
            <a:ext cx="53070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8400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T-</a:t>
            </a:r>
            <a:r>
              <a:rPr lang="en-US" u="sng" dirty="0"/>
              <a:t>Type </a:t>
            </a:r>
            <a:r>
              <a:rPr lang="en-US" b="1" u="sng" dirty="0"/>
              <a:t>Fractures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2417" y="1561512"/>
            <a:ext cx="5181600" cy="46654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AP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Transverse component almost always has significant displacement</a:t>
            </a:r>
            <a:r>
              <a:rPr lang="en-US" baseline="30000" dirty="0"/>
              <a:t>1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 err="1"/>
              <a:t>Ilioischial</a:t>
            </a:r>
            <a:r>
              <a:rPr lang="en-US" dirty="0"/>
              <a:t> line may appear duplicated</a:t>
            </a:r>
            <a:r>
              <a:rPr lang="en-US" baseline="30000" dirty="0"/>
              <a:t>1,2</a:t>
            </a:r>
            <a:r>
              <a:rPr lang="en-US" dirty="0"/>
              <a:t> (black arrowheads)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Displacement of vertical component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ym typeface="Wingdings" pitchFamily="2" charset="2"/>
              </a:rPr>
              <a:t>Obturator ring disrupted</a:t>
            </a:r>
            <a:r>
              <a:rPr lang="en-US" baseline="30000" dirty="0">
                <a:sym typeface="Wingdings" pitchFamily="2" charset="2"/>
              </a:rPr>
              <a:t>1,2</a:t>
            </a:r>
            <a:r>
              <a:rPr lang="en-US" dirty="0">
                <a:sym typeface="Wingdings" pitchFamily="2" charset="2"/>
              </a:rPr>
              <a:t> (white arrow)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80A96EF0-2FC2-5647-BAC4-201D560F605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 r="8123" b="55556"/>
          <a:stretch/>
        </p:blipFill>
        <p:spPr bwMode="auto">
          <a:xfrm>
            <a:off x="5992881" y="3447699"/>
            <a:ext cx="4085492" cy="277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1B7067-C830-3A4B-AA82-55DFAF993F02}"/>
              </a:ext>
            </a:extLst>
          </p:cNvPr>
          <p:cNvSpPr txBox="1"/>
          <p:nvPr/>
        </p:nvSpPr>
        <p:spPr>
          <a:xfrm>
            <a:off x="5902613" y="5889057"/>
            <a:ext cx="50860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AE1B34-A741-E347-9369-31F76863A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091" y="68981"/>
            <a:ext cx="3370564" cy="31075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268EAE-BC22-1D4B-83C7-B1FB19F37B7B}"/>
              </a:ext>
            </a:extLst>
          </p:cNvPr>
          <p:cNvSpPr txBox="1"/>
          <p:nvPr/>
        </p:nvSpPr>
        <p:spPr>
          <a:xfrm>
            <a:off x="8289286" y="3132278"/>
            <a:ext cx="5086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Image courtesy of Dr. Raymond Wright, MD</a:t>
            </a:r>
          </a:p>
          <a:p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A19BFDF-88A2-3A4C-A96D-5FBDB6746D9C}"/>
              </a:ext>
            </a:extLst>
          </p:cNvPr>
          <p:cNvCxnSpPr>
            <a:cxnSpLocks/>
          </p:cNvCxnSpPr>
          <p:nvPr/>
        </p:nvCxnSpPr>
        <p:spPr>
          <a:xfrm flipV="1">
            <a:off x="4746812" y="1689998"/>
            <a:ext cx="5459072" cy="77022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7050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FC176-7F27-6446-8DFA-769D43E10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T-Type Fractures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87C32-72F4-E149-9AC7-DA143B6CD1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5321" y="1580924"/>
            <a:ext cx="4910461" cy="4351338"/>
          </a:xfrm>
        </p:spPr>
        <p:txBody>
          <a:bodyPr>
            <a:normAutofit/>
          </a:bodyPr>
          <a:lstStyle/>
          <a:p>
            <a:r>
              <a:rPr lang="en-US" dirty="0"/>
              <a:t>Obturator oblique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Disruption of the anterior column</a:t>
            </a:r>
          </a:p>
          <a:p>
            <a:pPr lvl="1"/>
            <a:r>
              <a:rPr lang="en-US" dirty="0"/>
              <a:t>Best characterizes pattern of vertical (stem) component of the fracture </a:t>
            </a:r>
            <a:r>
              <a:rPr lang="en-US" baseline="30000" dirty="0"/>
              <a:t>1</a:t>
            </a:r>
            <a:endParaRPr lang="en-US" dirty="0"/>
          </a:p>
          <a:p>
            <a:pPr lvl="2"/>
            <a:r>
              <a:rPr lang="en-US" dirty="0"/>
              <a:t>Vertical</a:t>
            </a:r>
          </a:p>
          <a:p>
            <a:pPr lvl="2"/>
            <a:r>
              <a:rPr lang="en-US" dirty="0"/>
              <a:t>Anterior</a:t>
            </a:r>
          </a:p>
          <a:p>
            <a:pPr lvl="2"/>
            <a:r>
              <a:rPr lang="en-US" dirty="0"/>
              <a:t>Posterior</a:t>
            </a:r>
          </a:p>
          <a:p>
            <a:pPr lvl="1"/>
            <a:r>
              <a:rPr lang="en-US" dirty="0"/>
              <a:t>Best view to evaluate </a:t>
            </a:r>
            <a:r>
              <a:rPr lang="en-US" dirty="0">
                <a:solidFill>
                  <a:srgbClr val="00B050"/>
                </a:solidFill>
              </a:rPr>
              <a:t>disruption of obturator ring</a:t>
            </a:r>
            <a:r>
              <a:rPr lang="en-US" dirty="0"/>
              <a:t> when present</a:t>
            </a:r>
            <a:r>
              <a:rPr lang="en-US" baseline="30000" dirty="0"/>
              <a:t>1</a:t>
            </a:r>
            <a:endParaRPr lang="en-US" i="1" dirty="0"/>
          </a:p>
        </p:txBody>
      </p:sp>
      <p:pic>
        <p:nvPicPr>
          <p:cNvPr id="7" name="Picture 6" descr="A picture containing film, table&#10;&#10;Description automatically generated">
            <a:extLst>
              <a:ext uri="{FF2B5EF4-FFF2-40B4-BE49-F238E27FC236}">
                <a16:creationId xmlns:a16="http://schemas.microsoft.com/office/drawing/2014/main" id="{085B0FA4-9EB6-204E-9200-39BD6B6C1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330" y="1607005"/>
            <a:ext cx="5792083" cy="4351338"/>
          </a:xfrm>
          <a:prstGeom prst="rect">
            <a:avLst/>
          </a:prstGeom>
        </p:spPr>
      </p:pic>
      <p:sp>
        <p:nvSpPr>
          <p:cNvPr id="8" name="Triangle 7">
            <a:extLst>
              <a:ext uri="{FF2B5EF4-FFF2-40B4-BE49-F238E27FC236}">
                <a16:creationId xmlns:a16="http://schemas.microsoft.com/office/drawing/2014/main" id="{6BF8EB63-16A6-B24A-880E-4F61ADD10383}"/>
              </a:ext>
            </a:extLst>
          </p:cNvPr>
          <p:cNvSpPr/>
          <p:nvPr/>
        </p:nvSpPr>
        <p:spPr>
          <a:xfrm rot="18251352">
            <a:off x="9259020" y="5004693"/>
            <a:ext cx="130783" cy="10672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128D218-3983-994B-984B-3EC3750A74D3}"/>
              </a:ext>
            </a:extLst>
          </p:cNvPr>
          <p:cNvCxnSpPr>
            <a:cxnSpLocks/>
          </p:cNvCxnSpPr>
          <p:nvPr/>
        </p:nvCxnSpPr>
        <p:spPr>
          <a:xfrm>
            <a:off x="8571266" y="2932568"/>
            <a:ext cx="834031" cy="850106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2B51412-9418-364F-80E7-6FEC523B8380}"/>
              </a:ext>
            </a:extLst>
          </p:cNvPr>
          <p:cNvSpPr txBox="1"/>
          <p:nvPr/>
        </p:nvSpPr>
        <p:spPr>
          <a:xfrm>
            <a:off x="5777200" y="5902923"/>
            <a:ext cx="3341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 courtesy of Dr. Raymond Wright, MD</a:t>
            </a:r>
          </a:p>
        </p:txBody>
      </p:sp>
    </p:spTree>
    <p:extLst>
      <p:ext uri="{BB962C8B-B14F-4D97-AF65-F5344CB8AC3E}">
        <p14:creationId xmlns:p14="http://schemas.microsoft.com/office/powerpoint/2010/main" val="20199872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FC176-7F27-6446-8DFA-769D43E10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T-Type Fractures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87C32-72F4-E149-9AC7-DA143B6CD1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306" y="1726493"/>
            <a:ext cx="5181600" cy="4351338"/>
          </a:xfrm>
        </p:spPr>
        <p:txBody>
          <a:bodyPr/>
          <a:lstStyle/>
          <a:p>
            <a:r>
              <a:rPr lang="en-US" dirty="0"/>
              <a:t>Iliac oblique</a:t>
            </a:r>
          </a:p>
          <a:p>
            <a:pPr lvl="1"/>
            <a:r>
              <a:rPr lang="en-US" dirty="0"/>
              <a:t>Disruption of greater sciatic notch</a:t>
            </a:r>
            <a:r>
              <a:rPr lang="en-US" baseline="30000" dirty="0"/>
              <a:t>1</a:t>
            </a:r>
            <a:r>
              <a:rPr lang="en-US" dirty="0"/>
              <a:t>, or posterior column </a:t>
            </a:r>
            <a:r>
              <a:rPr lang="en-US" i="1" dirty="0"/>
              <a:t>(</a:t>
            </a:r>
            <a:r>
              <a:rPr lang="en-US" i="1" dirty="0">
                <a:solidFill>
                  <a:srgbClr val="FF0000"/>
                </a:solidFill>
              </a:rPr>
              <a:t>red</a:t>
            </a:r>
            <a:r>
              <a:rPr lang="en-US" i="1" dirty="0"/>
              <a:t> </a:t>
            </a:r>
            <a:r>
              <a:rPr lang="en-US" i="1" dirty="0">
                <a:solidFill>
                  <a:srgbClr val="FF0000"/>
                </a:solidFill>
              </a:rPr>
              <a:t>arrow</a:t>
            </a:r>
            <a:r>
              <a:rPr lang="en-US" i="1" dirty="0"/>
              <a:t>) </a:t>
            </a:r>
          </a:p>
          <a:p>
            <a:pPr lvl="1"/>
            <a:r>
              <a:rPr lang="en-US" dirty="0"/>
              <a:t>Best depicts any </a:t>
            </a:r>
            <a:r>
              <a:rPr lang="en-US" dirty="0">
                <a:solidFill>
                  <a:srgbClr val="FFC000"/>
                </a:solidFill>
              </a:rPr>
              <a:t>subluxation of femoral head</a:t>
            </a:r>
            <a:r>
              <a:rPr lang="en-US" baseline="30000" dirty="0"/>
              <a:t>1</a:t>
            </a:r>
            <a:endParaRPr lang="en-US" dirty="0">
              <a:solidFill>
                <a:srgbClr val="FFC000"/>
              </a:solidFill>
            </a:endParaRPr>
          </a:p>
          <a:p>
            <a:pPr lvl="2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F86995-C4B0-044E-8043-9B9241ADCE1C}"/>
              </a:ext>
            </a:extLst>
          </p:cNvPr>
          <p:cNvSpPr txBox="1"/>
          <p:nvPr/>
        </p:nvSpPr>
        <p:spPr>
          <a:xfrm>
            <a:off x="6011420" y="5565338"/>
            <a:ext cx="418563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177A88A8-E6FB-674F-BE3B-D188D63D34C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9" t="46776" r="2521" b="-441"/>
          <a:stretch/>
        </p:blipFill>
        <p:spPr bwMode="auto">
          <a:xfrm>
            <a:off x="5959209" y="445972"/>
            <a:ext cx="4084507" cy="552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D352E07-E6D2-1749-B3A2-9A70D4B852E5}"/>
              </a:ext>
            </a:extLst>
          </p:cNvPr>
          <p:cNvCxnSpPr>
            <a:cxnSpLocks/>
          </p:cNvCxnSpPr>
          <p:nvPr/>
        </p:nvCxnSpPr>
        <p:spPr>
          <a:xfrm>
            <a:off x="6458674" y="3012734"/>
            <a:ext cx="641685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535A2CF-A4F0-1D4B-A1FC-FB24D90BF23B}"/>
                  </a:ext>
                </a:extLst>
              </p14:cNvPr>
              <p14:cNvContentPartPr/>
              <p14:nvPr/>
            </p14:nvContentPartPr>
            <p14:xfrm>
              <a:off x="7780900" y="3708704"/>
              <a:ext cx="711000" cy="146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535A2CF-A4F0-1D4B-A1FC-FB24D90BF23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76580" y="3704384"/>
                <a:ext cx="71964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D4FE9C8-FAE7-654D-BF20-43FA3E5270BF}"/>
                  </a:ext>
                </a:extLst>
              </p14:cNvPr>
              <p14:cNvContentPartPr/>
              <p14:nvPr/>
            </p14:nvContentPartPr>
            <p14:xfrm>
              <a:off x="8048740" y="3606104"/>
              <a:ext cx="640800" cy="1404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D4FE9C8-FAE7-654D-BF20-43FA3E5270B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44420" y="3601784"/>
                <a:ext cx="649440" cy="14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92358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FC176-7F27-6446-8DFA-769D43E10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T-Type Fractures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87C32-72F4-E149-9AC7-DA143B6CD1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CT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Transverse component </a:t>
            </a:r>
            <a:r>
              <a:rPr lang="en-US" b="1" dirty="0"/>
              <a:t>vertically (</a:t>
            </a:r>
            <a:r>
              <a:rPr lang="en-US" b="1" dirty="0" err="1"/>
              <a:t>sagittally</a:t>
            </a:r>
            <a:r>
              <a:rPr lang="en-US" b="1" dirty="0"/>
              <a:t>) oriented</a:t>
            </a:r>
            <a:r>
              <a:rPr lang="en-US" dirty="0"/>
              <a:t> on axial cuts</a:t>
            </a:r>
            <a:r>
              <a:rPr lang="en-US" baseline="30000" dirty="0"/>
              <a:t>1</a:t>
            </a:r>
            <a:endParaRPr lang="en-US" dirty="0"/>
          </a:p>
          <a:p>
            <a:pPr lvl="1"/>
            <a:r>
              <a:rPr lang="en-US" dirty="0"/>
              <a:t>Best modality for diagnosing </a:t>
            </a:r>
            <a:r>
              <a:rPr lang="en-US" dirty="0">
                <a:solidFill>
                  <a:srgbClr val="7030A0"/>
                </a:solidFill>
              </a:rPr>
              <a:t>minimally displaced vertical components</a:t>
            </a:r>
            <a:r>
              <a:rPr lang="en-US" baseline="30000" dirty="0"/>
              <a:t>1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6" name="Picture 5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790EFA9D-68D8-A944-8974-6E3B2EEF84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678" y="238999"/>
            <a:ext cx="4420955" cy="3088167"/>
          </a:xfrm>
          <a:prstGeom prst="rect">
            <a:avLst/>
          </a:prstGeom>
        </p:spPr>
      </p:pic>
      <p:pic>
        <p:nvPicPr>
          <p:cNvPr id="8" name="Picture 7" descr="A picture containing indoor, table, bed, playing&#10;&#10;Description automatically generated">
            <a:extLst>
              <a:ext uri="{FF2B5EF4-FFF2-40B4-BE49-F238E27FC236}">
                <a16:creationId xmlns:a16="http://schemas.microsoft.com/office/drawing/2014/main" id="{CF6EDB12-0E05-DA44-8B52-77E6BA6607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677" y="3252436"/>
            <a:ext cx="4420956" cy="307010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F210676-5B7B-A340-83E3-F1370BE6E9F3}"/>
              </a:ext>
            </a:extLst>
          </p:cNvPr>
          <p:cNvCxnSpPr>
            <a:cxnSpLocks/>
          </p:cNvCxnSpPr>
          <p:nvPr/>
        </p:nvCxnSpPr>
        <p:spPr>
          <a:xfrm flipV="1">
            <a:off x="8812919" y="5092260"/>
            <a:ext cx="551793" cy="204952"/>
          </a:xfrm>
          <a:prstGeom prst="straightConnector1">
            <a:avLst/>
          </a:prstGeom>
          <a:ln w="317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B28A29-3178-0446-A61C-4E7959590409}"/>
              </a:ext>
            </a:extLst>
          </p:cNvPr>
          <p:cNvCxnSpPr>
            <a:cxnSpLocks/>
          </p:cNvCxnSpPr>
          <p:nvPr/>
        </p:nvCxnSpPr>
        <p:spPr>
          <a:xfrm>
            <a:off x="9743085" y="1173285"/>
            <a:ext cx="362607" cy="1172545"/>
          </a:xfrm>
          <a:prstGeom prst="line">
            <a:avLst/>
          </a:prstGeom>
          <a:ln w="317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042EBAD-D450-E443-8185-4CBAD8EC7F26}"/>
              </a:ext>
            </a:extLst>
          </p:cNvPr>
          <p:cNvSpPr txBox="1"/>
          <p:nvPr/>
        </p:nvSpPr>
        <p:spPr>
          <a:xfrm>
            <a:off x="6351785" y="6267949"/>
            <a:ext cx="5086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Images courtesy of Dr. Raymond Wright, MD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0188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FC176-7F27-6446-8DFA-769D43E10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T-Type vs. Anterior Column + Posterior </a:t>
            </a:r>
            <a:r>
              <a:rPr lang="en-US" u="sng" dirty="0" err="1"/>
              <a:t>Hemitransverse</a:t>
            </a:r>
            <a:endParaRPr lang="en-US" dirty="0"/>
          </a:p>
        </p:txBody>
      </p:sp>
      <p:pic>
        <p:nvPicPr>
          <p:cNvPr id="8" name="Content Placeholder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18AE6C-7E3F-A248-AB52-06850CFCA0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5"/>
          <a:stretch/>
        </p:blipFill>
        <p:spPr>
          <a:xfrm>
            <a:off x="838200" y="2108830"/>
            <a:ext cx="5075304" cy="3894186"/>
          </a:xfr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FC7D50-6240-2041-B1D6-488F27A9A4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7"/>
          <a:stretch/>
        </p:blipFill>
        <p:spPr>
          <a:xfrm>
            <a:off x="6408095" y="2004218"/>
            <a:ext cx="5075304" cy="37957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6534DD-C8A8-1348-8059-DDBAAA4F446E}"/>
              </a:ext>
            </a:extLst>
          </p:cNvPr>
          <p:cNvSpPr txBox="1"/>
          <p:nvPr/>
        </p:nvSpPr>
        <p:spPr>
          <a:xfrm>
            <a:off x="7712246" y="6126248"/>
            <a:ext cx="79565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CCE682-0E1A-D744-8044-AD10E065D102}"/>
              </a:ext>
            </a:extLst>
          </p:cNvPr>
          <p:cNvSpPr txBox="1"/>
          <p:nvPr/>
        </p:nvSpPr>
        <p:spPr>
          <a:xfrm>
            <a:off x="9799463" y="6126247"/>
            <a:ext cx="125285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7A000F-D640-AF4F-9029-F61ACD8870FA}"/>
              </a:ext>
            </a:extLst>
          </p:cNvPr>
          <p:cNvSpPr txBox="1"/>
          <p:nvPr/>
        </p:nvSpPr>
        <p:spPr>
          <a:xfrm>
            <a:off x="2579475" y="2025335"/>
            <a:ext cx="125285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E99EB7-ED86-5E48-A8E0-309BDFC8E724}"/>
              </a:ext>
            </a:extLst>
          </p:cNvPr>
          <p:cNvSpPr txBox="1"/>
          <p:nvPr/>
        </p:nvSpPr>
        <p:spPr>
          <a:xfrm>
            <a:off x="2933971" y="1742608"/>
            <a:ext cx="125285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8E0FA6-0D62-814F-962A-45E50FCE25D5}"/>
              </a:ext>
            </a:extLst>
          </p:cNvPr>
          <p:cNvSpPr txBox="1"/>
          <p:nvPr/>
        </p:nvSpPr>
        <p:spPr>
          <a:xfrm>
            <a:off x="6520054" y="5499880"/>
            <a:ext cx="5075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F8B9F8-C8C2-A14C-81F8-E051BC897EB6}"/>
              </a:ext>
            </a:extLst>
          </p:cNvPr>
          <p:cNvSpPr txBox="1"/>
          <p:nvPr/>
        </p:nvSpPr>
        <p:spPr>
          <a:xfrm>
            <a:off x="950159" y="5563765"/>
            <a:ext cx="5075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21271D-C6EE-0C4E-BCA1-0C782648042B}"/>
              </a:ext>
            </a:extLst>
          </p:cNvPr>
          <p:cNvSpPr txBox="1"/>
          <p:nvPr/>
        </p:nvSpPr>
        <p:spPr>
          <a:xfrm>
            <a:off x="2897731" y="1832968"/>
            <a:ext cx="792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T-Type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9B2836-B589-2B46-ACDD-3324E4B4B6A0}"/>
              </a:ext>
            </a:extLst>
          </p:cNvPr>
          <p:cNvSpPr txBox="1"/>
          <p:nvPr/>
        </p:nvSpPr>
        <p:spPr>
          <a:xfrm>
            <a:off x="7877370" y="1447172"/>
            <a:ext cx="2548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Anterior Column + </a:t>
            </a:r>
          </a:p>
          <a:p>
            <a:pPr algn="ctr"/>
            <a:r>
              <a:rPr lang="en-US" dirty="0"/>
              <a:t>Posterior </a:t>
            </a:r>
            <a:r>
              <a:rPr lang="en-US" dirty="0" err="1"/>
              <a:t>Hemitransverse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1360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9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u="sng" dirty="0"/>
              <a:t>Both Column Fractures</a:t>
            </a:r>
            <a:endParaRPr lang="en-US" b="1" u="sng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4117" y="2087755"/>
            <a:ext cx="5181600" cy="372853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/>
              <a:t>No continuity between axial skeleton and articular surface of acetabulum</a:t>
            </a:r>
            <a:r>
              <a:rPr lang="en-US" baseline="30000" dirty="0"/>
              <a:t>1,2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Typically very comminuted</a:t>
            </a:r>
            <a:r>
              <a:rPr lang="en-US" baseline="30000" dirty="0"/>
              <a:t>1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Complexity is variable</a:t>
            </a:r>
            <a:r>
              <a:rPr lang="en-US" baseline="30000" dirty="0"/>
              <a:t>1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963D7F-D2D7-7C46-8B82-34D0070B21FE}"/>
              </a:ext>
            </a:extLst>
          </p:cNvPr>
          <p:cNvSpPr txBox="1"/>
          <p:nvPr/>
        </p:nvSpPr>
        <p:spPr>
          <a:xfrm>
            <a:off x="6665941" y="4835633"/>
            <a:ext cx="4938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49CD0B0-EBA5-4F4D-BD51-293C5CB31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03"/>
          <a:stretch/>
        </p:blipFill>
        <p:spPr>
          <a:xfrm>
            <a:off x="6496308" y="1561514"/>
            <a:ext cx="5003059" cy="361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512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35" y="-16383"/>
            <a:ext cx="11338561" cy="1325563"/>
          </a:xfrm>
        </p:spPr>
        <p:txBody>
          <a:bodyPr>
            <a:normAutofit/>
          </a:bodyPr>
          <a:lstStyle/>
          <a:p>
            <a:r>
              <a:rPr lang="en-US" u="sng" dirty="0"/>
              <a:t>Both Column Fractures</a:t>
            </a:r>
            <a:endParaRPr lang="en-US" b="1" u="sng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2476" y="1089423"/>
            <a:ext cx="5181600" cy="4967702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AP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Disruption of all 6 of </a:t>
            </a:r>
            <a:r>
              <a:rPr lang="en-US" dirty="0" err="1"/>
              <a:t>Letournel’s</a:t>
            </a:r>
            <a:r>
              <a:rPr lang="en-US" dirty="0"/>
              <a:t> radiographic lines</a:t>
            </a:r>
            <a:r>
              <a:rPr lang="en-US" baseline="30000" dirty="0"/>
              <a:t>1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Femoral head often remains </a:t>
            </a:r>
            <a:r>
              <a:rPr lang="en-US" dirty="0">
                <a:solidFill>
                  <a:srgbClr val="FFC000"/>
                </a:solidFill>
              </a:rPr>
              <a:t>congruent</a:t>
            </a:r>
            <a:r>
              <a:rPr lang="en-US" dirty="0"/>
              <a:t> with roof &amp; anterior column</a:t>
            </a:r>
            <a:r>
              <a:rPr lang="en-US" baseline="30000" dirty="0"/>
              <a:t>1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Commonly associated with fracture of contralateral pubic body</a:t>
            </a:r>
            <a:r>
              <a:rPr lang="en-US" baseline="30000" dirty="0"/>
              <a:t>1</a:t>
            </a:r>
            <a:r>
              <a:rPr lang="en-US" dirty="0"/>
              <a:t> 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Due to displacement of ipsilateral superior pubic ramus fragment noted.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0B0F0"/>
                </a:solidFill>
              </a:rPr>
              <a:t>Iliac wing fracture </a:t>
            </a:r>
            <a:r>
              <a:rPr lang="en-US" dirty="0"/>
              <a:t>visualized when present</a:t>
            </a:r>
            <a:r>
              <a:rPr lang="en-US" baseline="30000" dirty="0"/>
              <a:t>1</a:t>
            </a:r>
            <a:endParaRPr lang="en-US" dirty="0"/>
          </a:p>
          <a:p>
            <a:pPr lvl="2">
              <a:lnSpc>
                <a:spcPct val="100000"/>
              </a:lnSpc>
            </a:pPr>
            <a:r>
              <a:rPr lang="en-US" dirty="0"/>
              <a:t>May be incomplete</a:t>
            </a:r>
            <a:r>
              <a:rPr lang="en-US" baseline="30000" dirty="0"/>
              <a:t>1</a:t>
            </a:r>
            <a:endParaRPr lang="en-US" dirty="0"/>
          </a:p>
          <a:p>
            <a:pPr marL="457200" lvl="1" indent="0">
              <a:lnSpc>
                <a:spcPct val="100000"/>
              </a:lnSpc>
              <a:buNone/>
            </a:pP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963D7F-D2D7-7C46-8B82-34D0070B21FE}"/>
              </a:ext>
            </a:extLst>
          </p:cNvPr>
          <p:cNvSpPr txBox="1"/>
          <p:nvPr/>
        </p:nvSpPr>
        <p:spPr>
          <a:xfrm>
            <a:off x="5992881" y="5860562"/>
            <a:ext cx="5508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Image courtesy of Dr. Raymond Wright, MD</a:t>
            </a:r>
          </a:p>
        </p:txBody>
      </p:sp>
      <p:pic>
        <p:nvPicPr>
          <p:cNvPr id="4" name="Picture 3" descr="A picture containing film, standing&#10;&#10;Description automatically generated">
            <a:extLst>
              <a:ext uri="{FF2B5EF4-FFF2-40B4-BE49-F238E27FC236}">
                <a16:creationId xmlns:a16="http://schemas.microsoft.com/office/drawing/2014/main" id="{6A6186CD-9591-3247-BDD2-D5B262113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64651"/>
            <a:ext cx="5575300" cy="46482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02DFEA5-610D-FE4F-B5A7-A1962859D9B5}"/>
                  </a:ext>
                </a:extLst>
              </p14:cNvPr>
              <p14:cNvContentPartPr/>
              <p14:nvPr/>
            </p14:nvContentPartPr>
            <p14:xfrm>
              <a:off x="9710462" y="3918650"/>
              <a:ext cx="256320" cy="536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02DFEA5-610D-FE4F-B5A7-A1962859D9B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06142" y="3914330"/>
                <a:ext cx="26496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068C7C9-551C-8944-92B9-85D6099C66D2}"/>
                  </a:ext>
                </a:extLst>
              </p14:cNvPr>
              <p14:cNvContentPartPr/>
              <p14:nvPr/>
            </p14:nvContentPartPr>
            <p14:xfrm>
              <a:off x="9972902" y="3918650"/>
              <a:ext cx="190800" cy="87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068C7C9-551C-8944-92B9-85D6099C66D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68582" y="3914330"/>
                <a:ext cx="199440" cy="9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75E1F44-2ED8-E24B-8011-DBAFD5D77F49}"/>
                  </a:ext>
                </a:extLst>
              </p14:cNvPr>
              <p14:cNvContentPartPr/>
              <p14:nvPr/>
            </p14:nvContentPartPr>
            <p14:xfrm>
              <a:off x="9733142" y="3976920"/>
              <a:ext cx="415080" cy="81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75E1F44-2ED8-E24B-8011-DBAFD5D77F4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28822" y="3972600"/>
                <a:ext cx="423720" cy="90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D039337-9A69-0043-9D7F-A2DC3F0045A7}"/>
              </a:ext>
            </a:extLst>
          </p:cNvPr>
          <p:cNvCxnSpPr>
            <a:cxnSpLocks/>
          </p:cNvCxnSpPr>
          <p:nvPr/>
        </p:nvCxnSpPr>
        <p:spPr>
          <a:xfrm flipH="1" flipV="1">
            <a:off x="9432758" y="4058280"/>
            <a:ext cx="405865" cy="2135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7068D8E-E245-8E4B-AEB4-FEDBD203CABE}"/>
              </a:ext>
            </a:extLst>
          </p:cNvPr>
          <p:cNvCxnSpPr>
            <a:cxnSpLocks/>
          </p:cNvCxnSpPr>
          <p:nvPr/>
        </p:nvCxnSpPr>
        <p:spPr>
          <a:xfrm flipH="1" flipV="1">
            <a:off x="10282989" y="2745517"/>
            <a:ext cx="405865" cy="21354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4295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520"/>
            <a:ext cx="10515600" cy="1325563"/>
          </a:xfrm>
        </p:spPr>
        <p:txBody>
          <a:bodyPr/>
          <a:lstStyle/>
          <a:p>
            <a:r>
              <a:rPr lang="en-US" b="1" u="sng"/>
              <a:t>Judet Views</a:t>
            </a:r>
            <a:endParaRPr lang="en-US" b="1" u="sng" dirty="0"/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416D6028-CFE1-3646-B4F0-E066DA4485B2}"/>
              </a:ext>
            </a:extLst>
          </p:cNvPr>
          <p:cNvSpPr txBox="1">
            <a:spLocks/>
          </p:cNvSpPr>
          <p:nvPr/>
        </p:nvSpPr>
        <p:spPr>
          <a:xfrm>
            <a:off x="838201" y="1561513"/>
            <a:ext cx="4183966" cy="4501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Oriented 45 degrees to coronal plane</a:t>
            </a:r>
            <a:r>
              <a:rPr lang="en-US" sz="2400" baseline="30000" dirty="0"/>
              <a:t>1</a:t>
            </a:r>
            <a:r>
              <a:rPr lang="en-US" sz="2400" dirty="0"/>
              <a:t> 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/>
              <a:t>Obturator ring is perpendicular (orthogonal) to iliac wing</a:t>
            </a:r>
            <a:r>
              <a:rPr lang="en-US" sz="2400" baseline="30000" dirty="0"/>
              <a:t>1,4</a:t>
            </a:r>
            <a:r>
              <a:rPr lang="en-US" sz="2400" dirty="0"/>
              <a:t> </a:t>
            </a:r>
          </a:p>
          <a:p>
            <a:pPr lvl="1"/>
            <a:r>
              <a:rPr lang="en-US" sz="2000" dirty="0"/>
              <a:t>Iliac oblique of one hip is obturator oblique of contralateral hip</a:t>
            </a:r>
            <a:r>
              <a:rPr lang="en-US" sz="2000" baseline="30000" dirty="0"/>
              <a:t>4</a:t>
            </a:r>
            <a:r>
              <a:rPr lang="en-US" sz="2000" dirty="0"/>
              <a:t> 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400" dirty="0"/>
              <a:t>Coccyx should be centered over cotyloid fossa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A04C3F-3DD0-C744-817B-0BA96A85A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133" y="164908"/>
            <a:ext cx="4431404" cy="3904123"/>
          </a:xfrm>
          <a:prstGeom prst="rect">
            <a:avLst/>
          </a:prstGeom>
        </p:spPr>
      </p:pic>
      <p:pic>
        <p:nvPicPr>
          <p:cNvPr id="9" name="Picture 8" descr="A picture containing film, looking, table, small&#10;&#10;Description automatically generated">
            <a:extLst>
              <a:ext uri="{FF2B5EF4-FFF2-40B4-BE49-F238E27FC236}">
                <a16:creationId xmlns:a16="http://schemas.microsoft.com/office/drawing/2014/main" id="{384C95E7-AD66-764E-A59A-480E69294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954" y="3135085"/>
            <a:ext cx="4005110" cy="32547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1EEE117-F417-4441-AB6B-E8AD42527FDB}"/>
              </a:ext>
            </a:extLst>
          </p:cNvPr>
          <p:cNvSpPr/>
          <p:nvPr/>
        </p:nvSpPr>
        <p:spPr>
          <a:xfrm>
            <a:off x="4872879" y="3985507"/>
            <a:ext cx="3207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Images courtesy of Dr. Raymond Wright, MD</a:t>
            </a:r>
          </a:p>
        </p:txBody>
      </p:sp>
    </p:spTree>
    <p:extLst>
      <p:ext uri="{BB962C8B-B14F-4D97-AF65-F5344CB8AC3E}">
        <p14:creationId xmlns:p14="http://schemas.microsoft.com/office/powerpoint/2010/main" val="30051039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u="sng" dirty="0"/>
              <a:t>Both Column Fractures</a:t>
            </a:r>
            <a:endParaRPr lang="en-US" b="1" u="sng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719" y="1561513"/>
            <a:ext cx="5181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Obturator oblique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FF0000"/>
                </a:solidFill>
              </a:rPr>
              <a:t>Spur sign</a:t>
            </a:r>
            <a:r>
              <a:rPr lang="en-US" baseline="30000" dirty="0"/>
              <a:t>1,2</a:t>
            </a:r>
            <a:endParaRPr lang="en-US" dirty="0">
              <a:solidFill>
                <a:srgbClr val="FF0000"/>
              </a:solidFill>
            </a:endParaRPr>
          </a:p>
          <a:p>
            <a:pPr lvl="2">
              <a:lnSpc>
                <a:spcPct val="100000"/>
              </a:lnSpc>
            </a:pPr>
            <a:r>
              <a:rPr lang="en-US" dirty="0"/>
              <a:t>Spike of non articular intact ilium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Visible due to medial displacement of acetabulum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Confirms </a:t>
            </a:r>
            <a:r>
              <a:rPr lang="en-US" dirty="0">
                <a:solidFill>
                  <a:schemeClr val="accent4"/>
                </a:solidFill>
              </a:rPr>
              <a:t>secondary congruence</a:t>
            </a:r>
            <a:r>
              <a:rPr lang="en-US" baseline="30000" dirty="0"/>
              <a:t>1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/>
              <a:t>between femoral head and acetabulum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0B0F0"/>
                </a:solidFill>
              </a:rPr>
              <a:t>Rupture of obturator ring</a:t>
            </a:r>
            <a:r>
              <a:rPr lang="en-US" baseline="30000" dirty="0"/>
              <a:t>1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963D7F-D2D7-7C46-8B82-34D0070B21FE}"/>
              </a:ext>
            </a:extLst>
          </p:cNvPr>
          <p:cNvSpPr txBox="1"/>
          <p:nvPr/>
        </p:nvSpPr>
        <p:spPr>
          <a:xfrm>
            <a:off x="5911577" y="5588143"/>
            <a:ext cx="37623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/>
              <a:t>Image courtesy of Dr. Raymond Wright, MD</a:t>
            </a:r>
          </a:p>
          <a:p>
            <a:endParaRPr lang="en-US" dirty="0"/>
          </a:p>
        </p:txBody>
      </p:sp>
      <p:pic>
        <p:nvPicPr>
          <p:cNvPr id="11" name="Content Placeholder 10" descr="A picture containing star&#10;&#10;Description automatically generated">
            <a:extLst>
              <a:ext uri="{FF2B5EF4-FFF2-40B4-BE49-F238E27FC236}">
                <a16:creationId xmlns:a16="http://schemas.microsoft.com/office/drawing/2014/main" id="{62FF9A08-8CB2-2C4E-B4BB-24319EE7D6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509" y="1146198"/>
            <a:ext cx="5387838" cy="4766653"/>
          </a:xfr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C20EB95-9419-0243-A5DB-CBA25D5AC9E6}"/>
              </a:ext>
            </a:extLst>
          </p:cNvPr>
          <p:cNvCxnSpPr>
            <a:cxnSpLocks/>
          </p:cNvCxnSpPr>
          <p:nvPr/>
        </p:nvCxnSpPr>
        <p:spPr>
          <a:xfrm flipH="1">
            <a:off x="10121461" y="3499943"/>
            <a:ext cx="394137" cy="11035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CE31354-5ADB-F541-BFC1-337E0786D090}"/>
                  </a:ext>
                </a:extLst>
              </p14:cNvPr>
              <p14:cNvContentPartPr/>
              <p14:nvPr/>
            </p14:nvContentPartPr>
            <p14:xfrm>
              <a:off x="9222784" y="3783938"/>
              <a:ext cx="359640" cy="156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CE31354-5ADB-F541-BFC1-337E0786D09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15224" y="3776018"/>
                <a:ext cx="37512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460051C-786F-2F47-AC0E-EC95C4787F32}"/>
                  </a:ext>
                </a:extLst>
              </p14:cNvPr>
              <p14:cNvContentPartPr/>
              <p14:nvPr/>
            </p14:nvContentPartPr>
            <p14:xfrm>
              <a:off x="9593224" y="3790058"/>
              <a:ext cx="130320" cy="50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460051C-786F-2F47-AC0E-EC95C4787F3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85664" y="3782498"/>
                <a:ext cx="14580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49E0FC7-B29A-BC4E-B114-E96CBB759FAA}"/>
                  </a:ext>
                </a:extLst>
              </p14:cNvPr>
              <p14:cNvContentPartPr/>
              <p14:nvPr/>
            </p14:nvContentPartPr>
            <p14:xfrm>
              <a:off x="9279304" y="3858098"/>
              <a:ext cx="443880" cy="1350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49E0FC7-B29A-BC4E-B114-E96CBB759FA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271744" y="3850178"/>
                <a:ext cx="459360" cy="150480"/>
              </a:xfrm>
              <a:prstGeom prst="rect">
                <a:avLst/>
              </a:prstGeom>
            </p:spPr>
          </p:pic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CF1351F-5077-944E-8985-894839FD77BE}"/>
              </a:ext>
            </a:extLst>
          </p:cNvPr>
          <p:cNvCxnSpPr>
            <a:cxnSpLocks/>
          </p:cNvCxnSpPr>
          <p:nvPr/>
        </p:nvCxnSpPr>
        <p:spPr>
          <a:xfrm flipV="1">
            <a:off x="9001125" y="5391477"/>
            <a:ext cx="105983" cy="320325"/>
          </a:xfrm>
          <a:prstGeom prst="straightConnector1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2571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u="sng" dirty="0"/>
              <a:t>Both Column Fractures</a:t>
            </a:r>
            <a:endParaRPr lang="en-US" b="1" u="sng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719" y="2136974"/>
            <a:ext cx="5181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Iliac oblique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Best depicts displacement of </a:t>
            </a:r>
            <a:r>
              <a:rPr lang="en-US" dirty="0">
                <a:solidFill>
                  <a:schemeClr val="accent2"/>
                </a:solidFill>
              </a:rPr>
              <a:t>posterior column</a:t>
            </a:r>
            <a:r>
              <a:rPr lang="en-US" baseline="30000" dirty="0"/>
              <a:t>1</a:t>
            </a:r>
            <a:endParaRPr lang="en-US" dirty="0">
              <a:solidFill>
                <a:schemeClr val="accent2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/>
              <a:t>Best depicts any </a:t>
            </a:r>
            <a:r>
              <a:rPr lang="en-US" dirty="0">
                <a:solidFill>
                  <a:srgbClr val="00B050"/>
                </a:solidFill>
              </a:rPr>
              <a:t>fractures extending into the ilium of the ilium</a:t>
            </a:r>
            <a:r>
              <a:rPr lang="en-US" baseline="30000" dirty="0"/>
              <a:t>1</a:t>
            </a:r>
            <a:endParaRPr lang="en-US" dirty="0">
              <a:solidFill>
                <a:srgbClr val="00B050"/>
              </a:solidFill>
            </a:endParaRPr>
          </a:p>
          <a:p>
            <a:pPr lvl="1">
              <a:lnSpc>
                <a:spcPct val="100000"/>
              </a:lnSpc>
            </a:pPr>
            <a:endParaRPr lang="en-US" dirty="0"/>
          </a:p>
          <a:p>
            <a:pPr marL="457200" lvl="1" indent="0">
              <a:lnSpc>
                <a:spcPct val="100000"/>
              </a:lnSpc>
              <a:buNone/>
            </a:pP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3" name="Picture 2" descr="A picture containing film, table&#10;&#10;Description automatically generated">
            <a:extLst>
              <a:ext uri="{FF2B5EF4-FFF2-40B4-BE49-F238E27FC236}">
                <a16:creationId xmlns:a16="http://schemas.microsoft.com/office/drawing/2014/main" id="{C0A1E2FD-1BA6-CE4E-89F4-24A046EC9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810" y="1196558"/>
            <a:ext cx="5308600" cy="4775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8829E0-4BBD-8D4E-B41E-BE9CC13E3E97}"/>
              </a:ext>
            </a:extLst>
          </p:cNvPr>
          <p:cNvSpPr txBox="1"/>
          <p:nvPr/>
        </p:nvSpPr>
        <p:spPr>
          <a:xfrm>
            <a:off x="5750213" y="5626538"/>
            <a:ext cx="37623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/>
              <a:t>Image courtesy of Dr. Raymond Wright, MD</a:t>
            </a:r>
          </a:p>
          <a:p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457493D-3CCF-3C48-8BF6-843DEB77963F}"/>
              </a:ext>
            </a:extLst>
          </p:cNvPr>
          <p:cNvCxnSpPr>
            <a:cxnSpLocks/>
          </p:cNvCxnSpPr>
          <p:nvPr/>
        </p:nvCxnSpPr>
        <p:spPr>
          <a:xfrm>
            <a:off x="8603673" y="3429000"/>
            <a:ext cx="187753" cy="382754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58C32C2-DC41-AC4B-A778-E85750E63E4D}"/>
              </a:ext>
            </a:extLst>
          </p:cNvPr>
          <p:cNvCxnSpPr>
            <a:cxnSpLocks/>
          </p:cNvCxnSpPr>
          <p:nvPr/>
        </p:nvCxnSpPr>
        <p:spPr>
          <a:xfrm flipH="1">
            <a:off x="9775099" y="2677244"/>
            <a:ext cx="366428" cy="0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9618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picture containing indoor, sitting, table, cat&#10;&#10;Description automatically generated">
            <a:extLst>
              <a:ext uri="{FF2B5EF4-FFF2-40B4-BE49-F238E27FC236}">
                <a16:creationId xmlns:a16="http://schemas.microsoft.com/office/drawing/2014/main" id="{43B62B76-4B03-F344-9661-3479188E18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343" y="1599881"/>
            <a:ext cx="5603375" cy="431297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64" y="230323"/>
            <a:ext cx="11338561" cy="1325563"/>
          </a:xfrm>
        </p:spPr>
        <p:txBody>
          <a:bodyPr>
            <a:normAutofit/>
          </a:bodyPr>
          <a:lstStyle/>
          <a:p>
            <a:r>
              <a:rPr lang="en-US" u="sng" dirty="0"/>
              <a:t>Both Column Fractures</a:t>
            </a:r>
            <a:endParaRPr lang="en-US" b="1" u="sng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719" y="1207193"/>
            <a:ext cx="5181600" cy="53504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Axial CT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Evaluate for any intact strut of bone extending from sciatic buttress to articular acetabulum</a:t>
            </a:r>
            <a:r>
              <a:rPr lang="en-US" baseline="30000" dirty="0"/>
              <a:t>4</a:t>
            </a:r>
            <a:endParaRPr lang="en-US" dirty="0">
              <a:solidFill>
                <a:schemeClr val="accent4"/>
              </a:solidFill>
            </a:endParaRPr>
          </a:p>
          <a:p>
            <a:pPr lvl="2">
              <a:lnSpc>
                <a:spcPct val="100000"/>
              </a:lnSpc>
            </a:pPr>
            <a:r>
              <a:rPr lang="en-US" dirty="0">
                <a:solidFill>
                  <a:schemeClr val="accent4"/>
                </a:solidFill>
              </a:rPr>
              <a:t>Spur sign of the iliac wing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At level of roof, fracture typically </a:t>
            </a:r>
            <a:r>
              <a:rPr lang="en-US" dirty="0">
                <a:solidFill>
                  <a:schemeClr val="accent1"/>
                </a:solidFill>
              </a:rPr>
              <a:t>coronally oriented</a:t>
            </a:r>
            <a:r>
              <a:rPr lang="en-US" baseline="30000" dirty="0"/>
              <a:t>1</a:t>
            </a:r>
            <a:endParaRPr lang="en-US" dirty="0">
              <a:solidFill>
                <a:schemeClr val="accent1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/>
              <a:t>Evaluate for associated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Marginal impaction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Intra-articular fragments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Sacral fracture or SI joint injury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963D7F-D2D7-7C46-8B82-34D0070B21FE}"/>
              </a:ext>
            </a:extLst>
          </p:cNvPr>
          <p:cNvSpPr txBox="1"/>
          <p:nvPr/>
        </p:nvSpPr>
        <p:spPr>
          <a:xfrm>
            <a:off x="5694213" y="5871286"/>
            <a:ext cx="453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Image courtesy of Dr. Raymond Wright, MD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723AA33-E750-5C4E-9C08-22C9F99F6310}"/>
              </a:ext>
            </a:extLst>
          </p:cNvPr>
          <p:cNvCxnSpPr>
            <a:cxnSpLocks/>
          </p:cNvCxnSpPr>
          <p:nvPr/>
        </p:nvCxnSpPr>
        <p:spPr>
          <a:xfrm>
            <a:off x="8672940" y="3667907"/>
            <a:ext cx="1333495" cy="0"/>
          </a:xfrm>
          <a:prstGeom prst="line">
            <a:avLst/>
          </a:prstGeom>
          <a:ln w="317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F758EA0-07F4-E049-8EF0-448F7EF04196}"/>
              </a:ext>
            </a:extLst>
          </p:cNvPr>
          <p:cNvCxnSpPr>
            <a:cxnSpLocks/>
          </p:cNvCxnSpPr>
          <p:nvPr/>
        </p:nvCxnSpPr>
        <p:spPr>
          <a:xfrm flipH="1" flipV="1">
            <a:off x="9476509" y="4073236"/>
            <a:ext cx="96982" cy="387929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557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3D374-2D2D-9E4A-8090-D453B68D7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6910"/>
            <a:ext cx="10515600" cy="1004179"/>
          </a:xfrm>
        </p:spPr>
        <p:txBody>
          <a:bodyPr/>
          <a:lstStyle/>
          <a:p>
            <a:pPr algn="ctr"/>
            <a:r>
              <a:rPr lang="en-US" dirty="0"/>
              <a:t>Fracture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32248053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234BF-E322-4B4D-B5BB-5B2F4CF99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The Gull 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39C86-8638-6543-808B-71F37E0A15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72772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Represents impaction of the superomedial acetabular roof</a:t>
            </a:r>
            <a:r>
              <a:rPr lang="en-US" baseline="30000" dirty="0"/>
              <a:t>5</a:t>
            </a:r>
          </a:p>
          <a:p>
            <a:pPr lvl="1"/>
            <a:r>
              <a:rPr lang="en-US" dirty="0"/>
              <a:t>Reminiscent of </a:t>
            </a:r>
            <a:r>
              <a:rPr lang="en-US" dirty="0">
                <a:solidFill>
                  <a:srgbClr val="00B0F0"/>
                </a:solidFill>
              </a:rPr>
              <a:t>gull’s wing</a:t>
            </a:r>
          </a:p>
          <a:p>
            <a:r>
              <a:rPr lang="en-US" dirty="0"/>
              <a:t>Indication of </a:t>
            </a:r>
            <a:r>
              <a:rPr lang="en-US" dirty="0" err="1"/>
              <a:t>osteopenic</a:t>
            </a:r>
            <a:r>
              <a:rPr lang="en-US" dirty="0"/>
              <a:t> bone</a:t>
            </a:r>
            <a:r>
              <a:rPr lang="en-US" baseline="30000" dirty="0"/>
              <a:t>5</a:t>
            </a:r>
            <a:endParaRPr lang="en-US" dirty="0"/>
          </a:p>
          <a:p>
            <a:r>
              <a:rPr lang="en-US" dirty="0"/>
              <a:t>Poor prognostic sign</a:t>
            </a:r>
            <a:r>
              <a:rPr lang="en-US" baseline="30000" dirty="0"/>
              <a:t>5,6</a:t>
            </a:r>
            <a:endParaRPr lang="en-US" dirty="0"/>
          </a:p>
          <a:p>
            <a:r>
              <a:rPr lang="en-US" dirty="0"/>
              <a:t>Predicts failure in patients with acetabular fractures &gt;60yo</a:t>
            </a:r>
            <a:r>
              <a:rPr lang="en-US" baseline="30000" dirty="0"/>
              <a:t>5</a:t>
            </a:r>
            <a:endParaRPr lang="en-US" dirty="0"/>
          </a:p>
          <a:p>
            <a:pPr lvl="1"/>
            <a:r>
              <a:rPr lang="en-US" dirty="0"/>
              <a:t>Inability to achieve anatomic reduction</a:t>
            </a:r>
          </a:p>
          <a:p>
            <a:pPr lvl="1"/>
            <a:r>
              <a:rPr lang="en-US" dirty="0"/>
              <a:t>Early loss of reduction</a:t>
            </a:r>
          </a:p>
        </p:txBody>
      </p:sp>
      <p:pic>
        <p:nvPicPr>
          <p:cNvPr id="5" name="New picture">
            <a:extLst>
              <a:ext uri="{FF2B5EF4-FFF2-40B4-BE49-F238E27FC236}">
                <a16:creationId xmlns:a16="http://schemas.microsoft.com/office/drawing/2014/main" id="{57DD6DE9-3A38-8241-94C7-1EC7E82A455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072" y="1305861"/>
            <a:ext cx="5579284" cy="392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289B55-8CD3-B94B-B05C-C60AA306E709}"/>
              </a:ext>
            </a:extLst>
          </p:cNvPr>
          <p:cNvSpPr txBox="1"/>
          <p:nvPr/>
        </p:nvSpPr>
        <p:spPr>
          <a:xfrm>
            <a:off x="6202680" y="4957588"/>
            <a:ext cx="59914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53556AF-B61A-7E40-B62B-10FFDCA114A4}"/>
                  </a:ext>
                </a:extLst>
              </p14:cNvPr>
              <p14:cNvContentPartPr/>
              <p14:nvPr/>
            </p14:nvContentPartPr>
            <p14:xfrm>
              <a:off x="7161505" y="3568039"/>
              <a:ext cx="355680" cy="147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53556AF-B61A-7E40-B62B-10FFDCA114A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53585" y="3560119"/>
                <a:ext cx="37116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4463704-3986-634B-86B5-9B05AD9E4C70}"/>
                  </a:ext>
                </a:extLst>
              </p14:cNvPr>
              <p14:cNvContentPartPr/>
              <p14:nvPr/>
            </p14:nvContentPartPr>
            <p14:xfrm>
              <a:off x="7526545" y="3488479"/>
              <a:ext cx="297000" cy="738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4463704-3986-634B-86B5-9B05AD9E4C7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18985" y="3480559"/>
                <a:ext cx="312480" cy="89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167277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234BF-E322-4B4D-B5BB-5B2F4CF99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Marginal Impaction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B50053-E035-5546-B39A-23D8C2EC557E}"/>
              </a:ext>
            </a:extLst>
          </p:cNvPr>
          <p:cNvSpPr txBox="1"/>
          <p:nvPr/>
        </p:nvSpPr>
        <p:spPr>
          <a:xfrm>
            <a:off x="737542" y="2090172"/>
            <a:ext cx="51575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Impacted osteochondral fragment</a:t>
            </a:r>
            <a:r>
              <a:rPr lang="en-US" sz="2400" baseline="30000" dirty="0"/>
              <a:t>2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Displaced by femoral head as it dislocates</a:t>
            </a:r>
            <a:r>
              <a:rPr lang="en-US" sz="2400" baseline="30000" dirty="0"/>
              <a:t>2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Common in posterior wall fractures</a:t>
            </a:r>
            <a:r>
              <a:rPr lang="en-US" sz="2400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Sometimes visible on plain radiographs, but more easily </a:t>
            </a:r>
            <a:r>
              <a:rPr lang="en-US" sz="2400" dirty="0">
                <a:solidFill>
                  <a:srgbClr val="00B0F0"/>
                </a:solidFill>
              </a:rPr>
              <a:t>visualized on CT</a:t>
            </a:r>
            <a:r>
              <a:rPr lang="en-US" sz="2400" baseline="30000" dirty="0">
                <a:solidFill>
                  <a:srgbClr val="00B0F0"/>
                </a:solidFill>
              </a:rPr>
              <a:t>2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3EDF0DA-D23F-134C-B18B-217AD42742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481" y="1543273"/>
            <a:ext cx="6249617" cy="3771454"/>
          </a:xfr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7B0E47-323E-F047-8D62-D21A01C655F4}"/>
              </a:ext>
            </a:extLst>
          </p:cNvPr>
          <p:cNvSpPr txBox="1"/>
          <p:nvPr/>
        </p:nvSpPr>
        <p:spPr>
          <a:xfrm>
            <a:off x="9329836" y="5277405"/>
            <a:ext cx="2822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from Laura Blum, MD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1051A51-B97B-C84C-A695-5B4E400D853B}"/>
              </a:ext>
            </a:extLst>
          </p:cNvPr>
          <p:cNvCxnSpPr>
            <a:cxnSpLocks/>
          </p:cNvCxnSpPr>
          <p:nvPr/>
        </p:nvCxnSpPr>
        <p:spPr>
          <a:xfrm flipV="1">
            <a:off x="6905138" y="3447661"/>
            <a:ext cx="913915" cy="498945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6357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234BF-E322-4B4D-B5BB-5B2F4CF99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Incarcerated Fragments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289B55-8CD3-B94B-B05C-C60AA306E709}"/>
              </a:ext>
            </a:extLst>
          </p:cNvPr>
          <p:cNvSpPr txBox="1"/>
          <p:nvPr/>
        </p:nvSpPr>
        <p:spPr>
          <a:xfrm>
            <a:off x="5811254" y="5266718"/>
            <a:ext cx="59914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  <p:pic>
        <p:nvPicPr>
          <p:cNvPr id="5" name="New picture">
            <a:extLst>
              <a:ext uri="{FF2B5EF4-FFF2-40B4-BE49-F238E27FC236}">
                <a16:creationId xmlns:a16="http://schemas.microsoft.com/office/drawing/2014/main" id="{A110D962-8E02-D049-8BDA-3B5A742AF3C1}"/>
              </a:ext>
            </a:extLst>
          </p:cNvPr>
          <p:cNvPicPr>
            <a:picLocks noGrp="1" noChangeAspect="1" noChangeArrowheads="1"/>
          </p:cNvPicPr>
          <p:nvPr>
            <p:ph sz="half" idx="1"/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" t="-347" r="2967" b="-158"/>
          <a:stretch/>
        </p:blipFill>
        <p:spPr bwMode="auto">
          <a:xfrm>
            <a:off x="5874027" y="1519814"/>
            <a:ext cx="5675244" cy="408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6695C2-9E88-1942-AFB8-A8B6510F6973}"/>
              </a:ext>
            </a:extLst>
          </p:cNvPr>
          <p:cNvSpPr/>
          <p:nvPr/>
        </p:nvSpPr>
        <p:spPr>
          <a:xfrm>
            <a:off x="838200" y="1817567"/>
            <a:ext cx="476519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inherit"/>
              </a:rPr>
              <a:t>Diagnosis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inherit"/>
              </a:rPr>
              <a:t>Post-reduction films: non-concentric joint space</a:t>
            </a:r>
            <a:r>
              <a:rPr lang="en-US" sz="2400" baseline="30000" dirty="0">
                <a:latin typeface="inherit"/>
              </a:rPr>
              <a:t>1</a:t>
            </a:r>
            <a:endParaRPr lang="en-US" sz="2400" dirty="0">
              <a:solidFill>
                <a:srgbClr val="FF0000"/>
              </a:solidFill>
              <a:latin typeface="inherit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inherit"/>
              </a:rPr>
              <a:t>Fragment often visualized either:</a:t>
            </a:r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inherit"/>
              </a:rPr>
              <a:t>Extruded toward external border</a:t>
            </a:r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inherit"/>
              </a:rPr>
              <a:t>Partly within cotyloid fossa</a:t>
            </a:r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endParaRPr lang="en-US" dirty="0">
              <a:latin typeface="inheri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3F489D-943E-3F4E-BEA6-BA208E30D90E}"/>
              </a:ext>
            </a:extLst>
          </p:cNvPr>
          <p:cNvSpPr txBox="1"/>
          <p:nvPr/>
        </p:nvSpPr>
        <p:spPr>
          <a:xfrm>
            <a:off x="5874027" y="523546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17AFE7-2031-A941-B007-71776D903806}"/>
              </a:ext>
            </a:extLst>
          </p:cNvPr>
          <p:cNvSpPr txBox="1"/>
          <p:nvPr/>
        </p:nvSpPr>
        <p:spPr>
          <a:xfrm>
            <a:off x="8860688" y="5266718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4311965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234BF-E322-4B4D-B5BB-5B2F4CF99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Roof Arc Angle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7DA2EB-2A51-3D4E-88A8-359A0A2158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4189" y="1575087"/>
            <a:ext cx="4022558" cy="481185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Three angles measured on AP (A), iliac oblique (B), and obturator oblique (C)</a:t>
            </a:r>
            <a:r>
              <a:rPr lang="en-US" baseline="30000" dirty="0"/>
              <a:t>7</a:t>
            </a:r>
            <a:endParaRPr lang="en-US" dirty="0"/>
          </a:p>
          <a:p>
            <a:pPr lvl="1"/>
            <a:r>
              <a:rPr lang="en-US" dirty="0"/>
              <a:t>Vertical line drawn through center of acetabulum</a:t>
            </a:r>
          </a:p>
          <a:p>
            <a:pPr lvl="1"/>
            <a:r>
              <a:rPr lang="en-US" dirty="0"/>
              <a:t>Another line, 45 degrees from that starting at the center of the acetabulum</a:t>
            </a:r>
          </a:p>
          <a:p>
            <a:r>
              <a:rPr lang="en-US" dirty="0"/>
              <a:t>If fracture falls within the angle drawn on any of the views, considered to be in weight-bearing dome</a:t>
            </a:r>
            <a:r>
              <a:rPr lang="en-US" baseline="30000" dirty="0"/>
              <a:t>7</a:t>
            </a:r>
            <a:endParaRPr lang="en-US" dirty="0"/>
          </a:p>
          <a:p>
            <a:pPr lvl="1"/>
            <a:r>
              <a:rPr lang="en-US" dirty="0"/>
              <a:t>Relative indication for surgery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4B44B3-DE3F-CC42-957F-BFF4D051010B}"/>
              </a:ext>
            </a:extLst>
          </p:cNvPr>
          <p:cNvSpPr txBox="1"/>
          <p:nvPr/>
        </p:nvSpPr>
        <p:spPr>
          <a:xfrm>
            <a:off x="4746916" y="5294116"/>
            <a:ext cx="74264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/>
              <a:t>Images from Laura Blum, MD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A989D77-0BAF-3847-BCEF-C8BCB77C7A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636" y="1253331"/>
            <a:ext cx="2208141" cy="43513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D05401-1D76-8540-8430-4BB550A25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777" y="1271992"/>
            <a:ext cx="2582011" cy="43185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FA696B-0182-5D4F-9D7F-9AAB7AD613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766" y="1253331"/>
            <a:ext cx="2348041" cy="43185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B675C1-C68C-4541-AB23-BB8060B44B46}"/>
              </a:ext>
            </a:extLst>
          </p:cNvPr>
          <p:cNvSpPr txBox="1"/>
          <p:nvPr/>
        </p:nvSpPr>
        <p:spPr>
          <a:xfrm>
            <a:off x="4859640" y="132135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C71A24-A3EA-5049-8750-3AC7F2477A3B}"/>
              </a:ext>
            </a:extLst>
          </p:cNvPr>
          <p:cNvSpPr txBox="1"/>
          <p:nvPr/>
        </p:nvSpPr>
        <p:spPr>
          <a:xfrm>
            <a:off x="7084422" y="125333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E8AA30-D829-1F41-9FF0-A81D046B74C2}"/>
              </a:ext>
            </a:extLst>
          </p:cNvPr>
          <p:cNvSpPr txBox="1"/>
          <p:nvPr/>
        </p:nvSpPr>
        <p:spPr>
          <a:xfrm>
            <a:off x="9432766" y="1253331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E09AC36-2D16-7B4B-AED1-A6C953D75D20}"/>
              </a:ext>
            </a:extLst>
          </p:cNvPr>
          <p:cNvCxnSpPr>
            <a:cxnSpLocks/>
          </p:cNvCxnSpPr>
          <p:nvPr/>
        </p:nvCxnSpPr>
        <p:spPr>
          <a:xfrm flipV="1">
            <a:off x="5996558" y="2831840"/>
            <a:ext cx="0" cy="2364306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4D8BB8C-D998-C448-ABC8-3C2B0D4B41F8}"/>
              </a:ext>
            </a:extLst>
          </p:cNvPr>
          <p:cNvCxnSpPr>
            <a:cxnSpLocks/>
          </p:cNvCxnSpPr>
          <p:nvPr/>
        </p:nvCxnSpPr>
        <p:spPr>
          <a:xfrm flipV="1">
            <a:off x="5996635" y="2831840"/>
            <a:ext cx="557402" cy="653143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85682C4-F5CF-9540-BF6C-E205BAC82C13}"/>
              </a:ext>
            </a:extLst>
          </p:cNvPr>
          <p:cNvCxnSpPr>
            <a:cxnSpLocks/>
          </p:cNvCxnSpPr>
          <p:nvPr/>
        </p:nvCxnSpPr>
        <p:spPr>
          <a:xfrm flipV="1">
            <a:off x="8406458" y="3274038"/>
            <a:ext cx="0" cy="2364306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9995663-AD71-B949-996C-7E6613088712}"/>
              </a:ext>
            </a:extLst>
          </p:cNvPr>
          <p:cNvCxnSpPr>
            <a:cxnSpLocks/>
          </p:cNvCxnSpPr>
          <p:nvPr/>
        </p:nvCxnSpPr>
        <p:spPr>
          <a:xfrm flipV="1">
            <a:off x="8406535" y="3274038"/>
            <a:ext cx="557402" cy="653143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98567BE-2460-094C-A59D-95238AAC903C}"/>
              </a:ext>
            </a:extLst>
          </p:cNvPr>
          <p:cNvCxnSpPr>
            <a:cxnSpLocks/>
          </p:cNvCxnSpPr>
          <p:nvPr/>
        </p:nvCxnSpPr>
        <p:spPr>
          <a:xfrm flipV="1">
            <a:off x="10879974" y="2937822"/>
            <a:ext cx="0" cy="2882168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E44C22D-F39C-D84C-899C-2A3A3014211E}"/>
              </a:ext>
            </a:extLst>
          </p:cNvPr>
          <p:cNvCxnSpPr>
            <a:cxnSpLocks/>
          </p:cNvCxnSpPr>
          <p:nvPr/>
        </p:nvCxnSpPr>
        <p:spPr>
          <a:xfrm flipV="1">
            <a:off x="10880051" y="3274038"/>
            <a:ext cx="647760" cy="834789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09198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400C9-38E7-0C43-A356-4DC5538B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39" y="103871"/>
            <a:ext cx="10515600" cy="1325563"/>
          </a:xfrm>
        </p:spPr>
        <p:txBody>
          <a:bodyPr/>
          <a:lstStyle/>
          <a:p>
            <a:r>
              <a:rPr lang="en-US" u="sng" dirty="0"/>
              <a:t>Stress Exam Under Anesthesia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6EBFE-59F7-394C-8BE1-1D561C3E85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9703" y="1812882"/>
            <a:ext cx="5181600" cy="4667250"/>
          </a:xfrm>
        </p:spPr>
        <p:txBody>
          <a:bodyPr/>
          <a:lstStyle/>
          <a:p>
            <a:r>
              <a:rPr lang="en-US" dirty="0"/>
              <a:t>Dynamic stress views</a:t>
            </a:r>
          </a:p>
          <a:p>
            <a:pPr lvl="1"/>
            <a:r>
              <a:rPr lang="en-US" dirty="0"/>
              <a:t>Typically used to evaluate stability of posterior wall fractures</a:t>
            </a:r>
            <a:r>
              <a:rPr lang="en-US" baseline="30000" dirty="0"/>
              <a:t>2</a:t>
            </a:r>
            <a:endParaRPr lang="en-US" dirty="0"/>
          </a:p>
          <a:p>
            <a:pPr lvl="1"/>
            <a:r>
              <a:rPr lang="en-US" dirty="0"/>
              <a:t>Assess for congruity while loading force through the femur longitudinally</a:t>
            </a:r>
            <a:r>
              <a:rPr lang="en-US" baseline="30000" dirty="0"/>
              <a:t>2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Flex &gt;90 degrees </a:t>
            </a:r>
          </a:p>
          <a:p>
            <a:pPr lvl="2"/>
            <a:r>
              <a:rPr lang="en-US" dirty="0"/>
              <a:t>Flex, internally rotate approximately 20 degrees </a:t>
            </a:r>
            <a:r>
              <a:rPr lang="en-US" dirty="0">
                <a:sym typeface="Wingdings" pitchFamily="2" charset="2"/>
              </a:rPr>
              <a:t> assess for congruity</a:t>
            </a:r>
            <a:endParaRPr lang="en-US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A4608327-78FB-1742-807E-5A38F9D17377}"/>
              </a:ext>
            </a:extLst>
          </p:cNvPr>
          <p:cNvSpPr/>
          <p:nvPr/>
        </p:nvSpPr>
        <p:spPr>
          <a:xfrm>
            <a:off x="8714890" y="3570615"/>
            <a:ext cx="978408" cy="484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4FC4926-7ACC-5D4C-BE51-717570D588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548" y="1183029"/>
            <a:ext cx="3733401" cy="2963478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E33A17-8A6C-464B-989D-1E50C9A54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215" y="2527257"/>
            <a:ext cx="3733401" cy="3909212"/>
          </a:xfrm>
          <a:prstGeom prst="rect">
            <a:avLst/>
          </a:prstGeom>
        </p:spPr>
      </p:pic>
      <p:sp>
        <p:nvSpPr>
          <p:cNvPr id="17" name="Arc 16">
            <a:extLst>
              <a:ext uri="{FF2B5EF4-FFF2-40B4-BE49-F238E27FC236}">
                <a16:creationId xmlns:a16="http://schemas.microsoft.com/office/drawing/2014/main" id="{5EF26E83-73DD-0243-9A32-27472B412604}"/>
              </a:ext>
            </a:extLst>
          </p:cNvPr>
          <p:cNvSpPr/>
          <p:nvPr/>
        </p:nvSpPr>
        <p:spPr>
          <a:xfrm rot="930292">
            <a:off x="6110630" y="1418216"/>
            <a:ext cx="1191912" cy="1167541"/>
          </a:xfrm>
          <a:prstGeom prst="arc">
            <a:avLst>
              <a:gd name="adj1" fmla="val 16200000"/>
              <a:gd name="adj2" fmla="val 47423"/>
            </a:avLst>
          </a:prstGeom>
          <a:ln w="158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5E04D562-35D4-5C4D-A0BA-2F8A70278D21}"/>
              </a:ext>
            </a:extLst>
          </p:cNvPr>
          <p:cNvSpPr/>
          <p:nvPr/>
        </p:nvSpPr>
        <p:spPr>
          <a:xfrm rot="789648">
            <a:off x="5979803" y="1483261"/>
            <a:ext cx="1191912" cy="1167541"/>
          </a:xfrm>
          <a:prstGeom prst="arc">
            <a:avLst>
              <a:gd name="adj1" fmla="val 16200000"/>
              <a:gd name="adj2" fmla="val 47423"/>
            </a:avLst>
          </a:prstGeom>
          <a:ln w="158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E167ACE5-E406-D44B-AA49-75D06996975F}"/>
              </a:ext>
            </a:extLst>
          </p:cNvPr>
          <p:cNvSpPr/>
          <p:nvPr/>
        </p:nvSpPr>
        <p:spPr>
          <a:xfrm rot="491855">
            <a:off x="8260747" y="3962784"/>
            <a:ext cx="1455095" cy="1503760"/>
          </a:xfrm>
          <a:prstGeom prst="arc">
            <a:avLst>
              <a:gd name="adj1" fmla="val 16200000"/>
              <a:gd name="adj2" fmla="val 47423"/>
            </a:avLst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AB66B50D-2F0F-3E4E-80C8-F31444DCE7F6}"/>
              </a:ext>
            </a:extLst>
          </p:cNvPr>
          <p:cNvSpPr/>
          <p:nvPr/>
        </p:nvSpPr>
        <p:spPr>
          <a:xfrm rot="491855">
            <a:off x="7886864" y="3844569"/>
            <a:ext cx="2229684" cy="1975561"/>
          </a:xfrm>
          <a:prstGeom prst="arc">
            <a:avLst>
              <a:gd name="adj1" fmla="val 16200000"/>
              <a:gd name="adj2" fmla="val 47423"/>
            </a:avLst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ED88783B-AA83-4443-B6B9-4B9906F6EA8E}"/>
              </a:ext>
            </a:extLst>
          </p:cNvPr>
          <p:cNvSpPr/>
          <p:nvPr/>
        </p:nvSpPr>
        <p:spPr>
          <a:xfrm rot="2353915">
            <a:off x="7322570" y="2636950"/>
            <a:ext cx="1296109" cy="466033"/>
          </a:xfrm>
          <a:prstGeom prst="rightArrow">
            <a:avLst>
              <a:gd name="adj1" fmla="val 5007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85BA07-1544-594D-B68F-F99B87B51799}"/>
              </a:ext>
            </a:extLst>
          </p:cNvPr>
          <p:cNvSpPr txBox="1"/>
          <p:nvPr/>
        </p:nvSpPr>
        <p:spPr>
          <a:xfrm rot="2371145">
            <a:off x="7527490" y="2701501"/>
            <a:ext cx="987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stress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360284-D76F-AB4B-B8F5-9892132AE94D}"/>
              </a:ext>
            </a:extLst>
          </p:cNvPr>
          <p:cNvSpPr txBox="1"/>
          <p:nvPr/>
        </p:nvSpPr>
        <p:spPr>
          <a:xfrm>
            <a:off x="5268818" y="4074100"/>
            <a:ext cx="248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Images courtesy of  Luke Harmer, MD</a:t>
            </a:r>
          </a:p>
        </p:txBody>
      </p:sp>
    </p:spTree>
    <p:extLst>
      <p:ext uri="{BB962C8B-B14F-4D97-AF65-F5344CB8AC3E}">
        <p14:creationId xmlns:p14="http://schemas.microsoft.com/office/powerpoint/2010/main" val="11824056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3D374-2D2D-9E4A-8090-D453B68D7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6910"/>
            <a:ext cx="10515600" cy="1004179"/>
          </a:xfrm>
        </p:spPr>
        <p:txBody>
          <a:bodyPr/>
          <a:lstStyle/>
          <a:p>
            <a:pPr algn="ctr"/>
            <a:r>
              <a:rPr lang="en-US" dirty="0"/>
              <a:t>CT Evaluation</a:t>
            </a:r>
          </a:p>
        </p:txBody>
      </p:sp>
    </p:spTree>
    <p:extLst>
      <p:ext uri="{BB962C8B-B14F-4D97-AF65-F5344CB8AC3E}">
        <p14:creationId xmlns:p14="http://schemas.microsoft.com/office/powerpoint/2010/main" val="3735784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720"/>
            <a:ext cx="10515600" cy="1325563"/>
          </a:xfrm>
        </p:spPr>
        <p:txBody>
          <a:bodyPr/>
          <a:lstStyle/>
          <a:p>
            <a:r>
              <a:rPr lang="en-US" b="1" u="sng" dirty="0"/>
              <a:t>Obturator Oblique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416D6028-CFE1-3646-B4F0-E066DA4485B2}"/>
              </a:ext>
            </a:extLst>
          </p:cNvPr>
          <p:cNvSpPr txBox="1">
            <a:spLocks/>
          </p:cNvSpPr>
          <p:nvPr/>
        </p:nvSpPr>
        <p:spPr>
          <a:xfrm>
            <a:off x="838201" y="1561513"/>
            <a:ext cx="4183966" cy="4501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Injured hemipelvis bumped up, toward XR beam</a:t>
            </a:r>
            <a:r>
              <a:rPr lang="en-US" sz="2400" baseline="30000" dirty="0"/>
              <a:t>1,2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/>
              <a:t>Iliac cross section small as possible</a:t>
            </a:r>
            <a:r>
              <a:rPr lang="en-US" sz="2400" baseline="30000" dirty="0"/>
              <a:t>1</a:t>
            </a:r>
            <a:r>
              <a:rPr lang="en-US" sz="2400" dirty="0"/>
              <a:t> </a:t>
            </a:r>
          </a:p>
          <a:p>
            <a:r>
              <a:rPr lang="en-US" sz="2400" dirty="0"/>
              <a:t>Perfectly displays outline of the obturator ring</a:t>
            </a:r>
            <a:r>
              <a:rPr lang="en-US" sz="2400" baseline="30000" dirty="0"/>
              <a:t>1</a:t>
            </a:r>
            <a:endParaRPr lang="en-US" sz="2400" dirty="0"/>
          </a:p>
          <a:p>
            <a:r>
              <a:rPr lang="en-US" sz="2400" dirty="0"/>
              <a:t>Best demonstrates</a:t>
            </a:r>
          </a:p>
          <a:p>
            <a:pPr lvl="1"/>
            <a:r>
              <a:rPr lang="en-US" sz="2000" dirty="0">
                <a:solidFill>
                  <a:srgbClr val="FFC000"/>
                </a:solidFill>
              </a:rPr>
              <a:t>Anterior column</a:t>
            </a:r>
          </a:p>
          <a:p>
            <a:pPr lvl="1"/>
            <a:r>
              <a:rPr lang="en-US" sz="2000" dirty="0">
                <a:solidFill>
                  <a:srgbClr val="7030A0"/>
                </a:solidFill>
              </a:rPr>
              <a:t>Posterior wall</a:t>
            </a:r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8FD969-AE55-9C40-A856-6EBF5B431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37" y="1102530"/>
            <a:ext cx="5316282" cy="4683712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2F4B9A9-6F46-514A-94C1-29FA5511D52E}"/>
              </a:ext>
            </a:extLst>
          </p:cNvPr>
          <p:cNvSpPr txBox="1">
            <a:spLocks/>
          </p:cNvSpPr>
          <p:nvPr/>
        </p:nvSpPr>
        <p:spPr>
          <a:xfrm>
            <a:off x="5955673" y="5751598"/>
            <a:ext cx="4327358" cy="4968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Image courtesy of Dr. Raymond Wright, MD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C2FEB54-89A5-CB4F-BD4F-AC7BF3B3B657}"/>
                  </a:ext>
                </a:extLst>
              </p14:cNvPr>
              <p14:cNvContentPartPr/>
              <p14:nvPr/>
            </p14:nvContentPartPr>
            <p14:xfrm>
              <a:off x="7150905" y="2631114"/>
              <a:ext cx="285840" cy="326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C2FEB54-89A5-CB4F-BD4F-AC7BF3B3B65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33625" y="2613834"/>
                <a:ext cx="320400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2E4A2F8-2D06-9045-A3E7-56CCE887AB55}"/>
                  </a:ext>
                </a:extLst>
              </p14:cNvPr>
              <p14:cNvContentPartPr/>
              <p14:nvPr/>
            </p14:nvContentPartPr>
            <p14:xfrm>
              <a:off x="7436025" y="2956914"/>
              <a:ext cx="264960" cy="264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2E4A2F8-2D06-9045-A3E7-56CCE887AB5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18745" y="2939634"/>
                <a:ext cx="299520" cy="29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86DB545-7D91-8346-83CB-CE38F23A93CF}"/>
                  </a:ext>
                </a:extLst>
              </p14:cNvPr>
              <p14:cNvContentPartPr/>
              <p14:nvPr/>
            </p14:nvContentPartPr>
            <p14:xfrm>
              <a:off x="7700625" y="3220794"/>
              <a:ext cx="228960" cy="2228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86DB545-7D91-8346-83CB-CE38F23A93C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83345" y="3203514"/>
                <a:ext cx="263520" cy="25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514FEBA-B37D-4D4C-8463-9080DD6B9263}"/>
                  </a:ext>
                </a:extLst>
              </p14:cNvPr>
              <p14:cNvContentPartPr/>
              <p14:nvPr/>
            </p14:nvContentPartPr>
            <p14:xfrm>
              <a:off x="7925625" y="3446154"/>
              <a:ext cx="456840" cy="3729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514FEBA-B37D-4D4C-8463-9080DD6B926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908345" y="3428874"/>
                <a:ext cx="491400" cy="40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59F6A18-DBBF-5E4E-9E33-CEE642DDEE9A}"/>
                  </a:ext>
                </a:extLst>
              </p14:cNvPr>
              <p14:cNvContentPartPr/>
              <p14:nvPr/>
            </p14:nvContentPartPr>
            <p14:xfrm>
              <a:off x="8381745" y="3818754"/>
              <a:ext cx="469800" cy="2390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59F6A18-DBBF-5E4E-9E33-CEE642DDEE9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364465" y="3801474"/>
                <a:ext cx="504360" cy="2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D7BD635-ED00-D846-BEC6-B01032503167}"/>
                  </a:ext>
                </a:extLst>
              </p14:cNvPr>
              <p14:cNvContentPartPr/>
              <p14:nvPr/>
            </p14:nvContentPartPr>
            <p14:xfrm>
              <a:off x="8851185" y="4057434"/>
              <a:ext cx="431280" cy="20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D7BD635-ED00-D846-BEC6-B0103250316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833905" y="4040154"/>
                <a:ext cx="4658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2B4125C-BD28-D847-9207-1A304769C30E}"/>
                  </a:ext>
                </a:extLst>
              </p14:cNvPr>
              <p14:cNvContentPartPr/>
              <p14:nvPr/>
            </p14:nvContentPartPr>
            <p14:xfrm>
              <a:off x="7164585" y="3157074"/>
              <a:ext cx="101520" cy="3769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2B4125C-BD28-D847-9207-1A304769C30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147305" y="3139794"/>
                <a:ext cx="13608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16AE16A-8AB2-394F-81C7-C8CB6C8A7DCE}"/>
                  </a:ext>
                </a:extLst>
              </p14:cNvPr>
              <p14:cNvContentPartPr/>
              <p14:nvPr/>
            </p14:nvContentPartPr>
            <p14:xfrm>
              <a:off x="7005465" y="3533634"/>
              <a:ext cx="159480" cy="234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16AE16A-8AB2-394F-81C7-C8CB6C8A7DC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988185" y="3516354"/>
                <a:ext cx="19404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1438F49-B0E5-5549-91BF-D89DF0B63CAC}"/>
                  </a:ext>
                </a:extLst>
              </p14:cNvPr>
              <p14:cNvContentPartPr/>
              <p14:nvPr/>
            </p14:nvContentPartPr>
            <p14:xfrm>
              <a:off x="6929865" y="3767994"/>
              <a:ext cx="75960" cy="350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1438F49-B0E5-5549-91BF-D89DF0B63CA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912585" y="3750714"/>
                <a:ext cx="110520" cy="38484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60CAFA8-E454-BB47-95E0-2B6835E61D67}"/>
              </a:ext>
            </a:extLst>
          </p:cNvPr>
          <p:cNvSpPr txBox="1"/>
          <p:nvPr/>
        </p:nvSpPr>
        <p:spPr>
          <a:xfrm>
            <a:off x="7085205" y="5227959"/>
            <a:ext cx="18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Obturator oblique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E131AE-9675-114C-A37B-4BBB9E28152B}"/>
              </a:ext>
            </a:extLst>
          </p:cNvPr>
          <p:cNvSpPr txBox="1"/>
          <p:nvPr/>
        </p:nvSpPr>
        <p:spPr>
          <a:xfrm>
            <a:off x="9192563" y="1910287"/>
            <a:ext cx="131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Iliac oblique</a:t>
            </a:r>
          </a:p>
        </p:txBody>
      </p:sp>
    </p:spTree>
    <p:extLst>
      <p:ext uri="{BB962C8B-B14F-4D97-AF65-F5344CB8AC3E}">
        <p14:creationId xmlns:p14="http://schemas.microsoft.com/office/powerpoint/2010/main" val="24351691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35" y="-162256"/>
            <a:ext cx="11338561" cy="1325563"/>
          </a:xfrm>
        </p:spPr>
        <p:txBody>
          <a:bodyPr>
            <a:normAutofit/>
          </a:bodyPr>
          <a:lstStyle/>
          <a:p>
            <a:r>
              <a:rPr lang="en-US" u="sng" dirty="0"/>
              <a:t>CT Evaluation: Associated Injuries</a:t>
            </a:r>
            <a:endParaRPr lang="en-US" b="1" u="sng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719" y="1448973"/>
            <a:ext cx="5181600" cy="461862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Soft tissue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0B0F0"/>
                </a:solidFill>
              </a:rPr>
              <a:t>Morel-Lavallee</a:t>
            </a:r>
          </a:p>
          <a:p>
            <a:pPr>
              <a:lnSpc>
                <a:spcPct val="100000"/>
              </a:lnSpc>
            </a:pPr>
            <a:r>
              <a:rPr lang="en-US" dirty="0"/>
              <a:t>Genitourinary</a:t>
            </a:r>
          </a:p>
          <a:p>
            <a:pPr>
              <a:lnSpc>
                <a:spcPct val="100000"/>
              </a:lnSpc>
            </a:pPr>
            <a:r>
              <a:rPr lang="en-US" dirty="0"/>
              <a:t>Orthopaedic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Pelvic hematoma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Bladder often shifts away from midline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Can indicate subtle pelvic ring or acetabular injury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Pelvic ring</a:t>
            </a:r>
            <a:r>
              <a:rPr lang="en-US" baseline="30000" dirty="0"/>
              <a:t>2</a:t>
            </a:r>
            <a:endParaRPr lang="en-US" dirty="0"/>
          </a:p>
          <a:p>
            <a:pPr lvl="2">
              <a:lnSpc>
                <a:spcPct val="100000"/>
              </a:lnSpc>
            </a:pPr>
            <a:r>
              <a:rPr lang="en-US" dirty="0"/>
              <a:t>Sacral fracture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Sacroiliac joint disruption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Contralateral rami fractures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Proximal femur/femoral head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8" name="New picture">
            <a:extLst>
              <a:ext uri="{FF2B5EF4-FFF2-40B4-BE49-F238E27FC236}">
                <a16:creationId xmlns:a16="http://schemas.microsoft.com/office/drawing/2014/main" id="{081EFC90-E07D-6A4A-A251-86CA5A02DBA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5886"/>
          <a:stretch/>
        </p:blipFill>
        <p:spPr bwMode="auto">
          <a:xfrm>
            <a:off x="6344000" y="929713"/>
            <a:ext cx="4725798" cy="260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293D29-6054-0948-A5CA-73959F0EFBF7}"/>
              </a:ext>
            </a:extLst>
          </p:cNvPr>
          <p:cNvSpPr txBox="1"/>
          <p:nvPr/>
        </p:nvSpPr>
        <p:spPr>
          <a:xfrm>
            <a:off x="6259515" y="3194360"/>
            <a:ext cx="4825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  <p:pic>
        <p:nvPicPr>
          <p:cNvPr id="3" name="Picture 2" descr="A picture containing indoor, sitting, cup, table&#10;&#10;Description automatically generated">
            <a:extLst>
              <a:ext uri="{FF2B5EF4-FFF2-40B4-BE49-F238E27FC236}">
                <a16:creationId xmlns:a16="http://schemas.microsoft.com/office/drawing/2014/main" id="{645DF6C0-42F2-0B46-A2D3-6146110F43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748" y="3940662"/>
            <a:ext cx="4725798" cy="23049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1E1D549-9701-4141-BC41-73BCB4CB83C1}"/>
              </a:ext>
            </a:extLst>
          </p:cNvPr>
          <p:cNvSpPr/>
          <p:nvPr/>
        </p:nvSpPr>
        <p:spPr>
          <a:xfrm>
            <a:off x="6266245" y="590898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sz="1400" dirty="0"/>
              <a:t>Image courtesy of Dr. Laura Blum, MD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8684C09-A5E0-D744-B1A5-9F8DAED20BBE}"/>
              </a:ext>
            </a:extLst>
          </p:cNvPr>
          <p:cNvCxnSpPr>
            <a:cxnSpLocks/>
          </p:cNvCxnSpPr>
          <p:nvPr/>
        </p:nvCxnSpPr>
        <p:spPr>
          <a:xfrm flipH="1">
            <a:off x="10479367" y="4282226"/>
            <a:ext cx="242710" cy="61623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173A1B1-6289-554B-8A26-24B267D28D59}"/>
              </a:ext>
            </a:extLst>
          </p:cNvPr>
          <p:cNvCxnSpPr>
            <a:cxnSpLocks/>
          </p:cNvCxnSpPr>
          <p:nvPr/>
        </p:nvCxnSpPr>
        <p:spPr>
          <a:xfrm>
            <a:off x="6096000" y="2455018"/>
            <a:ext cx="1302791" cy="29930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60761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88467"/>
            <a:ext cx="11338561" cy="1325563"/>
          </a:xfrm>
        </p:spPr>
        <p:txBody>
          <a:bodyPr>
            <a:normAutofit/>
          </a:bodyPr>
          <a:lstStyle/>
          <a:p>
            <a:r>
              <a:rPr lang="en-US" u="sng" dirty="0"/>
              <a:t>CT Evaluation: Acetabulum</a:t>
            </a:r>
            <a:endParaRPr lang="en-US" b="1" u="sng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719" y="1294228"/>
            <a:ext cx="5181600" cy="461862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Dedicated pelvic CT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2-3mm cuts</a:t>
            </a:r>
          </a:p>
          <a:p>
            <a:pPr>
              <a:lnSpc>
                <a:spcPct val="100000"/>
              </a:lnSpc>
            </a:pPr>
            <a:r>
              <a:rPr lang="en-US" dirty="0"/>
              <a:t>Used only in conjunction with plain pelvic radiographs</a:t>
            </a:r>
            <a:r>
              <a:rPr lang="en-US" baseline="30000" dirty="0"/>
              <a:t>1,4</a:t>
            </a:r>
            <a:r>
              <a:rPr lang="en-US" dirty="0"/>
              <a:t> </a:t>
            </a:r>
          </a:p>
          <a:p>
            <a:pPr>
              <a:lnSpc>
                <a:spcPct val="100000"/>
              </a:lnSpc>
            </a:pPr>
            <a:r>
              <a:rPr lang="en-US" dirty="0"/>
              <a:t>Axial cuts provide the most information regarding relationship of fracture line to articular surface</a:t>
            </a:r>
            <a:r>
              <a:rPr lang="en-US" baseline="30000" dirty="0"/>
              <a:t>4</a:t>
            </a: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6" name="Content Placeholder 5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D4D1B0FC-DB46-FE48-8AE9-545637CBE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81" y="1542613"/>
            <a:ext cx="5181600" cy="3619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22846F-216F-7047-BD4C-27AAEAA545E2}"/>
              </a:ext>
            </a:extLst>
          </p:cNvPr>
          <p:cNvSpPr txBox="1"/>
          <p:nvPr/>
        </p:nvSpPr>
        <p:spPr>
          <a:xfrm>
            <a:off x="5911090" y="5126235"/>
            <a:ext cx="5075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Image courtesy of Dr. Raymond Wright, MD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1827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306288"/>
            <a:ext cx="11338561" cy="1325563"/>
          </a:xfrm>
        </p:spPr>
        <p:txBody>
          <a:bodyPr>
            <a:normAutofit/>
          </a:bodyPr>
          <a:lstStyle/>
          <a:p>
            <a:r>
              <a:rPr lang="en-US" u="sng" dirty="0"/>
              <a:t>CT Evaluation: Acetabulum</a:t>
            </a:r>
            <a:endParaRPr lang="en-US" b="1" u="sng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719" y="1463040"/>
            <a:ext cx="5181600" cy="461862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Recognizing patterns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Axial view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A.) </a:t>
            </a:r>
            <a:r>
              <a:rPr lang="en-US" b="1" dirty="0"/>
              <a:t>Column fractures: Horizontal </a:t>
            </a:r>
            <a:r>
              <a:rPr lang="en-US" dirty="0"/>
              <a:t>(coronal) orientation</a:t>
            </a:r>
            <a:r>
              <a:rPr lang="en-US" baseline="30000" dirty="0"/>
              <a:t>1,4</a:t>
            </a:r>
            <a:endParaRPr lang="en-US" dirty="0"/>
          </a:p>
          <a:p>
            <a:pPr lvl="2">
              <a:lnSpc>
                <a:spcPct val="100000"/>
              </a:lnSpc>
            </a:pPr>
            <a:r>
              <a:rPr lang="en-US" dirty="0"/>
              <a:t>B.) </a:t>
            </a:r>
            <a:r>
              <a:rPr lang="en-US" b="1" dirty="0"/>
              <a:t>Transverse: Vertical </a:t>
            </a:r>
            <a:r>
              <a:rPr lang="en-US" dirty="0"/>
              <a:t>(sagittal orientation)</a:t>
            </a:r>
            <a:r>
              <a:rPr lang="en-US" baseline="30000" dirty="0"/>
              <a:t>1,4</a:t>
            </a:r>
            <a:endParaRPr lang="en-US" dirty="0"/>
          </a:p>
          <a:p>
            <a:pPr lvl="2">
              <a:lnSpc>
                <a:spcPct val="100000"/>
              </a:lnSpc>
            </a:pPr>
            <a:r>
              <a:rPr lang="en-US" dirty="0"/>
              <a:t>C.) Anterior wall: Oblique</a:t>
            </a:r>
            <a:r>
              <a:rPr lang="en-US" baseline="30000" dirty="0"/>
              <a:t>1,2</a:t>
            </a:r>
            <a:endParaRPr lang="en-US" dirty="0"/>
          </a:p>
          <a:p>
            <a:pPr lvl="3">
              <a:lnSpc>
                <a:spcPct val="100000"/>
              </a:lnSpc>
            </a:pPr>
            <a:r>
              <a:rPr lang="en-US" dirty="0"/>
              <a:t>Travels anteriorly and medially</a:t>
            </a:r>
          </a:p>
          <a:p>
            <a:pPr lvl="3">
              <a:lnSpc>
                <a:spcPct val="100000"/>
              </a:lnSpc>
            </a:pPr>
            <a:r>
              <a:rPr lang="en-US" dirty="0"/>
              <a:t>~45 degrees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D.) Posterior wall: Oblique</a:t>
            </a:r>
            <a:r>
              <a:rPr lang="en-US" baseline="30000" dirty="0"/>
              <a:t>1,2</a:t>
            </a:r>
            <a:endParaRPr lang="en-US" dirty="0"/>
          </a:p>
          <a:p>
            <a:pPr lvl="3">
              <a:lnSpc>
                <a:spcPct val="100000"/>
              </a:lnSpc>
            </a:pPr>
            <a:r>
              <a:rPr lang="en-US" dirty="0"/>
              <a:t>Travels anteriorly and laterally</a:t>
            </a:r>
          </a:p>
          <a:p>
            <a:pPr lvl="3">
              <a:lnSpc>
                <a:spcPct val="100000"/>
              </a:lnSpc>
            </a:pPr>
            <a:r>
              <a:rPr lang="en-US" dirty="0"/>
              <a:t>~45 degrees</a:t>
            </a:r>
          </a:p>
          <a:p>
            <a:pPr marL="1371600" lvl="3" indent="0">
              <a:lnSpc>
                <a:spcPct val="100000"/>
              </a:lnSpc>
              <a:buNone/>
            </a:pPr>
            <a:endParaRPr lang="en-US" dirty="0"/>
          </a:p>
          <a:p>
            <a:pPr lvl="3"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1AE062-059A-DB41-B47B-0B2D885AA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152" y="3737182"/>
            <a:ext cx="1701800" cy="1943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091876-0048-2341-B6D2-A85F4298D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613" y="3737182"/>
            <a:ext cx="1701800" cy="1943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2729C2-ABD4-BB46-9831-C08004F4B2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82" y="1334119"/>
            <a:ext cx="1701800" cy="2321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914A47-32C3-5841-A8F3-7D4E3969F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115" y="1334118"/>
            <a:ext cx="1701800" cy="23219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361166-F06F-934D-9ABA-F94566AE3AC0}"/>
              </a:ext>
            </a:extLst>
          </p:cNvPr>
          <p:cNvSpPr txBox="1"/>
          <p:nvPr/>
        </p:nvSpPr>
        <p:spPr>
          <a:xfrm>
            <a:off x="8353587" y="5640114"/>
            <a:ext cx="2302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Images from Laura Blum, MD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F707C63-3C54-2D41-AEF4-BD4357D26CB0}"/>
              </a:ext>
            </a:extLst>
          </p:cNvPr>
          <p:cNvCxnSpPr/>
          <p:nvPr/>
        </p:nvCxnSpPr>
        <p:spPr>
          <a:xfrm flipV="1">
            <a:off x="9504703" y="2014780"/>
            <a:ext cx="0" cy="1286359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3A4E20A-0A0B-714B-A07B-5B1DA5DD0BE8}"/>
              </a:ext>
            </a:extLst>
          </p:cNvPr>
          <p:cNvCxnSpPr>
            <a:cxnSpLocks/>
          </p:cNvCxnSpPr>
          <p:nvPr/>
        </p:nvCxnSpPr>
        <p:spPr>
          <a:xfrm>
            <a:off x="7259561" y="2632332"/>
            <a:ext cx="1159075" cy="1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DBCFB68-E535-3E46-902A-E68B7B9D49C0}"/>
              </a:ext>
            </a:extLst>
          </p:cNvPr>
          <p:cNvCxnSpPr>
            <a:cxnSpLocks/>
          </p:cNvCxnSpPr>
          <p:nvPr/>
        </p:nvCxnSpPr>
        <p:spPr>
          <a:xfrm flipV="1">
            <a:off x="9527486" y="4861924"/>
            <a:ext cx="158027" cy="55621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FD5ADE2-DCCE-264F-9DFC-6A393A1ACD4D}"/>
              </a:ext>
            </a:extLst>
          </p:cNvPr>
          <p:cNvCxnSpPr>
            <a:cxnSpLocks/>
          </p:cNvCxnSpPr>
          <p:nvPr/>
        </p:nvCxnSpPr>
        <p:spPr>
          <a:xfrm flipH="1" flipV="1">
            <a:off x="7454685" y="3990690"/>
            <a:ext cx="223806" cy="455347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DF6A1F2-E28B-4C44-A428-453E9A3A9F87}"/>
              </a:ext>
            </a:extLst>
          </p:cNvPr>
          <p:cNvSpPr txBox="1"/>
          <p:nvPr/>
        </p:nvSpPr>
        <p:spPr>
          <a:xfrm>
            <a:off x="6967878" y="128757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D51E18-1C20-0B46-93A8-2D69F14DB4FA}"/>
              </a:ext>
            </a:extLst>
          </p:cNvPr>
          <p:cNvSpPr txBox="1"/>
          <p:nvPr/>
        </p:nvSpPr>
        <p:spPr>
          <a:xfrm>
            <a:off x="8789510" y="1297142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1A9F2E-C981-9A4B-BDF3-31A60DC96D7F}"/>
              </a:ext>
            </a:extLst>
          </p:cNvPr>
          <p:cNvSpPr txBox="1"/>
          <p:nvPr/>
        </p:nvSpPr>
        <p:spPr>
          <a:xfrm>
            <a:off x="6970606" y="367519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3976E6-D4AE-6144-BAF4-F943A18DEED9}"/>
              </a:ext>
            </a:extLst>
          </p:cNvPr>
          <p:cNvSpPr txBox="1"/>
          <p:nvPr/>
        </p:nvSpPr>
        <p:spPr>
          <a:xfrm>
            <a:off x="8784793" y="3684658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9009204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u="sng" dirty="0"/>
              <a:t>CT Evaluation: Acetabulum</a:t>
            </a:r>
            <a:endParaRPr lang="en-US" b="1" u="sng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719" y="1294228"/>
            <a:ext cx="5181600" cy="461862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Better characterizes fractures</a:t>
            </a:r>
            <a:r>
              <a:rPr lang="en-US" baseline="30000" dirty="0"/>
              <a:t>1,4</a:t>
            </a:r>
            <a:r>
              <a:rPr lang="en-US" dirty="0"/>
              <a:t> </a:t>
            </a:r>
            <a:endParaRPr lang="en-US" dirty="0">
              <a:solidFill>
                <a:srgbClr val="00B0F0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0B0F0"/>
                </a:solidFill>
              </a:rPr>
              <a:t>Marginal impaction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accent4"/>
                </a:solidFill>
              </a:rPr>
              <a:t>Intra-articular fragments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Fragment size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Fragment displacement/rotation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Reduction of femoral head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Concentrically reduced, </a:t>
            </a:r>
            <a:r>
              <a:rPr lang="en-US" dirty="0" err="1"/>
              <a:t>subluxed</a:t>
            </a:r>
            <a:r>
              <a:rPr lang="en-US" dirty="0"/>
              <a:t>, dislocated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Better identify minimally displaced fractures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Femoral head impaction</a:t>
            </a:r>
          </a:p>
          <a:p>
            <a:pPr lvl="2"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4" name="Picture 3" descr="A picture containing indoor, coffee, cup, table&#10;&#10;Description automatically generated">
            <a:extLst>
              <a:ext uri="{FF2B5EF4-FFF2-40B4-BE49-F238E27FC236}">
                <a16:creationId xmlns:a16="http://schemas.microsoft.com/office/drawing/2014/main" id="{5973D08F-ACDE-284B-91E3-19FFE11319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699" y="729392"/>
            <a:ext cx="4626603" cy="286481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70AC3F2-8E9F-544F-BDA9-9A492B1574AF}"/>
              </a:ext>
            </a:extLst>
          </p:cNvPr>
          <p:cNvCxnSpPr>
            <a:cxnSpLocks/>
          </p:cNvCxnSpPr>
          <p:nvPr/>
        </p:nvCxnSpPr>
        <p:spPr>
          <a:xfrm>
            <a:off x="9491201" y="1964676"/>
            <a:ext cx="577516" cy="88394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EF913A6-E389-CF43-A0DC-73E95E66D4C9}"/>
              </a:ext>
            </a:extLst>
          </p:cNvPr>
          <p:cNvCxnSpPr>
            <a:cxnSpLocks/>
          </p:cNvCxnSpPr>
          <p:nvPr/>
        </p:nvCxnSpPr>
        <p:spPr>
          <a:xfrm flipV="1">
            <a:off x="9563958" y="2318706"/>
            <a:ext cx="569494" cy="260522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C76E306-157C-F64D-8941-326B3DA1E258}"/>
              </a:ext>
            </a:extLst>
          </p:cNvPr>
          <p:cNvSpPr txBox="1"/>
          <p:nvPr/>
        </p:nvSpPr>
        <p:spPr>
          <a:xfrm>
            <a:off x="6742210" y="6132821"/>
            <a:ext cx="3655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Images courtesy of Dr. Raymond Wright, MD</a:t>
            </a:r>
          </a:p>
        </p:txBody>
      </p:sp>
      <p:pic>
        <p:nvPicPr>
          <p:cNvPr id="8" name="Picture 7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59A2319E-35A2-8E40-94B4-E0A2140D9D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699" y="3278306"/>
            <a:ext cx="4626603" cy="291476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711A34D-3475-BD4C-9649-0132953630A9}"/>
              </a:ext>
            </a:extLst>
          </p:cNvPr>
          <p:cNvCxnSpPr>
            <a:cxnSpLocks/>
          </p:cNvCxnSpPr>
          <p:nvPr/>
        </p:nvCxnSpPr>
        <p:spPr>
          <a:xfrm flipH="1">
            <a:off x="10046806" y="5154010"/>
            <a:ext cx="778511" cy="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11539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b="1" u="sng" dirty="0" err="1"/>
              <a:t>Suchondral</a:t>
            </a:r>
            <a:r>
              <a:rPr lang="en-US" b="1" u="sng" dirty="0"/>
              <a:t> Arc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719" y="1294228"/>
            <a:ext cx="5274654" cy="4973837"/>
          </a:xfrm>
        </p:spPr>
        <p:txBody>
          <a:bodyPr>
            <a:normAutofit lnSpcReduction="10000"/>
          </a:bodyPr>
          <a:lstStyle/>
          <a:p>
            <a:pPr lvl="2"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Method used to assess articular continuity</a:t>
            </a:r>
            <a:r>
              <a:rPr lang="en-US" baseline="30000" dirty="0"/>
              <a:t>8</a:t>
            </a:r>
            <a:r>
              <a:rPr lang="en-US" dirty="0"/>
              <a:t> </a:t>
            </a:r>
            <a:endParaRPr lang="en-US" dirty="0">
              <a:solidFill>
                <a:srgbClr val="FF0000"/>
              </a:solidFill>
            </a:endParaRPr>
          </a:p>
          <a:p>
            <a:pPr lvl="2">
              <a:lnSpc>
                <a:spcPct val="100000"/>
              </a:lnSpc>
            </a:pPr>
            <a:r>
              <a:rPr lang="en-US" dirty="0"/>
              <a:t>Superior 10mm of the acetabulum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Axial CT scan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Must know thickness of CT cuts</a:t>
            </a:r>
            <a:r>
              <a:rPr lang="en-US" baseline="30000" dirty="0"/>
              <a:t>4</a:t>
            </a:r>
            <a:endParaRPr lang="en-US" dirty="0">
              <a:solidFill>
                <a:srgbClr val="FF0000"/>
              </a:solidFill>
            </a:endParaRPr>
          </a:p>
          <a:p>
            <a:pPr lvl="3">
              <a:lnSpc>
                <a:spcPct val="100000"/>
              </a:lnSpc>
            </a:pPr>
            <a:r>
              <a:rPr lang="en-US" dirty="0" err="1"/>
              <a:t>ie</a:t>
            </a:r>
            <a:r>
              <a:rPr lang="en-US" dirty="0"/>
              <a:t>. 2mm cuts </a:t>
            </a:r>
            <a:r>
              <a:rPr lang="en-US" dirty="0">
                <a:sym typeface="Wingdings" pitchFamily="2" charset="2"/>
              </a:rPr>
              <a:t> 5 “clicks” through the scan starting at the most superior portion of acetabular roof</a:t>
            </a:r>
          </a:p>
          <a:p>
            <a:pPr lvl="3">
              <a:lnSpc>
                <a:spcPct val="100000"/>
              </a:lnSpc>
            </a:pPr>
            <a:r>
              <a:rPr lang="en-US" dirty="0">
                <a:sym typeface="Wingdings" pitchFamily="2" charset="2"/>
              </a:rPr>
              <a:t>Each line on the image represents 2mm cut on CT scan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Analogous to roof arc angle 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If fracture visualized within top 10mm, considered to involve the weightbearing dome</a:t>
            </a:r>
            <a:r>
              <a:rPr lang="en-US" baseline="30000" dirty="0"/>
              <a:t>4</a:t>
            </a:r>
            <a:endParaRPr lang="en-US" dirty="0">
              <a:solidFill>
                <a:srgbClr val="FF0000"/>
              </a:solidFill>
            </a:endParaRPr>
          </a:p>
          <a:p>
            <a:pPr lvl="1">
              <a:lnSpc>
                <a:spcPct val="100000"/>
              </a:lnSpc>
            </a:pPr>
            <a:endParaRPr lang="en-US" dirty="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45BD10-5C1A-3248-AC9F-1CA162953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065" y="1075740"/>
            <a:ext cx="5274654" cy="43786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E4112D-1CA2-4F49-A568-EBF4C2415668}"/>
              </a:ext>
            </a:extLst>
          </p:cNvPr>
          <p:cNvSpPr txBox="1"/>
          <p:nvPr/>
        </p:nvSpPr>
        <p:spPr>
          <a:xfrm>
            <a:off x="9181323" y="1972095"/>
            <a:ext cx="671804" cy="429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D07531-B12B-AE4E-AB6C-18F6EE9717FB}"/>
              </a:ext>
            </a:extLst>
          </p:cNvPr>
          <p:cNvSpPr txBox="1"/>
          <p:nvPr/>
        </p:nvSpPr>
        <p:spPr>
          <a:xfrm>
            <a:off x="6106063" y="5341197"/>
            <a:ext cx="56592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Tornetta</a:t>
            </a:r>
            <a:r>
              <a:rPr lang="en-US" sz="1400" dirty="0"/>
              <a:t> P 3rd. Displaced acetabular fractures: indications for operative and nonoperative management. J Am </a:t>
            </a:r>
            <a:r>
              <a:rPr lang="en-US" sz="1400" dirty="0" err="1"/>
              <a:t>Acad</a:t>
            </a:r>
            <a:r>
              <a:rPr lang="en-US" sz="1400" dirty="0"/>
              <a:t> </a:t>
            </a:r>
            <a:r>
              <a:rPr lang="en-US" sz="1400" dirty="0" err="1"/>
              <a:t>Orthop</a:t>
            </a:r>
            <a:r>
              <a:rPr lang="en-US" sz="1400" dirty="0"/>
              <a:t> Surg. 2001 Jan-Feb;9(1):18-28. </a:t>
            </a:r>
            <a:r>
              <a:rPr lang="en-US" sz="1400" dirty="0" err="1"/>
              <a:t>doi</a:t>
            </a:r>
            <a:r>
              <a:rPr lang="en-US" sz="1400" dirty="0"/>
              <a:t>: 10.5435/00124635-200101000-00003. PMID: 11174160.</a:t>
            </a:r>
            <a:endParaRPr lang="en-US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283883798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257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u="sng" dirty="0"/>
              <a:t>CT Evaluation: 3D Recons</a:t>
            </a:r>
            <a:endParaRPr lang="en-US" b="1" u="sng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5294" y="1704120"/>
            <a:ext cx="5181600" cy="461862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Help to visualize how the fracture pattern will appear intra-operatively</a:t>
            </a:r>
            <a:r>
              <a:rPr lang="en-US" baseline="30000" dirty="0"/>
              <a:t>4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Can be helpful to plan reduction maneuvers and lag screw placement</a:t>
            </a:r>
          </a:p>
          <a:p>
            <a:pPr>
              <a:lnSpc>
                <a:spcPct val="100000"/>
              </a:lnSpc>
            </a:pPr>
            <a:r>
              <a:rPr lang="en-US" dirty="0"/>
              <a:t>Improves 3D understanding of fracture</a:t>
            </a:r>
            <a:r>
              <a:rPr lang="en-US" baseline="30000" dirty="0"/>
              <a:t>2,4</a:t>
            </a: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pic>
        <p:nvPicPr>
          <p:cNvPr id="4" name="Picture 3" descr="A picture containing mammal, priest, sitting, table&#10;&#10;Description automatically generated">
            <a:extLst>
              <a:ext uri="{FF2B5EF4-FFF2-40B4-BE49-F238E27FC236}">
                <a16:creationId xmlns:a16="http://schemas.microsoft.com/office/drawing/2014/main" id="{42EB9C1A-9E47-F84D-8022-81E410D430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8" b="1"/>
          <a:stretch/>
        </p:blipFill>
        <p:spPr>
          <a:xfrm>
            <a:off x="6243046" y="93343"/>
            <a:ext cx="3702364" cy="3195467"/>
          </a:xfrm>
          <a:prstGeom prst="rect">
            <a:avLst/>
          </a:prstGeom>
        </p:spPr>
      </p:pic>
      <p:pic>
        <p:nvPicPr>
          <p:cNvPr id="8" name="Picture 7" descr="A picture containing film, table&#10;&#10;Description automatically generated">
            <a:extLst>
              <a:ext uri="{FF2B5EF4-FFF2-40B4-BE49-F238E27FC236}">
                <a16:creationId xmlns:a16="http://schemas.microsoft.com/office/drawing/2014/main" id="{056FFD16-267C-2C42-B212-2F9080966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458" y="3227390"/>
            <a:ext cx="3702364" cy="33303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A3B093-997E-464E-AFAC-8EB51227804D}"/>
              </a:ext>
            </a:extLst>
          </p:cNvPr>
          <p:cNvSpPr txBox="1"/>
          <p:nvPr/>
        </p:nvSpPr>
        <p:spPr>
          <a:xfrm>
            <a:off x="6150692" y="6519866"/>
            <a:ext cx="3655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Images courtesy of Dr. Raymond Wright, MD</a:t>
            </a:r>
          </a:p>
        </p:txBody>
      </p:sp>
    </p:spTree>
    <p:extLst>
      <p:ext uri="{BB962C8B-B14F-4D97-AF65-F5344CB8AC3E}">
        <p14:creationId xmlns:p14="http://schemas.microsoft.com/office/powerpoint/2010/main" val="44712584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3D374-2D2D-9E4A-8090-D453B68D7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6910"/>
            <a:ext cx="10515600" cy="1004179"/>
          </a:xfrm>
        </p:spPr>
        <p:txBody>
          <a:bodyPr/>
          <a:lstStyle/>
          <a:p>
            <a:pPr algn="ctr"/>
            <a:r>
              <a:rPr lang="en-US" dirty="0"/>
              <a:t>Classification Algorithm</a:t>
            </a:r>
          </a:p>
        </p:txBody>
      </p:sp>
    </p:spTree>
    <p:extLst>
      <p:ext uri="{BB962C8B-B14F-4D97-AF65-F5344CB8AC3E}">
        <p14:creationId xmlns:p14="http://schemas.microsoft.com/office/powerpoint/2010/main" val="366952644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u="sng" dirty="0"/>
              <a:t>Classification Algorithm</a:t>
            </a:r>
            <a:endParaRPr lang="en-US" b="1" u="sng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4438" y="1561513"/>
            <a:ext cx="3778189" cy="4351338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Systematic approach for classifying acetabular fractures based on plain radiographs</a:t>
            </a:r>
            <a:r>
              <a:rPr lang="en-US" baseline="30000" dirty="0"/>
              <a:t>4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AP + </a:t>
            </a:r>
            <a:r>
              <a:rPr lang="en-US" dirty="0" err="1"/>
              <a:t>judets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First step is determining the involvement of </a:t>
            </a:r>
            <a:r>
              <a:rPr lang="en-US" dirty="0" err="1"/>
              <a:t>ilioischial</a:t>
            </a:r>
            <a:r>
              <a:rPr lang="en-US" dirty="0"/>
              <a:t> and iliopectineal lines</a:t>
            </a:r>
            <a:r>
              <a:rPr lang="en-US" baseline="30000" dirty="0"/>
              <a:t>4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  <a:p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D0A7074C-CA29-7A4C-A8E2-B88B7E82F2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047609"/>
              </p:ext>
            </p:extLst>
          </p:nvPr>
        </p:nvGraphicFramePr>
        <p:xfrm>
          <a:off x="4204908" y="1904064"/>
          <a:ext cx="7768918" cy="311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4675">
                  <a:extLst>
                    <a:ext uri="{9D8B030D-6E8A-4147-A177-3AD203B41FA5}">
                      <a16:colId xmlns:a16="http://schemas.microsoft.com/office/drawing/2014/main" val="3592681604"/>
                    </a:ext>
                  </a:extLst>
                </a:gridCol>
                <a:gridCol w="4464243">
                  <a:extLst>
                    <a:ext uri="{9D8B030D-6E8A-4147-A177-3AD203B41FA5}">
                      <a16:colId xmlns:a16="http://schemas.microsoft.com/office/drawing/2014/main" val="3962338714"/>
                    </a:ext>
                  </a:extLst>
                </a:gridCol>
              </a:tblGrid>
              <a:tr h="23474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Both Disrupted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Transverse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Transverse + posterior wall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T-type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Both column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Anterior column + posterior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hemitransverse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474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Only </a:t>
                      </a:r>
                      <a:r>
                        <a:rPr lang="en-US" b="1" dirty="0" err="1"/>
                        <a:t>ilioischial</a:t>
                      </a:r>
                      <a:r>
                        <a:rPr lang="en-US" b="1" dirty="0"/>
                        <a:t> disrupted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Posterior column</a:t>
                      </a:r>
                    </a:p>
                    <a:p>
                      <a:r>
                        <a:rPr lang="en-US" dirty="0"/>
                        <a:t>Posterior column + posterior wall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671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Only iliopectineal disrupted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Anterior column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512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Neither disrupted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Posterior wall</a:t>
                      </a:r>
                    </a:p>
                    <a:p>
                      <a:r>
                        <a:rPr lang="en-US" dirty="0"/>
                        <a:t>Anterior wall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946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374927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416958"/>
            <a:ext cx="11338561" cy="1325563"/>
          </a:xfrm>
        </p:spPr>
        <p:txBody>
          <a:bodyPr>
            <a:normAutofit/>
          </a:bodyPr>
          <a:lstStyle/>
          <a:p>
            <a:r>
              <a:rPr lang="en-US" u="sng" dirty="0"/>
              <a:t>Classification Algorithm:</a:t>
            </a:r>
            <a:br>
              <a:rPr lang="en-US" u="sng" dirty="0"/>
            </a:br>
            <a:r>
              <a:rPr lang="en-US" i="1" dirty="0"/>
              <a:t>Both lines disrupted</a:t>
            </a:r>
            <a:endParaRPr lang="en-US" b="1" i="1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50ABA-52A6-A044-A85E-FA08F2E10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1281" y="2290846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1. Both lines disrupted</a:t>
            </a:r>
          </a:p>
          <a:p>
            <a:pPr lvl="1"/>
            <a:r>
              <a:rPr lang="en-US" dirty="0"/>
              <a:t>Fracture must be:</a:t>
            </a:r>
          </a:p>
          <a:p>
            <a:pPr lvl="2"/>
            <a:r>
              <a:rPr lang="en-US" dirty="0"/>
              <a:t>Transverse</a:t>
            </a:r>
          </a:p>
          <a:p>
            <a:pPr lvl="2"/>
            <a:r>
              <a:rPr lang="en-US" dirty="0"/>
              <a:t>Transverse + posterior wall</a:t>
            </a:r>
          </a:p>
          <a:p>
            <a:pPr lvl="2"/>
            <a:r>
              <a:rPr lang="en-US" dirty="0"/>
              <a:t>T-type</a:t>
            </a:r>
          </a:p>
          <a:p>
            <a:pPr lvl="2"/>
            <a:r>
              <a:rPr lang="en-US" dirty="0"/>
              <a:t>Both column</a:t>
            </a:r>
          </a:p>
          <a:p>
            <a:pPr lvl="2"/>
            <a:r>
              <a:rPr lang="en-US" dirty="0"/>
              <a:t>Anterior column + posterior </a:t>
            </a:r>
            <a:r>
              <a:rPr lang="en-US" dirty="0" err="1"/>
              <a:t>hemitransverse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FD56E685-DE59-E747-A003-EF699840C8F4}"/>
              </a:ext>
            </a:extLst>
          </p:cNvPr>
          <p:cNvSpPr txBox="1">
            <a:spLocks/>
          </p:cNvSpPr>
          <p:nvPr/>
        </p:nvSpPr>
        <p:spPr>
          <a:xfrm>
            <a:off x="6095999" y="2089704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2. Evaluate obturator ring</a:t>
            </a:r>
            <a:r>
              <a:rPr lang="en-US" baseline="30000" dirty="0"/>
              <a:t>4</a:t>
            </a:r>
            <a:endParaRPr lang="en-US" dirty="0"/>
          </a:p>
          <a:p>
            <a:pPr lvl="1"/>
            <a:r>
              <a:rPr lang="en-US" dirty="0"/>
              <a:t>Intact</a:t>
            </a:r>
          </a:p>
          <a:p>
            <a:pPr lvl="1"/>
            <a:r>
              <a:rPr lang="en-US" dirty="0"/>
              <a:t>Disrupted</a:t>
            </a:r>
          </a:p>
          <a:p>
            <a:pPr marL="0" indent="0">
              <a:buNone/>
            </a:pPr>
            <a:r>
              <a:rPr lang="en-US" dirty="0"/>
              <a:t>3. Evaluate for involvement of the ilium</a:t>
            </a:r>
            <a:r>
              <a:rPr lang="en-US" baseline="30000" dirty="0"/>
              <a:t>4</a:t>
            </a:r>
            <a:endParaRPr lang="en-US" dirty="0"/>
          </a:p>
          <a:p>
            <a:pPr lvl="1"/>
            <a:r>
              <a:rPr lang="en-US" dirty="0"/>
              <a:t>Iliac oblique view</a:t>
            </a:r>
          </a:p>
          <a:p>
            <a:pPr marL="0" indent="0">
              <a:buNone/>
            </a:pPr>
            <a:r>
              <a:rPr lang="en-US" dirty="0"/>
              <a:t>4. Evaluate for spur sign</a:t>
            </a:r>
            <a:r>
              <a:rPr lang="en-US" baseline="30000" dirty="0"/>
              <a:t>4</a:t>
            </a:r>
            <a:endParaRPr lang="en-US" dirty="0"/>
          </a:p>
          <a:p>
            <a:pPr lvl="1"/>
            <a:r>
              <a:rPr lang="en-US" dirty="0"/>
              <a:t>Obturator oblique view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A04738-14E7-ED45-A347-68D3F8E09982}"/>
              </a:ext>
            </a:extLst>
          </p:cNvPr>
          <p:cNvSpPr txBox="1"/>
          <p:nvPr/>
        </p:nvSpPr>
        <p:spPr>
          <a:xfrm>
            <a:off x="1391449" y="6328077"/>
            <a:ext cx="1628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Mauffrey</a:t>
            </a:r>
            <a:r>
              <a:rPr lang="en-US" dirty="0"/>
              <a:t>, et al</a:t>
            </a:r>
            <a:r>
              <a:rPr lang="en-US" baseline="30000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616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416958"/>
            <a:ext cx="11338561" cy="1325563"/>
          </a:xfrm>
        </p:spPr>
        <p:txBody>
          <a:bodyPr>
            <a:normAutofit/>
          </a:bodyPr>
          <a:lstStyle/>
          <a:p>
            <a:r>
              <a:rPr lang="en-US" u="sng" dirty="0"/>
              <a:t>Classification Algorithm:</a:t>
            </a:r>
            <a:br>
              <a:rPr lang="en-US" u="sng" dirty="0"/>
            </a:br>
            <a:r>
              <a:rPr lang="en-US" i="1" dirty="0"/>
              <a:t>Both lines disrupted</a:t>
            </a:r>
            <a:endParaRPr lang="en-US" b="1" i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0335" y="3106096"/>
            <a:ext cx="2419769" cy="10167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/>
              <a:t>Both iliopectineal and </a:t>
            </a:r>
            <a:r>
              <a:rPr lang="en-US" sz="2000" dirty="0" err="1"/>
              <a:t>ilioischial</a:t>
            </a:r>
            <a:r>
              <a:rPr lang="en-US" sz="2000" dirty="0"/>
              <a:t> lines disrupted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AAE843-057B-BA4D-99C0-2A658E01A9EC}"/>
              </a:ext>
            </a:extLst>
          </p:cNvPr>
          <p:cNvSpPr txBox="1"/>
          <p:nvPr/>
        </p:nvSpPr>
        <p:spPr>
          <a:xfrm>
            <a:off x="3867246" y="3266516"/>
            <a:ext cx="144525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Is obturator</a:t>
            </a:r>
          </a:p>
          <a:p>
            <a:pPr algn="ctr"/>
            <a:r>
              <a:rPr lang="en-US" sz="2000" dirty="0"/>
              <a:t>ring intact?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FB8DF4-14B0-904A-9D34-066BD12E95B6}"/>
              </a:ext>
            </a:extLst>
          </p:cNvPr>
          <p:cNvSpPr txBox="1"/>
          <p:nvPr/>
        </p:nvSpPr>
        <p:spPr>
          <a:xfrm>
            <a:off x="5870122" y="4406249"/>
            <a:ext cx="136818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Is the ilium fractured?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190FF1-A17B-1D4C-8398-94E75E369898}"/>
              </a:ext>
            </a:extLst>
          </p:cNvPr>
          <p:cNvSpPr txBox="1"/>
          <p:nvPr/>
        </p:nvSpPr>
        <p:spPr>
          <a:xfrm>
            <a:off x="5873176" y="1518197"/>
            <a:ext cx="1745933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Is there a posterior wall fracture? (obturator oblique)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C5B7B9-A003-9B4F-A78B-75901E27A0AB}"/>
              </a:ext>
            </a:extLst>
          </p:cNvPr>
          <p:cNvSpPr txBox="1"/>
          <p:nvPr/>
        </p:nvSpPr>
        <p:spPr>
          <a:xfrm>
            <a:off x="9334356" y="680220"/>
            <a:ext cx="1551644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Transverse + posterior wall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394911-AC51-9A4B-AF6E-558A5B7DCE56}"/>
              </a:ext>
            </a:extLst>
          </p:cNvPr>
          <p:cNvSpPr txBox="1"/>
          <p:nvPr/>
        </p:nvSpPr>
        <p:spPr>
          <a:xfrm>
            <a:off x="9492773" y="2695436"/>
            <a:ext cx="128926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Transverse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F184D8-1F7D-C642-AF51-A90487C39A38}"/>
              </a:ext>
            </a:extLst>
          </p:cNvPr>
          <p:cNvSpPr txBox="1"/>
          <p:nvPr/>
        </p:nvSpPr>
        <p:spPr>
          <a:xfrm>
            <a:off x="10648996" y="3405171"/>
            <a:ext cx="96000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Both </a:t>
            </a:r>
          </a:p>
          <a:p>
            <a:pPr algn="ctr"/>
            <a:r>
              <a:rPr lang="en-US" sz="2000" dirty="0"/>
              <a:t>column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566CDF-0284-6B42-A7B7-21C978FCAACE}"/>
              </a:ext>
            </a:extLst>
          </p:cNvPr>
          <p:cNvSpPr txBox="1"/>
          <p:nvPr/>
        </p:nvSpPr>
        <p:spPr>
          <a:xfrm>
            <a:off x="8619763" y="5851544"/>
            <a:ext cx="83304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T-type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708309A7-AC3A-4D4D-B43F-23BD276CE7D5}"/>
              </a:ext>
            </a:extLst>
          </p:cNvPr>
          <p:cNvSpPr/>
          <p:nvPr/>
        </p:nvSpPr>
        <p:spPr>
          <a:xfrm>
            <a:off x="2884198" y="3394187"/>
            <a:ext cx="837570" cy="459351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EFD930B4-C5C3-D54A-9AE5-BC544B5ABD48}"/>
              </a:ext>
            </a:extLst>
          </p:cNvPr>
          <p:cNvSpPr/>
          <p:nvPr/>
        </p:nvSpPr>
        <p:spPr>
          <a:xfrm rot="19583449">
            <a:off x="4793638" y="2596645"/>
            <a:ext cx="1035940" cy="459351"/>
          </a:xfrm>
          <a:prstGeom prst="rightArrow">
            <a:avLst>
              <a:gd name="adj1" fmla="val 47978"/>
              <a:gd name="adj2" fmla="val 50000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43E46D1C-09C2-6F4C-B12F-2C9A538B9556}"/>
              </a:ext>
            </a:extLst>
          </p:cNvPr>
          <p:cNvSpPr/>
          <p:nvPr/>
        </p:nvSpPr>
        <p:spPr>
          <a:xfrm rot="1781268">
            <a:off x="5040996" y="4230408"/>
            <a:ext cx="837897" cy="459351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FDE0A513-0507-6A47-B271-CF31E824FFED}"/>
              </a:ext>
            </a:extLst>
          </p:cNvPr>
          <p:cNvSpPr/>
          <p:nvPr/>
        </p:nvSpPr>
        <p:spPr>
          <a:xfrm rot="1781268">
            <a:off x="7230813" y="5363520"/>
            <a:ext cx="1428861" cy="459351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5A640AAB-9724-CE41-9520-834EC6EF8389}"/>
              </a:ext>
            </a:extLst>
          </p:cNvPr>
          <p:cNvSpPr/>
          <p:nvPr/>
        </p:nvSpPr>
        <p:spPr>
          <a:xfrm rot="821472">
            <a:off x="7676577" y="2438364"/>
            <a:ext cx="1895376" cy="459351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8F35FCBB-2F6A-E941-87A8-14684A35E9B5}"/>
              </a:ext>
            </a:extLst>
          </p:cNvPr>
          <p:cNvSpPr/>
          <p:nvPr/>
        </p:nvSpPr>
        <p:spPr>
          <a:xfrm rot="20393398">
            <a:off x="7748031" y="1271017"/>
            <a:ext cx="1699526" cy="459351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1B583AE3-9A17-6346-BA69-63154725C2F5}"/>
              </a:ext>
            </a:extLst>
          </p:cNvPr>
          <p:cNvSpPr/>
          <p:nvPr/>
        </p:nvSpPr>
        <p:spPr>
          <a:xfrm rot="20412563">
            <a:off x="7340024" y="4064463"/>
            <a:ext cx="1003233" cy="459351"/>
          </a:xfrm>
          <a:prstGeom prst="rightArrow">
            <a:avLst>
              <a:gd name="adj1" fmla="val 54978"/>
              <a:gd name="adj2" fmla="val 50000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9644CC-A4B0-F34F-9056-F74074D9B7EA}"/>
              </a:ext>
            </a:extLst>
          </p:cNvPr>
          <p:cNvSpPr txBox="1"/>
          <p:nvPr/>
        </p:nvSpPr>
        <p:spPr>
          <a:xfrm rot="1833005">
            <a:off x="5137549" y="4221583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579F8D-A72B-2F4D-BBD1-35D7DB3F0115}"/>
              </a:ext>
            </a:extLst>
          </p:cNvPr>
          <p:cNvSpPr txBox="1"/>
          <p:nvPr/>
        </p:nvSpPr>
        <p:spPr>
          <a:xfrm rot="19935636">
            <a:off x="4988220" y="2668039"/>
            <a:ext cx="491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E174CB-4158-014F-9C99-FE9E9C581E47}"/>
              </a:ext>
            </a:extLst>
          </p:cNvPr>
          <p:cNvSpPr txBox="1"/>
          <p:nvPr/>
        </p:nvSpPr>
        <p:spPr>
          <a:xfrm rot="20536432">
            <a:off x="8205336" y="1342396"/>
            <a:ext cx="491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85E5BC-6D76-0045-B98B-25E5C930B1B6}"/>
              </a:ext>
            </a:extLst>
          </p:cNvPr>
          <p:cNvSpPr txBox="1"/>
          <p:nvPr/>
        </p:nvSpPr>
        <p:spPr>
          <a:xfrm rot="20536432">
            <a:off x="7522985" y="4125677"/>
            <a:ext cx="49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28C8042-2194-384D-9628-CA7CF438A84A}"/>
              </a:ext>
            </a:extLst>
          </p:cNvPr>
          <p:cNvSpPr txBox="1"/>
          <p:nvPr/>
        </p:nvSpPr>
        <p:spPr>
          <a:xfrm rot="1030047">
            <a:off x="8405602" y="2480722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634490-8FF6-DF48-8C00-673237623D96}"/>
              </a:ext>
            </a:extLst>
          </p:cNvPr>
          <p:cNvSpPr txBox="1"/>
          <p:nvPr/>
        </p:nvSpPr>
        <p:spPr>
          <a:xfrm rot="1833005">
            <a:off x="7627479" y="5325706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E8D8BB-B410-4643-AE76-939C35D19B53}"/>
              </a:ext>
            </a:extLst>
          </p:cNvPr>
          <p:cNvSpPr txBox="1"/>
          <p:nvPr/>
        </p:nvSpPr>
        <p:spPr>
          <a:xfrm>
            <a:off x="8423345" y="3629043"/>
            <a:ext cx="121007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Is there a </a:t>
            </a:r>
          </a:p>
          <a:p>
            <a:pPr algn="ctr"/>
            <a:r>
              <a:rPr lang="en-US" dirty="0"/>
              <a:t>spur sign? </a:t>
            </a:r>
          </a:p>
          <a:p>
            <a:pPr algn="ctr"/>
            <a:r>
              <a:rPr lang="en-US" dirty="0"/>
              <a:t>(obturator </a:t>
            </a:r>
          </a:p>
          <a:p>
            <a:pPr algn="ctr"/>
            <a:r>
              <a:rPr lang="en-US" dirty="0"/>
              <a:t>oblique)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063D70-C99E-964F-9CE4-CE84D111D34E}"/>
              </a:ext>
            </a:extLst>
          </p:cNvPr>
          <p:cNvSpPr txBox="1"/>
          <p:nvPr/>
        </p:nvSpPr>
        <p:spPr>
          <a:xfrm>
            <a:off x="10013716" y="5275287"/>
            <a:ext cx="2128275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Anterior column + </a:t>
            </a:r>
          </a:p>
          <a:p>
            <a:pPr algn="ctr"/>
            <a:r>
              <a:rPr lang="en-US" sz="2000" dirty="0"/>
              <a:t>posterior </a:t>
            </a:r>
          </a:p>
          <a:p>
            <a:pPr algn="ctr"/>
            <a:r>
              <a:rPr lang="en-US" sz="2000" dirty="0" err="1"/>
              <a:t>hemitransverse</a:t>
            </a:r>
            <a:endParaRPr lang="en-US" sz="2000" dirty="0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42E4F0DE-8FAC-D34C-9C7E-2C54F0013C25}"/>
              </a:ext>
            </a:extLst>
          </p:cNvPr>
          <p:cNvSpPr/>
          <p:nvPr/>
        </p:nvSpPr>
        <p:spPr>
          <a:xfrm rot="20412563">
            <a:off x="9720470" y="3744726"/>
            <a:ext cx="1003233" cy="459351"/>
          </a:xfrm>
          <a:prstGeom prst="rightArrow">
            <a:avLst>
              <a:gd name="adj1" fmla="val 54978"/>
              <a:gd name="adj2" fmla="val 50000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4D17CD2-E1A5-AD47-B381-39C30A2156C1}"/>
              </a:ext>
            </a:extLst>
          </p:cNvPr>
          <p:cNvSpPr txBox="1"/>
          <p:nvPr/>
        </p:nvSpPr>
        <p:spPr>
          <a:xfrm rot="20536432">
            <a:off x="9903431" y="3805940"/>
            <a:ext cx="49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yes</a:t>
            </a:r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4D8D4564-7EF1-B14C-8A1C-9609F1C3FA85}"/>
              </a:ext>
            </a:extLst>
          </p:cNvPr>
          <p:cNvSpPr/>
          <p:nvPr/>
        </p:nvSpPr>
        <p:spPr>
          <a:xfrm rot="1781268">
            <a:off x="9363735" y="4933318"/>
            <a:ext cx="837897" cy="459351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14DBCE5-DF5C-AA48-9F2A-E3BC8DC17CCD}"/>
              </a:ext>
            </a:extLst>
          </p:cNvPr>
          <p:cNvSpPr txBox="1"/>
          <p:nvPr/>
        </p:nvSpPr>
        <p:spPr>
          <a:xfrm rot="1833005">
            <a:off x="9460288" y="4924493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50A38C-4E15-6049-99A1-76D144FA7C52}"/>
              </a:ext>
            </a:extLst>
          </p:cNvPr>
          <p:cNvSpPr txBox="1"/>
          <p:nvPr/>
        </p:nvSpPr>
        <p:spPr>
          <a:xfrm>
            <a:off x="1391449" y="6328077"/>
            <a:ext cx="1628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Mauffrey</a:t>
            </a:r>
            <a:r>
              <a:rPr lang="en-US" dirty="0"/>
              <a:t>, et al</a:t>
            </a:r>
            <a:r>
              <a:rPr lang="en-US" baseline="30000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060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7126"/>
            <a:ext cx="10515600" cy="1325563"/>
          </a:xfrm>
        </p:spPr>
        <p:txBody>
          <a:bodyPr/>
          <a:lstStyle/>
          <a:p>
            <a:r>
              <a:rPr lang="en-US" b="1" u="sng" dirty="0"/>
              <a:t>Iliac Oblique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416D6028-CFE1-3646-B4F0-E066DA4485B2}"/>
              </a:ext>
            </a:extLst>
          </p:cNvPr>
          <p:cNvSpPr txBox="1">
            <a:spLocks/>
          </p:cNvSpPr>
          <p:nvPr/>
        </p:nvSpPr>
        <p:spPr>
          <a:xfrm>
            <a:off x="838201" y="1336431"/>
            <a:ext cx="4183966" cy="47267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Contralateral (uninjured) hemipelvis bumped up, toward XR beam</a:t>
            </a:r>
            <a:r>
              <a:rPr lang="en-US" sz="2400" baseline="30000" dirty="0"/>
              <a:t>1,2</a:t>
            </a:r>
            <a:r>
              <a:rPr lang="en-US" sz="2400" dirty="0"/>
              <a:t> </a:t>
            </a:r>
          </a:p>
          <a:p>
            <a:r>
              <a:rPr lang="en-US" sz="2400" dirty="0"/>
              <a:t>Exposes surface of the iliac wing</a:t>
            </a:r>
            <a:r>
              <a:rPr lang="en-US" sz="2400" baseline="30000" dirty="0"/>
              <a:t>1</a:t>
            </a:r>
            <a:endParaRPr lang="en-US" sz="2400" dirty="0"/>
          </a:p>
          <a:p>
            <a:r>
              <a:rPr lang="en-US" sz="2400" dirty="0"/>
              <a:t>Obturator foramen not visible, obturator ring as thin as possible</a:t>
            </a:r>
            <a:r>
              <a:rPr lang="en-US" sz="2400" baseline="30000" dirty="0"/>
              <a:t>1</a:t>
            </a:r>
            <a:endParaRPr lang="en-US" sz="2400" dirty="0"/>
          </a:p>
          <a:p>
            <a:r>
              <a:rPr lang="en-US" sz="2400" dirty="0"/>
              <a:t>Best demonstrates</a:t>
            </a:r>
            <a:r>
              <a:rPr lang="en-US" sz="2400" baseline="30000" dirty="0"/>
              <a:t>1</a:t>
            </a:r>
            <a:endParaRPr lang="en-US" sz="2400" dirty="0"/>
          </a:p>
          <a:p>
            <a:pPr lvl="1"/>
            <a:r>
              <a:rPr lang="en-US" sz="2000" dirty="0">
                <a:solidFill>
                  <a:srgbClr val="00B0F0"/>
                </a:solidFill>
              </a:rPr>
              <a:t>Posterior column</a:t>
            </a:r>
          </a:p>
          <a:p>
            <a:pPr lvl="1"/>
            <a:r>
              <a:rPr lang="en-US" sz="2000" dirty="0">
                <a:solidFill>
                  <a:schemeClr val="accent2"/>
                </a:solidFill>
              </a:rPr>
              <a:t>Anterior wall</a:t>
            </a:r>
          </a:p>
          <a:p>
            <a:pPr lvl="1"/>
            <a:r>
              <a:rPr lang="en-US" sz="2000" dirty="0">
                <a:solidFill>
                  <a:srgbClr val="7030A0"/>
                </a:solidFill>
              </a:rPr>
              <a:t>Iliac wing in profile</a:t>
            </a:r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  <p:pic>
        <p:nvPicPr>
          <p:cNvPr id="5" name="Picture 4" descr="A picture containing film, looking, table, small&#10;&#10;Description automatically generated">
            <a:extLst>
              <a:ext uri="{FF2B5EF4-FFF2-40B4-BE49-F238E27FC236}">
                <a16:creationId xmlns:a16="http://schemas.microsoft.com/office/drawing/2014/main" id="{A20BC015-77AD-8F4C-8AAA-AB4FB151E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640" y="1257644"/>
            <a:ext cx="5767894" cy="468729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49307D6-123E-8240-9991-ED85C13D49FA}"/>
              </a:ext>
            </a:extLst>
          </p:cNvPr>
          <p:cNvSpPr txBox="1">
            <a:spLocks/>
          </p:cNvSpPr>
          <p:nvPr/>
        </p:nvSpPr>
        <p:spPr>
          <a:xfrm>
            <a:off x="5672487" y="5906165"/>
            <a:ext cx="4327358" cy="4968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/>
              <a:t>Image courtesy of Dr. Raymond Wright, MD</a:t>
            </a:r>
            <a:endParaRPr lang="en-US" sz="1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267FAAD-33D4-ED4E-AC21-40643D1F7266}"/>
                  </a:ext>
                </a:extLst>
              </p14:cNvPr>
              <p14:cNvContentPartPr/>
              <p14:nvPr/>
            </p14:nvContentPartPr>
            <p14:xfrm>
              <a:off x="7848646" y="3296286"/>
              <a:ext cx="306360" cy="615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267FAAD-33D4-ED4E-AC21-40643D1F726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36046" y="3283686"/>
                <a:ext cx="331200" cy="64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654EB8F-35D8-9544-9B18-C6E1ABDEE2DA}"/>
                  </a:ext>
                </a:extLst>
              </p14:cNvPr>
              <p14:cNvContentPartPr/>
              <p14:nvPr/>
            </p14:nvContentPartPr>
            <p14:xfrm>
              <a:off x="8154646" y="3911166"/>
              <a:ext cx="356760" cy="581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654EB8F-35D8-9544-9B18-C6E1ABDEE2D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42046" y="3898926"/>
                <a:ext cx="381960" cy="60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CD301D2-E3B9-4249-AB63-5F930B814D91}"/>
                  </a:ext>
                </a:extLst>
              </p14:cNvPr>
              <p14:cNvContentPartPr/>
              <p14:nvPr/>
            </p14:nvContentPartPr>
            <p14:xfrm>
              <a:off x="8437246" y="4492566"/>
              <a:ext cx="55800" cy="507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CD301D2-E3B9-4249-AB63-5F930B814D9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24646" y="4479966"/>
                <a:ext cx="81000" cy="532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08D89861-9072-1B41-BFBA-5806F0AC8C70}"/>
              </a:ext>
            </a:extLst>
          </p:cNvPr>
          <p:cNvGrpSpPr/>
          <p:nvPr/>
        </p:nvGrpSpPr>
        <p:grpSpPr>
          <a:xfrm>
            <a:off x="8436526" y="5005451"/>
            <a:ext cx="38160" cy="246600"/>
            <a:chOff x="8436526" y="5005451"/>
            <a:chExt cx="38160" cy="24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1CD264C-5268-E64A-86C5-C6A2AB41518F}"/>
                    </a:ext>
                  </a:extLst>
                </p14:cNvPr>
                <p14:cNvContentPartPr/>
                <p14:nvPr/>
              </p14:nvContentPartPr>
              <p14:xfrm>
                <a:off x="8436526" y="5005451"/>
                <a:ext cx="360" cy="507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1CD264C-5268-E64A-86C5-C6A2AB41518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423926" y="4992851"/>
                  <a:ext cx="2556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5BA7C5B-D6E2-F845-B33F-F263A2B927E2}"/>
                    </a:ext>
                  </a:extLst>
                </p14:cNvPr>
                <p14:cNvContentPartPr/>
                <p14:nvPr/>
              </p14:nvContentPartPr>
              <p14:xfrm>
                <a:off x="8436526" y="5068451"/>
                <a:ext cx="38160" cy="183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5BA7C5B-D6E2-F845-B33F-F263A2B927E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423926" y="5055851"/>
                  <a:ext cx="63360" cy="208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B14BB9E-D101-8745-A3B3-F5485C5B1CC2}"/>
                  </a:ext>
                </a:extLst>
              </p14:cNvPr>
              <p14:cNvContentPartPr/>
              <p14:nvPr/>
            </p14:nvContentPartPr>
            <p14:xfrm>
              <a:off x="6885646" y="3447371"/>
              <a:ext cx="288720" cy="252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B14BB9E-D101-8745-A3B3-F5485C5B1CC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873046" y="3435131"/>
                <a:ext cx="313560" cy="27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A8D21B4-D7C1-BC46-A142-B536DD11D0E2}"/>
                  </a:ext>
                </a:extLst>
              </p14:cNvPr>
              <p14:cNvContentPartPr/>
              <p14:nvPr/>
            </p14:nvContentPartPr>
            <p14:xfrm>
              <a:off x="6193726" y="2242200"/>
              <a:ext cx="427320" cy="8920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A8D21B4-D7C1-BC46-A142-B536DD11D0E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181126" y="2229600"/>
                <a:ext cx="452160" cy="91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86B1A17-342D-8D4C-93FF-EE3CDB148490}"/>
                  </a:ext>
                </a:extLst>
              </p14:cNvPr>
              <p14:cNvContentPartPr/>
              <p14:nvPr/>
            </p14:nvContentPartPr>
            <p14:xfrm>
              <a:off x="6258526" y="1689600"/>
              <a:ext cx="1755000" cy="1406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86B1A17-342D-8D4C-93FF-EE3CDB14849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245926" y="1677000"/>
                <a:ext cx="1780200" cy="143136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D44EFDE2-E7E1-4A4C-8B9F-61C4C00F0020}"/>
              </a:ext>
            </a:extLst>
          </p:cNvPr>
          <p:cNvSpPr txBox="1"/>
          <p:nvPr/>
        </p:nvSpPr>
        <p:spPr>
          <a:xfrm>
            <a:off x="8894662" y="5585819"/>
            <a:ext cx="18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Obturator oblique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9BB6DD-0923-5D48-AA70-A92B14774AFF}"/>
              </a:ext>
            </a:extLst>
          </p:cNvPr>
          <p:cNvSpPr txBox="1"/>
          <p:nvPr/>
        </p:nvSpPr>
        <p:spPr>
          <a:xfrm>
            <a:off x="6235102" y="1312015"/>
            <a:ext cx="131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Iliac oblique</a:t>
            </a:r>
          </a:p>
        </p:txBody>
      </p:sp>
    </p:spTree>
    <p:extLst>
      <p:ext uri="{BB962C8B-B14F-4D97-AF65-F5344CB8AC3E}">
        <p14:creationId xmlns:p14="http://schemas.microsoft.com/office/powerpoint/2010/main" val="34471266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35950"/>
            <a:ext cx="11338561" cy="1325563"/>
          </a:xfrm>
        </p:spPr>
        <p:txBody>
          <a:bodyPr>
            <a:normAutofit/>
          </a:bodyPr>
          <a:lstStyle/>
          <a:p>
            <a:r>
              <a:rPr lang="en-US" u="sng" dirty="0"/>
              <a:t>Classification Algorithm:</a:t>
            </a:r>
            <a:br>
              <a:rPr lang="en-US" u="sng" dirty="0"/>
            </a:br>
            <a:r>
              <a:rPr lang="en-US" i="1" dirty="0"/>
              <a:t>Only iliopectineal line disrupted</a:t>
            </a:r>
            <a:endParaRPr lang="en-US" b="1" u="sng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719" y="1561513"/>
            <a:ext cx="4726716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If </a:t>
            </a:r>
            <a:r>
              <a:rPr lang="en-US" dirty="0">
                <a:solidFill>
                  <a:srgbClr val="00B0F0"/>
                </a:solidFill>
              </a:rPr>
              <a:t>only the </a:t>
            </a:r>
            <a:r>
              <a:rPr lang="en-US" dirty="0" err="1">
                <a:solidFill>
                  <a:srgbClr val="00B0F0"/>
                </a:solidFill>
              </a:rPr>
              <a:t>ilioischial</a:t>
            </a:r>
            <a:r>
              <a:rPr lang="en-US" dirty="0">
                <a:solidFill>
                  <a:srgbClr val="00B0F0"/>
                </a:solidFill>
              </a:rPr>
              <a:t> line is disrupted</a:t>
            </a:r>
            <a:r>
              <a:rPr lang="en-US" baseline="30000" dirty="0"/>
              <a:t>4</a:t>
            </a:r>
            <a:endParaRPr lang="en-US" dirty="0">
              <a:solidFill>
                <a:srgbClr val="00B0F0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/>
              <a:t>Fracture must be either: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Posterior column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Posterior column + posterior wall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Differentiate based on presence of posterior wall fracture</a:t>
            </a:r>
            <a:r>
              <a:rPr lang="en-US" baseline="30000" dirty="0"/>
              <a:t>4</a:t>
            </a:r>
            <a:endParaRPr lang="en-US" dirty="0"/>
          </a:p>
          <a:p>
            <a:pPr lvl="2">
              <a:lnSpc>
                <a:spcPct val="100000"/>
              </a:lnSpc>
            </a:pPr>
            <a:r>
              <a:rPr lang="en-US" dirty="0"/>
              <a:t>Obturator oblique view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43A6D362-3C4F-8440-802B-3E70379C0A36}"/>
              </a:ext>
            </a:extLst>
          </p:cNvPr>
          <p:cNvSpPr txBox="1">
            <a:spLocks/>
          </p:cNvSpPr>
          <p:nvPr/>
        </p:nvSpPr>
        <p:spPr>
          <a:xfrm>
            <a:off x="5062440" y="3135835"/>
            <a:ext cx="1642713" cy="6798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/>
              <a:t>Only </a:t>
            </a:r>
            <a:r>
              <a:rPr lang="en-US" sz="2000" dirty="0" err="1"/>
              <a:t>ilioischial</a:t>
            </a:r>
            <a:r>
              <a:rPr lang="en-US" sz="2000" dirty="0"/>
              <a:t> line disrupted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82ADAF05-E38A-C94A-B7CA-559CAD407F53}"/>
              </a:ext>
            </a:extLst>
          </p:cNvPr>
          <p:cNvSpPr txBox="1">
            <a:spLocks/>
          </p:cNvSpPr>
          <p:nvPr/>
        </p:nvSpPr>
        <p:spPr>
          <a:xfrm>
            <a:off x="7544599" y="3060464"/>
            <a:ext cx="1642713" cy="9629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/>
              <a:t>Is there a posterior wall fracture? 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4C0E343C-5C5B-BD4F-A9C5-29AA3EDC40B4}"/>
              </a:ext>
            </a:extLst>
          </p:cNvPr>
          <p:cNvSpPr txBox="1">
            <a:spLocks/>
          </p:cNvSpPr>
          <p:nvPr/>
        </p:nvSpPr>
        <p:spPr>
          <a:xfrm>
            <a:off x="9192126" y="1077214"/>
            <a:ext cx="1642713" cy="6798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/>
              <a:t>Posterior column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A315CFB8-6781-1242-AE0E-2DB5C0C6B15C}"/>
              </a:ext>
            </a:extLst>
          </p:cNvPr>
          <p:cNvSpPr txBox="1">
            <a:spLocks/>
          </p:cNvSpPr>
          <p:nvPr/>
        </p:nvSpPr>
        <p:spPr>
          <a:xfrm>
            <a:off x="9384631" y="5122913"/>
            <a:ext cx="1642713" cy="109130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/>
              <a:t>Posterior column + posterior wall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4AA81546-CD73-E647-A16E-7EC7166CC81B}"/>
              </a:ext>
            </a:extLst>
          </p:cNvPr>
          <p:cNvSpPr/>
          <p:nvPr/>
        </p:nvSpPr>
        <p:spPr>
          <a:xfrm rot="2056341">
            <a:off x="8925071" y="4415518"/>
            <a:ext cx="1193508" cy="459351"/>
          </a:xfrm>
          <a:prstGeom prst="rightArrow">
            <a:avLst>
              <a:gd name="adj1" fmla="val 47978"/>
              <a:gd name="adj2" fmla="val 50000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AE9EF9-E10D-CB43-A7DD-E13653BF2B14}"/>
              </a:ext>
            </a:extLst>
          </p:cNvPr>
          <p:cNvSpPr txBox="1"/>
          <p:nvPr/>
        </p:nvSpPr>
        <p:spPr>
          <a:xfrm rot="2117304">
            <a:off x="9199374" y="4402941"/>
            <a:ext cx="49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yes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6F9DF75-444F-114A-89BC-489BF3653A31}"/>
              </a:ext>
            </a:extLst>
          </p:cNvPr>
          <p:cNvSpPr/>
          <p:nvPr/>
        </p:nvSpPr>
        <p:spPr>
          <a:xfrm>
            <a:off x="6769956" y="3246079"/>
            <a:ext cx="710475" cy="459351"/>
          </a:xfrm>
          <a:prstGeom prst="rightArrow">
            <a:avLst>
              <a:gd name="adj1" fmla="val 47978"/>
              <a:gd name="adj2" fmla="val 50000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63DCA57B-7194-1449-A5B8-C6B70C38C680}"/>
              </a:ext>
            </a:extLst>
          </p:cNvPr>
          <p:cNvSpPr/>
          <p:nvPr/>
        </p:nvSpPr>
        <p:spPr>
          <a:xfrm rot="19193070">
            <a:off x="8630543" y="2139368"/>
            <a:ext cx="1217712" cy="459351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CFFD6C-5E45-7B47-B842-3A14A251AFCD}"/>
              </a:ext>
            </a:extLst>
          </p:cNvPr>
          <p:cNvSpPr txBox="1"/>
          <p:nvPr/>
        </p:nvSpPr>
        <p:spPr>
          <a:xfrm rot="19244807">
            <a:off x="8973150" y="223485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0FF79B-033A-794A-B47F-5663C3952795}"/>
              </a:ext>
            </a:extLst>
          </p:cNvPr>
          <p:cNvSpPr txBox="1"/>
          <p:nvPr/>
        </p:nvSpPr>
        <p:spPr>
          <a:xfrm>
            <a:off x="1391449" y="6328077"/>
            <a:ext cx="1628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Mauffrey</a:t>
            </a:r>
            <a:r>
              <a:rPr lang="en-US" dirty="0"/>
              <a:t>, et al</a:t>
            </a:r>
            <a:r>
              <a:rPr lang="en-US" baseline="30000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73551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499403"/>
            <a:ext cx="11338561" cy="1325563"/>
          </a:xfrm>
        </p:spPr>
        <p:txBody>
          <a:bodyPr>
            <a:normAutofit/>
          </a:bodyPr>
          <a:lstStyle/>
          <a:p>
            <a:r>
              <a:rPr lang="en-US" u="sng" dirty="0"/>
              <a:t>Classification Algorithm:</a:t>
            </a:r>
            <a:br>
              <a:rPr lang="en-US" u="sng" dirty="0"/>
            </a:br>
            <a:r>
              <a:rPr lang="en-US" i="1" dirty="0"/>
              <a:t>Neither line disrupted</a:t>
            </a:r>
            <a:endParaRPr lang="en-US" b="1" u="sng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0664" y="1802586"/>
            <a:ext cx="5181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If neither iliopectineal or </a:t>
            </a:r>
            <a:r>
              <a:rPr lang="en-US" dirty="0" err="1"/>
              <a:t>ilioischial</a:t>
            </a:r>
            <a:r>
              <a:rPr lang="en-US" dirty="0"/>
              <a:t> line is disrupted</a:t>
            </a:r>
            <a:r>
              <a:rPr lang="en-US" baseline="30000" dirty="0"/>
              <a:t>4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Both columns must therefore be intact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The fracture is either: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Anterior wall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Posterior wall</a:t>
            </a:r>
          </a:p>
          <a:p>
            <a:pPr>
              <a:lnSpc>
                <a:spcPct val="100000"/>
              </a:lnSpc>
            </a:pPr>
            <a:r>
              <a:rPr lang="en-US" dirty="0"/>
              <a:t>Evaluate </a:t>
            </a:r>
            <a:r>
              <a:rPr lang="en-US" dirty="0" err="1"/>
              <a:t>judet</a:t>
            </a:r>
            <a:r>
              <a:rPr lang="en-US" dirty="0"/>
              <a:t> views to determine which</a:t>
            </a:r>
            <a:r>
              <a:rPr lang="en-US" baseline="30000" dirty="0"/>
              <a:t>4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43A6D362-3C4F-8440-802B-3E70379C0A36}"/>
              </a:ext>
            </a:extLst>
          </p:cNvPr>
          <p:cNvSpPr txBox="1">
            <a:spLocks/>
          </p:cNvSpPr>
          <p:nvPr/>
        </p:nvSpPr>
        <p:spPr>
          <a:xfrm>
            <a:off x="5624361" y="3119793"/>
            <a:ext cx="1995191" cy="95490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/>
              <a:t>Neither </a:t>
            </a:r>
            <a:r>
              <a:rPr lang="en-US" sz="2000" dirty="0" err="1"/>
              <a:t>ilioischial</a:t>
            </a:r>
            <a:r>
              <a:rPr lang="en-US" sz="2000" dirty="0"/>
              <a:t> or iliopectineal lines disrupted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82ADAF05-E38A-C94A-B7CA-559CAD407F53}"/>
              </a:ext>
            </a:extLst>
          </p:cNvPr>
          <p:cNvSpPr txBox="1">
            <a:spLocks/>
          </p:cNvSpPr>
          <p:nvPr/>
        </p:nvSpPr>
        <p:spPr>
          <a:xfrm>
            <a:off x="7883600" y="1814250"/>
            <a:ext cx="1642713" cy="95490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/>
              <a:t>Fracture seen on iliac oblique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4C0E343C-5C5B-BD4F-A9C5-29AA3EDC40B4}"/>
              </a:ext>
            </a:extLst>
          </p:cNvPr>
          <p:cNvSpPr txBox="1">
            <a:spLocks/>
          </p:cNvSpPr>
          <p:nvPr/>
        </p:nvSpPr>
        <p:spPr>
          <a:xfrm>
            <a:off x="10222878" y="1128978"/>
            <a:ext cx="1642713" cy="3399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/>
              <a:t>Anterior wall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A315CFB8-6781-1242-AE0E-2DB5C0C6B15C}"/>
              </a:ext>
            </a:extLst>
          </p:cNvPr>
          <p:cNvSpPr txBox="1">
            <a:spLocks/>
          </p:cNvSpPr>
          <p:nvPr/>
        </p:nvSpPr>
        <p:spPr>
          <a:xfrm>
            <a:off x="10074441" y="5446129"/>
            <a:ext cx="1642713" cy="44643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/>
              <a:t>Posterior wall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4AA81546-CD73-E647-A16E-7EC7166CC81B}"/>
              </a:ext>
            </a:extLst>
          </p:cNvPr>
          <p:cNvSpPr/>
          <p:nvPr/>
        </p:nvSpPr>
        <p:spPr>
          <a:xfrm rot="2056341">
            <a:off x="9453550" y="5087123"/>
            <a:ext cx="767821" cy="459351"/>
          </a:xfrm>
          <a:prstGeom prst="rightArrow">
            <a:avLst>
              <a:gd name="adj1" fmla="val 47978"/>
              <a:gd name="adj2" fmla="val 50000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6F9DF75-444F-114A-89BC-489BF3653A31}"/>
              </a:ext>
            </a:extLst>
          </p:cNvPr>
          <p:cNvSpPr/>
          <p:nvPr/>
        </p:nvSpPr>
        <p:spPr>
          <a:xfrm rot="20457893">
            <a:off x="7510205" y="2737242"/>
            <a:ext cx="710475" cy="459351"/>
          </a:xfrm>
          <a:prstGeom prst="rightArrow">
            <a:avLst>
              <a:gd name="adj1" fmla="val 47978"/>
              <a:gd name="adj2" fmla="val 50000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63DCA57B-7194-1449-A5B8-C6B70C38C680}"/>
              </a:ext>
            </a:extLst>
          </p:cNvPr>
          <p:cNvSpPr/>
          <p:nvPr/>
        </p:nvSpPr>
        <p:spPr>
          <a:xfrm rot="19700192">
            <a:off x="9536242" y="1330006"/>
            <a:ext cx="837897" cy="459351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451CF4-E08E-BF46-925E-87AC76929B9B}"/>
              </a:ext>
            </a:extLst>
          </p:cNvPr>
          <p:cNvSpPr txBox="1"/>
          <p:nvPr/>
        </p:nvSpPr>
        <p:spPr>
          <a:xfrm>
            <a:off x="7949500" y="4251628"/>
            <a:ext cx="1663597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Fracture seen </a:t>
            </a:r>
          </a:p>
          <a:p>
            <a:pPr algn="ctr"/>
            <a:r>
              <a:rPr lang="en-US" sz="2000" dirty="0"/>
              <a:t>on obturator </a:t>
            </a:r>
          </a:p>
          <a:p>
            <a:pPr algn="ctr"/>
            <a:r>
              <a:rPr lang="en-US" sz="2000" dirty="0"/>
              <a:t>oblique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0FA6664F-B931-6340-9F90-5CE4B8993C19}"/>
              </a:ext>
            </a:extLst>
          </p:cNvPr>
          <p:cNvSpPr/>
          <p:nvPr/>
        </p:nvSpPr>
        <p:spPr>
          <a:xfrm rot="2131467">
            <a:off x="7374348" y="4074696"/>
            <a:ext cx="710475" cy="459351"/>
          </a:xfrm>
          <a:prstGeom prst="rightArrow">
            <a:avLst>
              <a:gd name="adj1" fmla="val 47978"/>
              <a:gd name="adj2" fmla="val 50000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F2959C-AC17-974A-B00A-3BE0EAAB597D}"/>
              </a:ext>
            </a:extLst>
          </p:cNvPr>
          <p:cNvSpPr txBox="1"/>
          <p:nvPr/>
        </p:nvSpPr>
        <p:spPr>
          <a:xfrm>
            <a:off x="1391449" y="6328077"/>
            <a:ext cx="1628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Mauffrey</a:t>
            </a:r>
            <a:r>
              <a:rPr lang="en-US" dirty="0"/>
              <a:t>, et al</a:t>
            </a:r>
            <a:r>
              <a:rPr lang="en-US" baseline="30000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34622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499403"/>
            <a:ext cx="11338561" cy="1325563"/>
          </a:xfrm>
        </p:spPr>
        <p:txBody>
          <a:bodyPr>
            <a:normAutofit/>
          </a:bodyPr>
          <a:lstStyle/>
          <a:p>
            <a:r>
              <a:rPr lang="en-US" u="sng" dirty="0"/>
              <a:t>Classification Algorithm:</a:t>
            </a:r>
            <a:br>
              <a:rPr lang="en-US" u="sng" dirty="0"/>
            </a:br>
            <a:r>
              <a:rPr lang="en-US" i="1" dirty="0"/>
              <a:t>Only iliopectineal line disrupted</a:t>
            </a:r>
            <a:endParaRPr lang="en-US" b="1" u="sng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EBEFD-9C19-3F48-A6B7-7B162687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720" y="2583992"/>
            <a:ext cx="4337786" cy="258156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000" dirty="0"/>
              <a:t>If </a:t>
            </a:r>
            <a:r>
              <a:rPr lang="en-US" sz="3000" dirty="0">
                <a:solidFill>
                  <a:srgbClr val="00B0F0"/>
                </a:solidFill>
              </a:rPr>
              <a:t>only the iliopectineal line is disrupted</a:t>
            </a:r>
            <a:r>
              <a:rPr lang="en-US" sz="3000" dirty="0"/>
              <a:t>, the </a:t>
            </a:r>
            <a:r>
              <a:rPr lang="en-US" sz="3000" i="1" dirty="0">
                <a:solidFill>
                  <a:srgbClr val="00B0F0"/>
                </a:solidFill>
              </a:rPr>
              <a:t>only possibility</a:t>
            </a:r>
            <a:r>
              <a:rPr lang="en-US" sz="3000" dirty="0">
                <a:solidFill>
                  <a:srgbClr val="00B0F0"/>
                </a:solidFill>
              </a:rPr>
              <a:t> </a:t>
            </a:r>
            <a:r>
              <a:rPr lang="en-US" sz="3000" dirty="0"/>
              <a:t>is an isolated </a:t>
            </a:r>
            <a:r>
              <a:rPr lang="en-US" sz="3000" dirty="0">
                <a:solidFill>
                  <a:srgbClr val="00B0F0"/>
                </a:solidFill>
              </a:rPr>
              <a:t>anterior column </a:t>
            </a:r>
            <a:r>
              <a:rPr lang="en-US" sz="3000" dirty="0"/>
              <a:t>fracture</a:t>
            </a:r>
            <a:r>
              <a:rPr lang="en-US" sz="3000" baseline="30000" dirty="0"/>
              <a:t>4</a:t>
            </a:r>
            <a:r>
              <a:rPr lang="en-US" sz="3000" dirty="0"/>
              <a:t>!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9C21BB-590A-0C47-96CC-C8BABE340453}"/>
              </a:ext>
            </a:extLst>
          </p:cNvPr>
          <p:cNvSpPr txBox="1">
            <a:spLocks/>
          </p:cNvSpPr>
          <p:nvPr/>
        </p:nvSpPr>
        <p:spPr>
          <a:xfrm>
            <a:off x="811281" y="1561513"/>
            <a:ext cx="4085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D885F0-F441-3647-8FAC-A8A5B8950324}"/>
              </a:ext>
            </a:extLst>
          </p:cNvPr>
          <p:cNvSpPr txBox="1"/>
          <p:nvPr/>
        </p:nvSpPr>
        <p:spPr>
          <a:xfrm>
            <a:off x="5283316" y="3075057"/>
            <a:ext cx="205537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Only iliopectineal </a:t>
            </a:r>
          </a:p>
          <a:p>
            <a:pPr algn="ctr"/>
            <a:r>
              <a:rPr lang="en-US" sz="2000" dirty="0"/>
              <a:t>line disrupted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5CFD57-0189-9845-A73A-3F61CA7267D2}"/>
              </a:ext>
            </a:extLst>
          </p:cNvPr>
          <p:cNvSpPr txBox="1"/>
          <p:nvPr/>
        </p:nvSpPr>
        <p:spPr>
          <a:xfrm>
            <a:off x="9533446" y="3235477"/>
            <a:ext cx="188461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Anterior column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45298B15-9F5D-AF43-A994-137A1D584853}"/>
              </a:ext>
            </a:extLst>
          </p:cNvPr>
          <p:cNvSpPr/>
          <p:nvPr/>
        </p:nvSpPr>
        <p:spPr>
          <a:xfrm>
            <a:off x="7659316" y="3207457"/>
            <a:ext cx="1661147" cy="459351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77F70B-5B2E-6845-95C0-E4256691634C}"/>
              </a:ext>
            </a:extLst>
          </p:cNvPr>
          <p:cNvSpPr txBox="1"/>
          <p:nvPr/>
        </p:nvSpPr>
        <p:spPr>
          <a:xfrm>
            <a:off x="1391449" y="6328077"/>
            <a:ext cx="1628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Mauffrey</a:t>
            </a:r>
            <a:r>
              <a:rPr lang="en-US" dirty="0"/>
              <a:t>, et al</a:t>
            </a:r>
            <a:r>
              <a:rPr lang="en-US" baseline="30000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51540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6261B0F5-9A5D-E849-942F-F261C3918B0E}"/>
              </a:ext>
            </a:extLst>
          </p:cNvPr>
          <p:cNvSpPr txBox="1">
            <a:spLocks/>
          </p:cNvSpPr>
          <p:nvPr/>
        </p:nvSpPr>
        <p:spPr>
          <a:xfrm>
            <a:off x="1948710" y="1277291"/>
            <a:ext cx="1500339" cy="58358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/>
              <a:t>Both iliopectineal and </a:t>
            </a:r>
            <a:r>
              <a:rPr lang="en-US" sz="2000" dirty="0" err="1"/>
              <a:t>ilioischial</a:t>
            </a:r>
            <a:r>
              <a:rPr lang="en-US" sz="2000" dirty="0"/>
              <a:t> lines disrupted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405FD0-9F27-C44B-8FCE-49CDBB1EE3B4}"/>
              </a:ext>
            </a:extLst>
          </p:cNvPr>
          <p:cNvSpPr txBox="1"/>
          <p:nvPr/>
        </p:nvSpPr>
        <p:spPr>
          <a:xfrm>
            <a:off x="2202123" y="2384194"/>
            <a:ext cx="993512" cy="4924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Is obturator</a:t>
            </a:r>
          </a:p>
          <a:p>
            <a:pPr algn="ctr"/>
            <a:r>
              <a:rPr lang="en-US" sz="1300" dirty="0"/>
              <a:t>ring intact?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1C7812-8ED6-324C-8A81-256DFC64B98F}"/>
              </a:ext>
            </a:extLst>
          </p:cNvPr>
          <p:cNvSpPr txBox="1"/>
          <p:nvPr/>
        </p:nvSpPr>
        <p:spPr>
          <a:xfrm>
            <a:off x="1137632" y="3385705"/>
            <a:ext cx="993513" cy="8925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Is there a posterior wall fracture?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057767-570E-1049-BAB3-892CC8347ADC}"/>
              </a:ext>
            </a:extLst>
          </p:cNvPr>
          <p:cNvSpPr txBox="1"/>
          <p:nvPr/>
        </p:nvSpPr>
        <p:spPr>
          <a:xfrm>
            <a:off x="633806" y="4756497"/>
            <a:ext cx="993513" cy="6924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Transverse + posterior wall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CE64A1-9901-5B41-A62B-2A3D7CFA8486}"/>
              </a:ext>
            </a:extLst>
          </p:cNvPr>
          <p:cNvSpPr txBox="1"/>
          <p:nvPr/>
        </p:nvSpPr>
        <p:spPr>
          <a:xfrm>
            <a:off x="1795875" y="4956552"/>
            <a:ext cx="903004" cy="2923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00" dirty="0"/>
              <a:t>Transverse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5B5D2D-8372-F84B-8346-C9FD3C4BF35B}"/>
              </a:ext>
            </a:extLst>
          </p:cNvPr>
          <p:cNvSpPr txBox="1"/>
          <p:nvPr/>
        </p:nvSpPr>
        <p:spPr>
          <a:xfrm>
            <a:off x="2698879" y="3612350"/>
            <a:ext cx="993514" cy="4924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Is the ilium fractured?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FCCC45-292A-4B46-BD25-C6FC73A3F1FD}"/>
              </a:ext>
            </a:extLst>
          </p:cNvPr>
          <p:cNvSpPr txBox="1"/>
          <p:nvPr/>
        </p:nvSpPr>
        <p:spPr>
          <a:xfrm>
            <a:off x="2930269" y="4840506"/>
            <a:ext cx="909223" cy="4924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00" dirty="0"/>
              <a:t>Is there a </a:t>
            </a:r>
          </a:p>
          <a:p>
            <a:pPr algn="ctr"/>
            <a:r>
              <a:rPr lang="en-US" sz="1300" dirty="0"/>
              <a:t>spur sign?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C9A896-E6E4-7846-BDF4-DC46A162DCB1}"/>
              </a:ext>
            </a:extLst>
          </p:cNvPr>
          <p:cNvSpPr txBox="1"/>
          <p:nvPr/>
        </p:nvSpPr>
        <p:spPr>
          <a:xfrm>
            <a:off x="4065997" y="4940533"/>
            <a:ext cx="607667" cy="2923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00" dirty="0"/>
              <a:t>T-type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68B35C-8240-EC48-9035-B32A6B20018B}"/>
              </a:ext>
            </a:extLst>
          </p:cNvPr>
          <p:cNvSpPr txBox="1"/>
          <p:nvPr/>
        </p:nvSpPr>
        <p:spPr>
          <a:xfrm>
            <a:off x="2247377" y="6011244"/>
            <a:ext cx="750177" cy="4924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Both </a:t>
            </a:r>
          </a:p>
          <a:p>
            <a:pPr algn="ctr"/>
            <a:r>
              <a:rPr lang="en-US" sz="1300" dirty="0"/>
              <a:t>column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579700-886D-FB43-ACED-A717EE4DC9C6}"/>
              </a:ext>
            </a:extLst>
          </p:cNvPr>
          <p:cNvSpPr txBox="1"/>
          <p:nvPr/>
        </p:nvSpPr>
        <p:spPr>
          <a:xfrm>
            <a:off x="3449048" y="5911216"/>
            <a:ext cx="1294266" cy="6924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Anterior column + posterior </a:t>
            </a:r>
          </a:p>
          <a:p>
            <a:pPr algn="ctr"/>
            <a:r>
              <a:rPr lang="en-US" sz="1300" dirty="0" err="1"/>
              <a:t>hemitransverse</a:t>
            </a:r>
            <a:endParaRPr lang="en-US" sz="13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6D0CE38-E766-3F47-BBF5-BBD319F6DA20}"/>
              </a:ext>
            </a:extLst>
          </p:cNvPr>
          <p:cNvCxnSpPr>
            <a:cxnSpLocks/>
          </p:cNvCxnSpPr>
          <p:nvPr/>
        </p:nvCxnSpPr>
        <p:spPr>
          <a:xfrm>
            <a:off x="2698879" y="1925047"/>
            <a:ext cx="0" cy="386244"/>
          </a:xfrm>
          <a:prstGeom prst="straightConnector1">
            <a:avLst/>
          </a:prstGeom>
          <a:ln w="95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EB05C1E-D3B0-B441-B8BA-3AB69D1A89E2}"/>
              </a:ext>
            </a:extLst>
          </p:cNvPr>
          <p:cNvCxnSpPr>
            <a:cxnSpLocks/>
          </p:cNvCxnSpPr>
          <p:nvPr/>
        </p:nvCxnSpPr>
        <p:spPr>
          <a:xfrm flipH="1">
            <a:off x="1980794" y="2981546"/>
            <a:ext cx="221329" cy="350861"/>
          </a:xfrm>
          <a:prstGeom prst="straightConnector1">
            <a:avLst/>
          </a:prstGeom>
          <a:ln w="95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5477CF3-0E89-5344-990A-30AC922469F9}"/>
              </a:ext>
            </a:extLst>
          </p:cNvPr>
          <p:cNvCxnSpPr>
            <a:cxnSpLocks/>
          </p:cNvCxnSpPr>
          <p:nvPr/>
        </p:nvCxnSpPr>
        <p:spPr>
          <a:xfrm>
            <a:off x="2997554" y="2981546"/>
            <a:ext cx="210451" cy="573386"/>
          </a:xfrm>
          <a:prstGeom prst="straightConnector1">
            <a:avLst/>
          </a:prstGeom>
          <a:ln w="95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2A3F7BF-9AB0-F549-AA58-4CE7D2FB1258}"/>
              </a:ext>
            </a:extLst>
          </p:cNvPr>
          <p:cNvCxnSpPr>
            <a:cxnSpLocks/>
          </p:cNvCxnSpPr>
          <p:nvPr/>
        </p:nvCxnSpPr>
        <p:spPr>
          <a:xfrm flipH="1">
            <a:off x="1395659" y="4315396"/>
            <a:ext cx="166606" cy="425059"/>
          </a:xfrm>
          <a:prstGeom prst="straightConnector1">
            <a:avLst/>
          </a:prstGeom>
          <a:ln w="95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849F44B-EBA9-A042-83A3-BACB14B6F6EC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2089008" y="4307657"/>
            <a:ext cx="158369" cy="648895"/>
          </a:xfrm>
          <a:prstGeom prst="straightConnector1">
            <a:avLst/>
          </a:prstGeom>
          <a:ln w="95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32B2D8E-DBFD-7141-996E-01542FDCA10F}"/>
              </a:ext>
            </a:extLst>
          </p:cNvPr>
          <p:cNvCxnSpPr>
            <a:cxnSpLocks/>
          </p:cNvCxnSpPr>
          <p:nvPr/>
        </p:nvCxnSpPr>
        <p:spPr>
          <a:xfrm>
            <a:off x="3693418" y="4181442"/>
            <a:ext cx="482973" cy="675106"/>
          </a:xfrm>
          <a:prstGeom prst="straightConnector1">
            <a:avLst/>
          </a:prstGeom>
          <a:ln w="95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18DE63A-7F1C-4041-AADB-A95AED2D6110}"/>
              </a:ext>
            </a:extLst>
          </p:cNvPr>
          <p:cNvCxnSpPr>
            <a:cxnSpLocks/>
          </p:cNvCxnSpPr>
          <p:nvPr/>
        </p:nvCxnSpPr>
        <p:spPr>
          <a:xfrm flipH="1">
            <a:off x="3124538" y="4181912"/>
            <a:ext cx="104003" cy="618625"/>
          </a:xfrm>
          <a:prstGeom prst="straightConnector1">
            <a:avLst/>
          </a:prstGeom>
          <a:ln w="95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495BCE0-BE19-C24A-880F-8686E05E2B56}"/>
              </a:ext>
            </a:extLst>
          </p:cNvPr>
          <p:cNvCxnSpPr>
            <a:cxnSpLocks/>
          </p:cNvCxnSpPr>
          <p:nvPr/>
        </p:nvCxnSpPr>
        <p:spPr>
          <a:xfrm flipH="1">
            <a:off x="2702603" y="5448994"/>
            <a:ext cx="294951" cy="526374"/>
          </a:xfrm>
          <a:prstGeom prst="straightConnector1">
            <a:avLst/>
          </a:prstGeom>
          <a:ln w="95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B4B650D-25EA-B741-99B6-C42C43A7D0B1}"/>
              </a:ext>
            </a:extLst>
          </p:cNvPr>
          <p:cNvCxnSpPr>
            <a:cxnSpLocks/>
          </p:cNvCxnSpPr>
          <p:nvPr/>
        </p:nvCxnSpPr>
        <p:spPr>
          <a:xfrm>
            <a:off x="3692393" y="5414424"/>
            <a:ext cx="147099" cy="464708"/>
          </a:xfrm>
          <a:prstGeom prst="straightConnector1">
            <a:avLst/>
          </a:prstGeom>
          <a:ln w="95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9194996B-470F-864D-BBC6-C3A64525E901}"/>
              </a:ext>
            </a:extLst>
          </p:cNvPr>
          <p:cNvSpPr txBox="1"/>
          <p:nvPr/>
        </p:nvSpPr>
        <p:spPr>
          <a:xfrm>
            <a:off x="1909473" y="2942427"/>
            <a:ext cx="40703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yes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44024E6-DA5F-174F-9B5B-28A3C4D37523}"/>
              </a:ext>
            </a:extLst>
          </p:cNvPr>
          <p:cNvSpPr txBox="1"/>
          <p:nvPr/>
        </p:nvSpPr>
        <p:spPr>
          <a:xfrm>
            <a:off x="1243392" y="4315331"/>
            <a:ext cx="40703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yes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B75F32F-A319-5A43-B9D7-5DB90F3A337D}"/>
              </a:ext>
            </a:extLst>
          </p:cNvPr>
          <p:cNvSpPr txBox="1"/>
          <p:nvPr/>
        </p:nvSpPr>
        <p:spPr>
          <a:xfrm>
            <a:off x="2977845" y="4262239"/>
            <a:ext cx="40703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yes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7D39E33-0851-D14C-93C1-76AF42EAAC5E}"/>
              </a:ext>
            </a:extLst>
          </p:cNvPr>
          <p:cNvSpPr txBox="1"/>
          <p:nvPr/>
        </p:nvSpPr>
        <p:spPr>
          <a:xfrm>
            <a:off x="2703712" y="5448994"/>
            <a:ext cx="40703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yes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A258C49-7612-D540-AE3F-6D389866CD56}"/>
              </a:ext>
            </a:extLst>
          </p:cNvPr>
          <p:cNvSpPr txBox="1"/>
          <p:nvPr/>
        </p:nvSpPr>
        <p:spPr>
          <a:xfrm>
            <a:off x="2922281" y="3061798"/>
            <a:ext cx="3609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no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71C898D-9722-6842-AD10-751AA5AD7A32}"/>
              </a:ext>
            </a:extLst>
          </p:cNvPr>
          <p:cNvSpPr txBox="1"/>
          <p:nvPr/>
        </p:nvSpPr>
        <p:spPr>
          <a:xfrm>
            <a:off x="3737085" y="4320407"/>
            <a:ext cx="3609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no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7732AF7-ED0E-4D45-B404-51CC2726FD0F}"/>
              </a:ext>
            </a:extLst>
          </p:cNvPr>
          <p:cNvSpPr txBox="1"/>
          <p:nvPr/>
        </p:nvSpPr>
        <p:spPr>
          <a:xfrm>
            <a:off x="1950647" y="4401925"/>
            <a:ext cx="3609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no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C1BE4E6-33BD-6741-9892-A422B1B8C9F5}"/>
              </a:ext>
            </a:extLst>
          </p:cNvPr>
          <p:cNvSpPr txBox="1"/>
          <p:nvPr/>
        </p:nvSpPr>
        <p:spPr>
          <a:xfrm>
            <a:off x="3560021" y="5424449"/>
            <a:ext cx="3609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no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83702EF-6106-0B48-A500-86624BA9A943}"/>
              </a:ext>
            </a:extLst>
          </p:cNvPr>
          <p:cNvSpPr txBox="1"/>
          <p:nvPr/>
        </p:nvSpPr>
        <p:spPr>
          <a:xfrm>
            <a:off x="4176393" y="1419114"/>
            <a:ext cx="1358116" cy="4924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00" dirty="0"/>
              <a:t>Only iliopectineal </a:t>
            </a:r>
          </a:p>
          <a:p>
            <a:pPr algn="ctr"/>
            <a:r>
              <a:rPr lang="en-US" sz="1300" dirty="0"/>
              <a:t>line disrupted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C458B9B-CC46-2140-8341-DD3363D89F98}"/>
              </a:ext>
            </a:extLst>
          </p:cNvPr>
          <p:cNvSpPr txBox="1"/>
          <p:nvPr/>
        </p:nvSpPr>
        <p:spPr>
          <a:xfrm>
            <a:off x="4218794" y="3058657"/>
            <a:ext cx="1290803" cy="2923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300" dirty="0"/>
              <a:t>Anterior column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4756B30-4993-B84C-8531-6DB13E9C7561}"/>
              </a:ext>
            </a:extLst>
          </p:cNvPr>
          <p:cNvCxnSpPr>
            <a:cxnSpLocks/>
          </p:cNvCxnSpPr>
          <p:nvPr/>
        </p:nvCxnSpPr>
        <p:spPr>
          <a:xfrm>
            <a:off x="4851398" y="1956647"/>
            <a:ext cx="4053" cy="975036"/>
          </a:xfrm>
          <a:prstGeom prst="straightConnector1">
            <a:avLst/>
          </a:prstGeom>
          <a:ln w="95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ontent Placeholder 4">
            <a:extLst>
              <a:ext uri="{FF2B5EF4-FFF2-40B4-BE49-F238E27FC236}">
                <a16:creationId xmlns:a16="http://schemas.microsoft.com/office/drawing/2014/main" id="{DCC4A47D-10A2-6B42-8ABD-FD93E0ED4349}"/>
              </a:ext>
            </a:extLst>
          </p:cNvPr>
          <p:cNvSpPr txBox="1">
            <a:spLocks/>
          </p:cNvSpPr>
          <p:nvPr/>
        </p:nvSpPr>
        <p:spPr>
          <a:xfrm>
            <a:off x="6288937" y="1383599"/>
            <a:ext cx="1226064" cy="49332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300" dirty="0"/>
              <a:t>Only </a:t>
            </a:r>
            <a:r>
              <a:rPr lang="en-US" sz="1300" dirty="0" err="1"/>
              <a:t>ilioischial</a:t>
            </a:r>
            <a:r>
              <a:rPr lang="en-US" sz="1300" dirty="0"/>
              <a:t> line disrupted</a:t>
            </a:r>
          </a:p>
        </p:txBody>
      </p:sp>
      <p:sp>
        <p:nvSpPr>
          <p:cNvPr id="55" name="Content Placeholder 4">
            <a:extLst>
              <a:ext uri="{FF2B5EF4-FFF2-40B4-BE49-F238E27FC236}">
                <a16:creationId xmlns:a16="http://schemas.microsoft.com/office/drawing/2014/main" id="{EE17B2AA-6D21-1140-BA80-B42B6AAD6A54}"/>
              </a:ext>
            </a:extLst>
          </p:cNvPr>
          <p:cNvSpPr txBox="1">
            <a:spLocks/>
          </p:cNvSpPr>
          <p:nvPr/>
        </p:nvSpPr>
        <p:spPr>
          <a:xfrm>
            <a:off x="6345513" y="2703871"/>
            <a:ext cx="1109980" cy="7014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300" dirty="0"/>
              <a:t>Is there a posterior wall fracture? </a:t>
            </a:r>
          </a:p>
        </p:txBody>
      </p:sp>
      <p:sp>
        <p:nvSpPr>
          <p:cNvPr id="56" name="Content Placeholder 4">
            <a:extLst>
              <a:ext uri="{FF2B5EF4-FFF2-40B4-BE49-F238E27FC236}">
                <a16:creationId xmlns:a16="http://schemas.microsoft.com/office/drawing/2014/main" id="{4AF490D6-2C4D-334C-86B7-D14103808CD6}"/>
              </a:ext>
            </a:extLst>
          </p:cNvPr>
          <p:cNvSpPr txBox="1">
            <a:spLocks/>
          </p:cNvSpPr>
          <p:nvPr/>
        </p:nvSpPr>
        <p:spPr>
          <a:xfrm>
            <a:off x="5353623" y="4203663"/>
            <a:ext cx="898431" cy="47887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300" dirty="0"/>
              <a:t>Posterior column</a:t>
            </a:r>
          </a:p>
        </p:txBody>
      </p:sp>
      <p:sp>
        <p:nvSpPr>
          <p:cNvPr id="58" name="Content Placeholder 4">
            <a:extLst>
              <a:ext uri="{FF2B5EF4-FFF2-40B4-BE49-F238E27FC236}">
                <a16:creationId xmlns:a16="http://schemas.microsoft.com/office/drawing/2014/main" id="{F7B5A1E9-AD33-8C47-BB55-2C820E0EAB7A}"/>
              </a:ext>
            </a:extLst>
          </p:cNvPr>
          <p:cNvSpPr txBox="1">
            <a:spLocks/>
          </p:cNvSpPr>
          <p:nvPr/>
        </p:nvSpPr>
        <p:spPr>
          <a:xfrm>
            <a:off x="6767787" y="4133316"/>
            <a:ext cx="1375411" cy="4924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300" dirty="0"/>
              <a:t>Posterior column + posterior wall</a:t>
            </a:r>
          </a:p>
        </p:txBody>
      </p:sp>
      <p:sp>
        <p:nvSpPr>
          <p:cNvPr id="59" name="Content Placeholder 4">
            <a:extLst>
              <a:ext uri="{FF2B5EF4-FFF2-40B4-BE49-F238E27FC236}">
                <a16:creationId xmlns:a16="http://schemas.microsoft.com/office/drawing/2014/main" id="{8D003B1D-D362-D046-A699-024ABFF1C4D7}"/>
              </a:ext>
            </a:extLst>
          </p:cNvPr>
          <p:cNvSpPr txBox="1">
            <a:spLocks/>
          </p:cNvSpPr>
          <p:nvPr/>
        </p:nvSpPr>
        <p:spPr>
          <a:xfrm>
            <a:off x="9083663" y="1309219"/>
            <a:ext cx="1366188" cy="73833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300" dirty="0"/>
              <a:t>Neither </a:t>
            </a:r>
            <a:r>
              <a:rPr lang="en-US" sz="1300" dirty="0" err="1"/>
              <a:t>ilioischial</a:t>
            </a:r>
            <a:r>
              <a:rPr lang="en-US" sz="1300" dirty="0"/>
              <a:t> or iliopectineal lines disrupted</a:t>
            </a:r>
          </a:p>
        </p:txBody>
      </p:sp>
      <p:sp>
        <p:nvSpPr>
          <p:cNvPr id="60" name="Content Placeholder 4">
            <a:extLst>
              <a:ext uri="{FF2B5EF4-FFF2-40B4-BE49-F238E27FC236}">
                <a16:creationId xmlns:a16="http://schemas.microsoft.com/office/drawing/2014/main" id="{6380AE1D-7917-3745-BECE-5B1A70C3CF4D}"/>
              </a:ext>
            </a:extLst>
          </p:cNvPr>
          <p:cNvSpPr txBox="1">
            <a:spLocks/>
          </p:cNvSpPr>
          <p:nvPr/>
        </p:nvSpPr>
        <p:spPr>
          <a:xfrm>
            <a:off x="8388934" y="3003472"/>
            <a:ext cx="1063854" cy="7014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300" dirty="0"/>
              <a:t>Fracture seen on iliac oblique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7CF7809-4A5C-864F-A867-482040E670EC}"/>
              </a:ext>
            </a:extLst>
          </p:cNvPr>
          <p:cNvSpPr txBox="1"/>
          <p:nvPr/>
        </p:nvSpPr>
        <p:spPr>
          <a:xfrm>
            <a:off x="10018702" y="2986159"/>
            <a:ext cx="1147301" cy="6924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00" dirty="0"/>
              <a:t>Fracture seen </a:t>
            </a:r>
          </a:p>
          <a:p>
            <a:pPr algn="ctr"/>
            <a:r>
              <a:rPr lang="en-US" sz="1300" dirty="0"/>
              <a:t>on obturator </a:t>
            </a:r>
          </a:p>
          <a:p>
            <a:pPr algn="ctr"/>
            <a:r>
              <a:rPr lang="en-US" sz="1300" dirty="0"/>
              <a:t>oblique</a:t>
            </a:r>
          </a:p>
        </p:txBody>
      </p:sp>
      <p:sp>
        <p:nvSpPr>
          <p:cNvPr id="62" name="Content Placeholder 4">
            <a:extLst>
              <a:ext uri="{FF2B5EF4-FFF2-40B4-BE49-F238E27FC236}">
                <a16:creationId xmlns:a16="http://schemas.microsoft.com/office/drawing/2014/main" id="{42F49CF7-F371-F54C-ADB8-6B831D968478}"/>
              </a:ext>
            </a:extLst>
          </p:cNvPr>
          <p:cNvSpPr txBox="1">
            <a:spLocks/>
          </p:cNvSpPr>
          <p:nvPr/>
        </p:nvSpPr>
        <p:spPr>
          <a:xfrm>
            <a:off x="8503945" y="4638279"/>
            <a:ext cx="1086674" cy="285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300" dirty="0"/>
              <a:t>Anterior wall</a:t>
            </a:r>
          </a:p>
        </p:txBody>
      </p:sp>
      <p:sp>
        <p:nvSpPr>
          <p:cNvPr id="63" name="Content Placeholder 4">
            <a:extLst>
              <a:ext uri="{FF2B5EF4-FFF2-40B4-BE49-F238E27FC236}">
                <a16:creationId xmlns:a16="http://schemas.microsoft.com/office/drawing/2014/main" id="{5056AAD7-3502-F24C-9762-CC1BBA232D9C}"/>
              </a:ext>
            </a:extLst>
          </p:cNvPr>
          <p:cNvSpPr txBox="1">
            <a:spLocks/>
          </p:cNvSpPr>
          <p:nvPr/>
        </p:nvSpPr>
        <p:spPr>
          <a:xfrm>
            <a:off x="10095742" y="4626896"/>
            <a:ext cx="1102696" cy="29694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300" dirty="0"/>
              <a:t>Posterior wall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A2DE2503-30DA-6149-8C74-06E456880E63}"/>
              </a:ext>
            </a:extLst>
          </p:cNvPr>
          <p:cNvCxnSpPr>
            <a:cxnSpLocks/>
          </p:cNvCxnSpPr>
          <p:nvPr/>
        </p:nvCxnSpPr>
        <p:spPr>
          <a:xfrm>
            <a:off x="6896450" y="1990468"/>
            <a:ext cx="0" cy="623905"/>
          </a:xfrm>
          <a:prstGeom prst="straightConnector1">
            <a:avLst/>
          </a:prstGeom>
          <a:ln w="95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C488459-0CFF-4B48-8BA1-A85A956A8682}"/>
              </a:ext>
            </a:extLst>
          </p:cNvPr>
          <p:cNvCxnSpPr>
            <a:cxnSpLocks/>
          </p:cNvCxnSpPr>
          <p:nvPr/>
        </p:nvCxnSpPr>
        <p:spPr>
          <a:xfrm flipH="1">
            <a:off x="6224769" y="3448804"/>
            <a:ext cx="230523" cy="700554"/>
          </a:xfrm>
          <a:prstGeom prst="straightConnector1">
            <a:avLst/>
          </a:prstGeom>
          <a:ln w="95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FD4F4280-3955-154F-A534-5BE8993C1E38}"/>
              </a:ext>
            </a:extLst>
          </p:cNvPr>
          <p:cNvCxnSpPr>
            <a:cxnSpLocks/>
          </p:cNvCxnSpPr>
          <p:nvPr/>
        </p:nvCxnSpPr>
        <p:spPr>
          <a:xfrm>
            <a:off x="7289481" y="3439818"/>
            <a:ext cx="166012" cy="661414"/>
          </a:xfrm>
          <a:prstGeom prst="straightConnector1">
            <a:avLst/>
          </a:prstGeom>
          <a:ln w="95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FDF48B15-6DDA-D148-A972-F2070A7B71C2}"/>
              </a:ext>
            </a:extLst>
          </p:cNvPr>
          <p:cNvCxnSpPr>
            <a:cxnSpLocks/>
          </p:cNvCxnSpPr>
          <p:nvPr/>
        </p:nvCxnSpPr>
        <p:spPr>
          <a:xfrm>
            <a:off x="10559228" y="3764233"/>
            <a:ext cx="0" cy="799929"/>
          </a:xfrm>
          <a:prstGeom prst="straightConnector1">
            <a:avLst/>
          </a:prstGeom>
          <a:ln w="95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7DFBB580-02C9-124D-9ADF-9AE90919305F}"/>
              </a:ext>
            </a:extLst>
          </p:cNvPr>
          <p:cNvCxnSpPr>
            <a:cxnSpLocks/>
          </p:cNvCxnSpPr>
          <p:nvPr/>
        </p:nvCxnSpPr>
        <p:spPr>
          <a:xfrm>
            <a:off x="9058821" y="3781478"/>
            <a:ext cx="0" cy="799929"/>
          </a:xfrm>
          <a:prstGeom prst="straightConnector1">
            <a:avLst/>
          </a:prstGeom>
          <a:ln w="95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882DF09-610F-7E4A-830A-8DC1623C3FCC}"/>
              </a:ext>
            </a:extLst>
          </p:cNvPr>
          <p:cNvCxnSpPr>
            <a:cxnSpLocks/>
          </p:cNvCxnSpPr>
          <p:nvPr/>
        </p:nvCxnSpPr>
        <p:spPr>
          <a:xfrm flipH="1">
            <a:off x="9208174" y="2092751"/>
            <a:ext cx="337366" cy="864096"/>
          </a:xfrm>
          <a:prstGeom prst="straightConnector1">
            <a:avLst/>
          </a:prstGeom>
          <a:ln w="95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D1CEEFC3-096C-7741-9689-6F127C3BDE05}"/>
              </a:ext>
            </a:extLst>
          </p:cNvPr>
          <p:cNvCxnSpPr>
            <a:cxnSpLocks/>
          </p:cNvCxnSpPr>
          <p:nvPr/>
        </p:nvCxnSpPr>
        <p:spPr>
          <a:xfrm>
            <a:off x="10095742" y="2118170"/>
            <a:ext cx="354109" cy="822635"/>
          </a:xfrm>
          <a:prstGeom prst="straightConnector1">
            <a:avLst/>
          </a:prstGeom>
          <a:ln w="95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9012AE64-2F73-9643-93D9-2A67F896FEA6}"/>
              </a:ext>
            </a:extLst>
          </p:cNvPr>
          <p:cNvSpPr txBox="1"/>
          <p:nvPr/>
        </p:nvSpPr>
        <p:spPr>
          <a:xfrm>
            <a:off x="7158158" y="3587157"/>
            <a:ext cx="40703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yes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69E3700-150B-4648-8047-3A14D39DA8FA}"/>
              </a:ext>
            </a:extLst>
          </p:cNvPr>
          <p:cNvSpPr txBox="1"/>
          <p:nvPr/>
        </p:nvSpPr>
        <p:spPr>
          <a:xfrm>
            <a:off x="6159646" y="3585954"/>
            <a:ext cx="3609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no</a:t>
            </a:r>
          </a:p>
        </p:txBody>
      </p:sp>
      <p:sp>
        <p:nvSpPr>
          <p:cNvPr id="80" name="Title 6">
            <a:extLst>
              <a:ext uri="{FF2B5EF4-FFF2-40B4-BE49-F238E27FC236}">
                <a16:creationId xmlns:a16="http://schemas.microsoft.com/office/drawing/2014/main" id="{1F0D8AAB-08BF-2246-8CBB-82AAAEF76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73" y="-111834"/>
            <a:ext cx="11338561" cy="1458119"/>
          </a:xfrm>
        </p:spPr>
        <p:txBody>
          <a:bodyPr>
            <a:normAutofit/>
          </a:bodyPr>
          <a:lstStyle/>
          <a:p>
            <a:r>
              <a:rPr lang="en-US" u="sng" dirty="0"/>
              <a:t>Classification Algorithm:</a:t>
            </a:r>
            <a:r>
              <a:rPr lang="en-US" dirty="0"/>
              <a:t> </a:t>
            </a:r>
            <a:r>
              <a:rPr lang="en-US" i="1" dirty="0"/>
              <a:t>Put it all together</a:t>
            </a:r>
            <a:endParaRPr lang="en-US" b="1" u="sng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17F3C8B-240E-FB4F-876D-F22B8ABA07BA}"/>
              </a:ext>
            </a:extLst>
          </p:cNvPr>
          <p:cNvSpPr txBox="1"/>
          <p:nvPr/>
        </p:nvSpPr>
        <p:spPr>
          <a:xfrm>
            <a:off x="7759873" y="5911216"/>
            <a:ext cx="1628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Mauffrey</a:t>
            </a:r>
            <a:r>
              <a:rPr lang="en-US" dirty="0"/>
              <a:t>, et al</a:t>
            </a:r>
            <a:r>
              <a:rPr lang="en-US" baseline="30000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91716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295" y="-13688"/>
            <a:ext cx="10515600" cy="1325563"/>
          </a:xfrm>
        </p:spPr>
        <p:txBody>
          <a:bodyPr/>
          <a:lstStyle/>
          <a:p>
            <a:r>
              <a:rPr lang="en-US" b="1" u="sng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814" y="1164096"/>
            <a:ext cx="5406866" cy="4905375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ym typeface="Wingdings" pitchFamily="2" charset="2"/>
              </a:rPr>
              <a:t>Three radiographic views for every acetabulum</a:t>
            </a:r>
          </a:p>
          <a:p>
            <a:pPr lvl="1"/>
            <a:r>
              <a:rPr lang="en-US" dirty="0">
                <a:sym typeface="Wingdings" pitchFamily="2" charset="2"/>
              </a:rPr>
              <a:t>AP</a:t>
            </a:r>
          </a:p>
          <a:p>
            <a:pPr lvl="1"/>
            <a:r>
              <a:rPr lang="en-US" dirty="0" err="1">
                <a:sym typeface="Wingdings" pitchFamily="2" charset="2"/>
              </a:rPr>
              <a:t>Judet’s</a:t>
            </a:r>
            <a:endParaRPr lang="en-US" dirty="0">
              <a:sym typeface="Wingdings" pitchFamily="2" charset="2"/>
            </a:endParaRPr>
          </a:p>
          <a:p>
            <a:pPr lvl="2"/>
            <a:r>
              <a:rPr lang="en-US" dirty="0">
                <a:sym typeface="Wingdings" pitchFamily="2" charset="2"/>
              </a:rPr>
              <a:t>Obturator oblique</a:t>
            </a:r>
          </a:p>
          <a:p>
            <a:pPr lvl="2"/>
            <a:r>
              <a:rPr lang="en-US" dirty="0">
                <a:sym typeface="Wingdings" pitchFamily="2" charset="2"/>
              </a:rPr>
              <a:t>Iliac oblique</a:t>
            </a:r>
            <a:endParaRPr lang="en-US" b="1" dirty="0"/>
          </a:p>
          <a:p>
            <a:r>
              <a:rPr lang="en-US" dirty="0" err="1"/>
              <a:t>Letournel’s</a:t>
            </a:r>
            <a:r>
              <a:rPr lang="en-US" dirty="0"/>
              <a:t> six radiographic landmarks</a:t>
            </a:r>
            <a:r>
              <a:rPr lang="en-US" baseline="30000" dirty="0"/>
              <a:t>1</a:t>
            </a:r>
          </a:p>
          <a:p>
            <a:pPr lvl="1"/>
            <a:r>
              <a:rPr lang="en-US" dirty="0"/>
              <a:t>Iliopectineal line </a:t>
            </a:r>
            <a:r>
              <a:rPr lang="en-US" dirty="0">
                <a:sym typeface="Wingdings" pitchFamily="2" charset="2"/>
              </a:rPr>
              <a:t> anterior column</a:t>
            </a:r>
          </a:p>
          <a:p>
            <a:pPr lvl="1"/>
            <a:r>
              <a:rPr lang="en-US" dirty="0" err="1">
                <a:sym typeface="Wingdings" pitchFamily="2" charset="2"/>
              </a:rPr>
              <a:t>Ilioischial</a:t>
            </a:r>
            <a:r>
              <a:rPr lang="en-US" dirty="0">
                <a:sym typeface="Wingdings" pitchFamily="2" charset="2"/>
              </a:rPr>
              <a:t> line  posterior column</a:t>
            </a:r>
          </a:p>
          <a:p>
            <a:pPr lvl="1"/>
            <a:r>
              <a:rPr lang="en-US" dirty="0">
                <a:sym typeface="Wingdings" pitchFamily="2" charset="2"/>
              </a:rPr>
              <a:t>Teardrop</a:t>
            </a:r>
          </a:p>
          <a:p>
            <a:pPr lvl="1"/>
            <a:r>
              <a:rPr lang="en-US" dirty="0">
                <a:sym typeface="Wingdings" pitchFamily="2" charset="2"/>
              </a:rPr>
              <a:t>Acetabular roof</a:t>
            </a:r>
          </a:p>
          <a:p>
            <a:pPr lvl="1"/>
            <a:r>
              <a:rPr lang="en-US" dirty="0">
                <a:sym typeface="Wingdings" pitchFamily="2" charset="2"/>
              </a:rPr>
              <a:t>Anterior wall</a:t>
            </a:r>
          </a:p>
          <a:p>
            <a:pPr lvl="1"/>
            <a:r>
              <a:rPr lang="en-US" dirty="0">
                <a:sym typeface="Wingdings" pitchFamily="2" charset="2"/>
              </a:rPr>
              <a:t>Posterior wall</a:t>
            </a:r>
          </a:p>
          <a:p>
            <a:pPr lvl="1"/>
            <a:endParaRPr lang="en-US" dirty="0">
              <a:sym typeface="Wingdings" pitchFamily="2" charset="2"/>
            </a:endParaRPr>
          </a:p>
          <a:p>
            <a:pPr lvl="1"/>
            <a:endParaRPr lang="en-US" dirty="0">
              <a:sym typeface="Wingdings" pitchFamily="2" charset="2"/>
            </a:endParaRPr>
          </a:p>
          <a:p>
            <a:pPr lvl="1"/>
            <a:endParaRPr lang="en-US" b="1" dirty="0"/>
          </a:p>
        </p:txBody>
      </p:sp>
      <p:pic>
        <p:nvPicPr>
          <p:cNvPr id="4" name="Picture 3" descr="A picture containing film, photo, table, elephant&#10;&#10;Description automatically generated">
            <a:extLst>
              <a:ext uri="{FF2B5EF4-FFF2-40B4-BE49-F238E27FC236}">
                <a16:creationId xmlns:a16="http://schemas.microsoft.com/office/drawing/2014/main" id="{94CF0725-E945-DD46-9EF9-33C4D95FC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918" y="1092656"/>
            <a:ext cx="6502400" cy="49403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78FA1EE-679A-8545-AFDC-C5DECAFDCBD9}"/>
                  </a:ext>
                </a:extLst>
              </p14:cNvPr>
              <p14:cNvContentPartPr/>
              <p14:nvPr/>
            </p14:nvContentPartPr>
            <p14:xfrm>
              <a:off x="7748943" y="3223079"/>
              <a:ext cx="276480" cy="1382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78FA1EE-679A-8545-AFDC-C5DECAFDCBD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30943" y="3205079"/>
                <a:ext cx="312120" cy="141804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2DA9F160-BE32-5C46-9A5E-D02AA16A6A4D}"/>
              </a:ext>
            </a:extLst>
          </p:cNvPr>
          <p:cNvGrpSpPr/>
          <p:nvPr/>
        </p:nvGrpSpPr>
        <p:grpSpPr>
          <a:xfrm>
            <a:off x="8025423" y="4605479"/>
            <a:ext cx="327600" cy="587160"/>
            <a:chOff x="5077135" y="5087963"/>
            <a:chExt cx="327600" cy="58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CB9C73E-22C7-5A42-858F-487837978D80}"/>
                    </a:ext>
                  </a:extLst>
                </p14:cNvPr>
                <p14:cNvContentPartPr/>
                <p14:nvPr/>
              </p14:nvContentPartPr>
              <p14:xfrm>
                <a:off x="5077135" y="5087963"/>
                <a:ext cx="178560" cy="4971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704C428-DAB3-B743-A0A5-87781742C48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059171" y="5069963"/>
                  <a:ext cx="214128" cy="53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380ECF3-F168-3B42-B561-989987D8B1A1}"/>
                    </a:ext>
                  </a:extLst>
                </p14:cNvPr>
                <p14:cNvContentPartPr/>
                <p14:nvPr/>
              </p14:nvContentPartPr>
              <p14:xfrm>
                <a:off x="5255335" y="5584763"/>
                <a:ext cx="149400" cy="90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DE4D75C-2D4C-4141-B86F-0928CA66247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237335" y="5566763"/>
                  <a:ext cx="18504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507F425-8E8D-434A-9579-067C44DECC17}"/>
                  </a:ext>
                </a:extLst>
              </p14:cNvPr>
              <p14:cNvContentPartPr/>
              <p14:nvPr/>
            </p14:nvContentPartPr>
            <p14:xfrm>
              <a:off x="7750383" y="3194279"/>
              <a:ext cx="538200" cy="1217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507F425-8E8D-434A-9579-067C44DECC1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32371" y="3176279"/>
                <a:ext cx="573864" cy="125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E0C9401-5E6C-D64B-BBB0-9A8B1A68E6FC}"/>
                  </a:ext>
                </a:extLst>
              </p14:cNvPr>
              <p14:cNvContentPartPr/>
              <p14:nvPr/>
            </p14:nvContentPartPr>
            <p14:xfrm>
              <a:off x="8288223" y="4411439"/>
              <a:ext cx="704880" cy="3474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E0C9401-5E6C-D64B-BBB0-9A8B1A68E6F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270232" y="4393439"/>
                <a:ext cx="740502" cy="38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60DD053-63B2-1443-9C6D-875B27DA53CE}"/>
                  </a:ext>
                </a:extLst>
              </p14:cNvPr>
              <p14:cNvContentPartPr/>
              <p14:nvPr/>
            </p14:nvContentPartPr>
            <p14:xfrm>
              <a:off x="6918783" y="4064815"/>
              <a:ext cx="695520" cy="107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60DD053-63B2-1443-9C6D-875B27DA53C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900774" y="4046815"/>
                <a:ext cx="731178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FB4218D-2194-264F-92B5-0ECA01E0B38A}"/>
                  </a:ext>
                </a:extLst>
              </p14:cNvPr>
              <p14:cNvContentPartPr/>
              <p14:nvPr/>
            </p14:nvContentPartPr>
            <p14:xfrm>
              <a:off x="6899343" y="4193639"/>
              <a:ext cx="1136880" cy="5976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FB4218D-2194-264F-92B5-0ECA01E0B38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881343" y="4175639"/>
                <a:ext cx="1172520" cy="63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CC22B35-DACB-6B4B-9654-1D8161A17307}"/>
                  </a:ext>
                </a:extLst>
              </p14:cNvPr>
              <p14:cNvContentPartPr/>
              <p14:nvPr/>
            </p14:nvContentPartPr>
            <p14:xfrm>
              <a:off x="6869103" y="4241519"/>
              <a:ext cx="813960" cy="7441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CC22B35-DACB-6B4B-9654-1D8161A1730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851103" y="4223519"/>
                <a:ext cx="849600" cy="77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09A9D7C-0AEF-D54B-BFFE-596B24892E78}"/>
                  </a:ext>
                </a:extLst>
              </p14:cNvPr>
              <p14:cNvContentPartPr/>
              <p14:nvPr/>
            </p14:nvContentPartPr>
            <p14:xfrm>
              <a:off x="7829306" y="4242323"/>
              <a:ext cx="198720" cy="4856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09A9D7C-0AEF-D54B-BFFE-596B24892E7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811306" y="4224323"/>
                <a:ext cx="234360" cy="52128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54BA727-B026-E445-BEA0-4A86D52D6F11}"/>
              </a:ext>
            </a:extLst>
          </p:cNvPr>
          <p:cNvSpPr txBox="1"/>
          <p:nvPr/>
        </p:nvSpPr>
        <p:spPr>
          <a:xfrm>
            <a:off x="5491157" y="6002616"/>
            <a:ext cx="3341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 courtesy of Dr. Raymond Wright, MD</a:t>
            </a:r>
          </a:p>
        </p:txBody>
      </p:sp>
    </p:spTree>
    <p:extLst>
      <p:ext uri="{BB962C8B-B14F-4D97-AF65-F5344CB8AC3E}">
        <p14:creationId xmlns:p14="http://schemas.microsoft.com/office/powerpoint/2010/main" val="123407718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295" y="-13688"/>
            <a:ext cx="10515600" cy="1325563"/>
          </a:xfrm>
        </p:spPr>
        <p:txBody>
          <a:bodyPr/>
          <a:lstStyle/>
          <a:p>
            <a:r>
              <a:rPr lang="en-US" b="1" u="sng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188" y="1894901"/>
            <a:ext cx="4204705" cy="4905375"/>
          </a:xfrm>
        </p:spPr>
        <p:txBody>
          <a:bodyPr>
            <a:normAutofit/>
          </a:bodyPr>
          <a:lstStyle/>
          <a:p>
            <a:r>
              <a:rPr lang="en-US" dirty="0" err="1">
                <a:sym typeface="Wingdings" pitchFamily="2" charset="2"/>
              </a:rPr>
              <a:t>Judet</a:t>
            </a:r>
            <a:r>
              <a:rPr lang="en-US" dirty="0">
                <a:sym typeface="Wingdings" pitchFamily="2" charset="2"/>
              </a:rPr>
              <a:t> Views</a:t>
            </a:r>
          </a:p>
          <a:p>
            <a:pPr lvl="1"/>
            <a:r>
              <a:rPr lang="en-US" dirty="0">
                <a:sym typeface="Wingdings" pitchFamily="2" charset="2"/>
              </a:rPr>
              <a:t>Obturator oblique</a:t>
            </a:r>
          </a:p>
          <a:p>
            <a:pPr lvl="2"/>
            <a:r>
              <a:rPr lang="en-US" dirty="0">
                <a:sym typeface="Wingdings" pitchFamily="2" charset="2"/>
              </a:rPr>
              <a:t>Anterior column</a:t>
            </a:r>
          </a:p>
          <a:p>
            <a:pPr lvl="2"/>
            <a:r>
              <a:rPr lang="en-US" dirty="0">
                <a:sym typeface="Wingdings" pitchFamily="2" charset="2"/>
              </a:rPr>
              <a:t>Posterior wall</a:t>
            </a:r>
          </a:p>
          <a:p>
            <a:pPr lvl="1"/>
            <a:r>
              <a:rPr lang="en-US" dirty="0">
                <a:sym typeface="Wingdings" pitchFamily="2" charset="2"/>
              </a:rPr>
              <a:t>Iliac oblique</a:t>
            </a:r>
          </a:p>
          <a:p>
            <a:pPr lvl="2"/>
            <a:r>
              <a:rPr lang="en-US" dirty="0">
                <a:sym typeface="Wingdings" pitchFamily="2" charset="2"/>
              </a:rPr>
              <a:t>Posterior column</a:t>
            </a:r>
          </a:p>
          <a:p>
            <a:pPr lvl="2"/>
            <a:r>
              <a:rPr lang="en-US" dirty="0">
                <a:sym typeface="Wingdings" pitchFamily="2" charset="2"/>
              </a:rPr>
              <a:t>Anterior wall</a:t>
            </a:r>
          </a:p>
          <a:p>
            <a:pPr marL="457200" lvl="1" indent="0">
              <a:buNone/>
            </a:pPr>
            <a:endParaRPr lang="en-US" dirty="0">
              <a:sym typeface="Wingdings" pitchFamily="2" charset="2"/>
            </a:endParaRPr>
          </a:p>
          <a:p>
            <a:pPr lvl="1"/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6FC4B3-FCDE-364B-8747-57800C5CA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135" y="1087144"/>
            <a:ext cx="5316282" cy="4683712"/>
          </a:xfrm>
          <a:prstGeom prst="rect">
            <a:avLst/>
          </a:prstGeom>
        </p:spPr>
      </p:pic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CDA70187-EAEB-0A49-BB9A-A579E1BA1608}"/>
              </a:ext>
            </a:extLst>
          </p:cNvPr>
          <p:cNvSpPr txBox="1">
            <a:spLocks/>
          </p:cNvSpPr>
          <p:nvPr/>
        </p:nvSpPr>
        <p:spPr>
          <a:xfrm>
            <a:off x="5216371" y="5736212"/>
            <a:ext cx="4327358" cy="4968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Image courtesy of Dr. Raymond Wright, MD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A15F1E-02F0-0842-8F79-CB4814E17B68}"/>
              </a:ext>
            </a:extLst>
          </p:cNvPr>
          <p:cNvSpPr txBox="1"/>
          <p:nvPr/>
        </p:nvSpPr>
        <p:spPr>
          <a:xfrm>
            <a:off x="6022059" y="5176066"/>
            <a:ext cx="1878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Obturator oblique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249E56-9C32-E44C-B76C-C0C0E8A11C18}"/>
              </a:ext>
            </a:extLst>
          </p:cNvPr>
          <p:cNvSpPr txBox="1"/>
          <p:nvPr/>
        </p:nvSpPr>
        <p:spPr>
          <a:xfrm>
            <a:off x="8453261" y="1894901"/>
            <a:ext cx="131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Iliac oblique</a:t>
            </a:r>
          </a:p>
        </p:txBody>
      </p:sp>
    </p:spTree>
    <p:extLst>
      <p:ext uri="{BB962C8B-B14F-4D97-AF65-F5344CB8AC3E}">
        <p14:creationId xmlns:p14="http://schemas.microsoft.com/office/powerpoint/2010/main" val="429056821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433A795-4AAC-914C-8683-979877D13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044" y="1427980"/>
            <a:ext cx="1914949" cy="1614844"/>
          </a:xfrm>
          <a:prstGeom prst="rect">
            <a:avLst/>
          </a:prstGeom>
        </p:spPr>
      </p:pic>
      <p:pic>
        <p:nvPicPr>
          <p:cNvPr id="24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16FF824-1BCA-7C43-A470-B20DC9DD6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098" y="1414102"/>
            <a:ext cx="1759885" cy="1484903"/>
          </a:xfrm>
          <a:prstGeom prst="rect">
            <a:avLst/>
          </a:prstGeom>
        </p:spPr>
      </p:pic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19351929-05A6-9A46-BE3D-0881D3DC0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931" y="1495971"/>
            <a:ext cx="1872284" cy="13868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103" y="46586"/>
            <a:ext cx="10515600" cy="1325563"/>
          </a:xfrm>
        </p:spPr>
        <p:txBody>
          <a:bodyPr/>
          <a:lstStyle/>
          <a:p>
            <a:r>
              <a:rPr lang="en-US" b="1" u="sng" dirty="0"/>
              <a:t>Summary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37118572-8BAB-1442-9055-13BCE42518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9103" y="1243013"/>
            <a:ext cx="5181600" cy="4937100"/>
          </a:xfrm>
        </p:spPr>
        <p:txBody>
          <a:bodyPr>
            <a:normAutofit/>
          </a:bodyPr>
          <a:lstStyle/>
          <a:p>
            <a:r>
              <a:rPr lang="en-US" dirty="0"/>
              <a:t>Classification</a:t>
            </a:r>
          </a:p>
          <a:p>
            <a:pPr lvl="1"/>
            <a:r>
              <a:rPr lang="en-US" dirty="0"/>
              <a:t>Elementary Patterns</a:t>
            </a:r>
          </a:p>
          <a:p>
            <a:pPr lvl="2"/>
            <a:r>
              <a:rPr lang="en-US" dirty="0"/>
              <a:t>Posterior wall</a:t>
            </a:r>
          </a:p>
          <a:p>
            <a:pPr lvl="2"/>
            <a:r>
              <a:rPr lang="en-US" dirty="0"/>
              <a:t>Posterior column</a:t>
            </a:r>
          </a:p>
          <a:p>
            <a:pPr lvl="2"/>
            <a:r>
              <a:rPr lang="en-US" dirty="0"/>
              <a:t>Anterior wall</a:t>
            </a:r>
          </a:p>
          <a:p>
            <a:pPr lvl="2"/>
            <a:r>
              <a:rPr lang="en-US" dirty="0"/>
              <a:t>Anterior column</a:t>
            </a:r>
          </a:p>
          <a:p>
            <a:pPr lvl="2"/>
            <a:r>
              <a:rPr lang="en-US" dirty="0"/>
              <a:t>Transverse</a:t>
            </a:r>
          </a:p>
          <a:p>
            <a:pPr lvl="1"/>
            <a:r>
              <a:rPr lang="en-US" dirty="0"/>
              <a:t>Associated Patterns</a:t>
            </a:r>
          </a:p>
          <a:p>
            <a:pPr lvl="2"/>
            <a:r>
              <a:rPr lang="en-US" dirty="0"/>
              <a:t>Posterior column + posterior wall</a:t>
            </a:r>
          </a:p>
          <a:p>
            <a:pPr lvl="2"/>
            <a:r>
              <a:rPr lang="en-US" dirty="0"/>
              <a:t>Transverse + posterior wall</a:t>
            </a:r>
          </a:p>
          <a:p>
            <a:pPr lvl="2"/>
            <a:r>
              <a:rPr lang="en-US" dirty="0"/>
              <a:t>T-type</a:t>
            </a:r>
          </a:p>
          <a:p>
            <a:pPr lvl="2"/>
            <a:r>
              <a:rPr lang="en-US" dirty="0"/>
              <a:t>Anterior column + posterior </a:t>
            </a:r>
            <a:r>
              <a:rPr lang="en-US" dirty="0" err="1"/>
              <a:t>hemitransverse</a:t>
            </a:r>
            <a:endParaRPr lang="en-US" dirty="0"/>
          </a:p>
          <a:p>
            <a:pPr lvl="2"/>
            <a:r>
              <a:rPr lang="en-US" dirty="0"/>
              <a:t>Both column</a:t>
            </a:r>
          </a:p>
          <a:p>
            <a:pPr lvl="1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16FC2F-5DB4-544A-ABC1-5426A197A399}"/>
              </a:ext>
            </a:extLst>
          </p:cNvPr>
          <p:cNvSpPr/>
          <p:nvPr/>
        </p:nvSpPr>
        <p:spPr>
          <a:xfrm>
            <a:off x="8915399" y="4326340"/>
            <a:ext cx="1852685" cy="1586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56CB2FA1-C8C8-DF46-8D73-512749550E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857" y="1443009"/>
            <a:ext cx="1759492" cy="1484572"/>
          </a:xfrm>
          <a:prstGeom prst="rect">
            <a:avLst/>
          </a:prstGeom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5804F11A-CFA9-EA4F-AED5-665141299A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07" y="1414691"/>
            <a:ext cx="1786057" cy="146659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EEE55AA-17FB-D84F-AD7D-8C913F1C9FDE}"/>
              </a:ext>
            </a:extLst>
          </p:cNvPr>
          <p:cNvSpPr txBox="1"/>
          <p:nvPr/>
        </p:nvSpPr>
        <p:spPr>
          <a:xfrm>
            <a:off x="10096154" y="2868251"/>
            <a:ext cx="2153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pic>
        <p:nvPicPr>
          <p:cNvPr id="31" name="Picture 30" descr="A picture containing drawing&#10;&#10;Description automatically generated">
            <a:extLst>
              <a:ext uri="{FF2B5EF4-FFF2-40B4-BE49-F238E27FC236}">
                <a16:creationId xmlns:a16="http://schemas.microsoft.com/office/drawing/2014/main" id="{0B7DFE83-AECF-024A-8634-2890DA0AD1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70" y="3368681"/>
            <a:ext cx="1752517" cy="1603998"/>
          </a:xfrm>
          <a:prstGeom prst="rect">
            <a:avLst/>
          </a:prstGeom>
        </p:spPr>
      </p:pic>
      <p:pic>
        <p:nvPicPr>
          <p:cNvPr id="32" name="Picture 31" descr="A picture containing drawing&#10;&#10;Description automatically generated">
            <a:extLst>
              <a:ext uri="{FF2B5EF4-FFF2-40B4-BE49-F238E27FC236}">
                <a16:creationId xmlns:a16="http://schemas.microsoft.com/office/drawing/2014/main" id="{6727F057-298F-B24F-BDB4-26BF0B983B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249" y="3508466"/>
            <a:ext cx="1872284" cy="1537404"/>
          </a:xfrm>
          <a:prstGeom prst="rect">
            <a:avLst/>
          </a:prstGeom>
        </p:spPr>
      </p:pic>
      <p:pic>
        <p:nvPicPr>
          <p:cNvPr id="33" name="Picture 32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F0CEAF-B2F6-5B46-8498-70CDA7F909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185" y="4955615"/>
            <a:ext cx="1822284" cy="1592585"/>
          </a:xfrm>
          <a:prstGeom prst="rect">
            <a:avLst/>
          </a:prstGeom>
        </p:spPr>
      </p:pic>
      <p:pic>
        <p:nvPicPr>
          <p:cNvPr id="34" name="Picture 3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F778396-6F22-5643-8931-1935CB3E21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654" y="4995317"/>
            <a:ext cx="1822284" cy="151614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65C247A-F3C6-B544-9E94-B57523BA1983}"/>
              </a:ext>
            </a:extLst>
          </p:cNvPr>
          <p:cNvSpPr txBox="1"/>
          <p:nvPr/>
        </p:nvSpPr>
        <p:spPr>
          <a:xfrm>
            <a:off x="5979297" y="5380099"/>
            <a:ext cx="186626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8400C51-01D2-E144-A49D-51CE99C8A607}"/>
              </a:ext>
            </a:extLst>
          </p:cNvPr>
          <p:cNvSpPr txBox="1"/>
          <p:nvPr/>
        </p:nvSpPr>
        <p:spPr>
          <a:xfrm flipH="1">
            <a:off x="8165546" y="5356059"/>
            <a:ext cx="203981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9FE4370-96D4-164F-83AE-8623E997A499}"/>
              </a:ext>
            </a:extLst>
          </p:cNvPr>
          <p:cNvSpPr txBox="1"/>
          <p:nvPr/>
        </p:nvSpPr>
        <p:spPr>
          <a:xfrm>
            <a:off x="10578101" y="5436642"/>
            <a:ext cx="202752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DD74D42-42DF-B44E-8881-DC44D3BB85FF}"/>
              </a:ext>
            </a:extLst>
          </p:cNvPr>
          <p:cNvSpPr txBox="1"/>
          <p:nvPr/>
        </p:nvSpPr>
        <p:spPr>
          <a:xfrm>
            <a:off x="11693532" y="5448392"/>
            <a:ext cx="186626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A</a:t>
            </a:r>
          </a:p>
        </p:txBody>
      </p:sp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32E602BE-7172-3D41-AF6B-F723C24827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075" y="3400914"/>
            <a:ext cx="1872284" cy="1655656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295A020-3012-6748-BB19-ACC89B018FD2}"/>
              </a:ext>
            </a:extLst>
          </p:cNvPr>
          <p:cNvCxnSpPr>
            <a:cxnSpLocks/>
          </p:cNvCxnSpPr>
          <p:nvPr/>
        </p:nvCxnSpPr>
        <p:spPr>
          <a:xfrm flipV="1">
            <a:off x="3771900" y="3243258"/>
            <a:ext cx="8309239" cy="13877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750190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98DFC-B506-6F49-AA2B-87FFD176B8A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Recognizing patterns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Column fractures: horizontal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dirty="0"/>
              <a:t>Coronal plane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Transverse fractures: vertical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dirty="0"/>
              <a:t>Sagittal plane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Anterior wall: anterior and midline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Posterior wall: anterior and peripheral</a:t>
            </a:r>
          </a:p>
        </p:txBody>
      </p:sp>
      <p:pic>
        <p:nvPicPr>
          <p:cNvPr id="26" name="New picture">
            <a:extLst>
              <a:ext uri="{FF2B5EF4-FFF2-40B4-BE49-F238E27FC236}">
                <a16:creationId xmlns:a16="http://schemas.microsoft.com/office/drawing/2014/main" id="{5374C21A-85A7-6F4A-B8A0-E43C1475A09D}"/>
              </a:ext>
            </a:extLst>
          </p:cNvPr>
          <p:cNvPicPr>
            <a:picLocks noGrp="1" noChangeAspect="1" noChangeArrowheads="1"/>
          </p:cNvPicPr>
          <p:nvPr>
            <p:ph sz="half" idx="2"/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150" y="728602"/>
            <a:ext cx="4127500" cy="446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2B029F8-3663-7649-9CA5-D28D2A3BEAD7}"/>
              </a:ext>
            </a:extLst>
          </p:cNvPr>
          <p:cNvSpPr txBox="1"/>
          <p:nvPr/>
        </p:nvSpPr>
        <p:spPr>
          <a:xfrm>
            <a:off x="6714076" y="4950973"/>
            <a:ext cx="425872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Tornetta</a:t>
            </a:r>
            <a:r>
              <a:rPr lang="en-US" sz="1400" dirty="0"/>
              <a:t> III, P et al. Rockwood &amp; Greens Fractures in Adults. Philadelphia: Lippincott Williams &amp; Wilkins,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12152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91" y="124041"/>
            <a:ext cx="10515600" cy="1325563"/>
          </a:xfrm>
        </p:spPr>
        <p:txBody>
          <a:bodyPr/>
          <a:lstStyle/>
          <a:p>
            <a:r>
              <a:rPr lang="en-US" b="1" u="sng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98DFC-B506-6F49-AA2B-87FFD176B8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5691" y="1449604"/>
            <a:ext cx="4668982" cy="4351338"/>
          </a:xfrm>
        </p:spPr>
        <p:txBody>
          <a:bodyPr/>
          <a:lstStyle/>
          <a:p>
            <a:r>
              <a:rPr lang="en-US" dirty="0"/>
              <a:t>Classification algorithm</a:t>
            </a:r>
          </a:p>
          <a:p>
            <a:pPr lvl="1"/>
            <a:r>
              <a:rPr lang="en-US" dirty="0"/>
              <a:t>Develop a systematic process by which to evaluate imaging in order to accurately classify acetabular fractures. </a:t>
            </a:r>
          </a:p>
          <a:p>
            <a:pPr lvl="1"/>
            <a:r>
              <a:rPr lang="en-US" dirty="0"/>
              <a:t>Evaluate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Integrity of </a:t>
            </a:r>
            <a:r>
              <a:rPr lang="en-US" dirty="0" err="1"/>
              <a:t>liopectineal</a:t>
            </a:r>
            <a:r>
              <a:rPr lang="en-US" dirty="0"/>
              <a:t> &amp; </a:t>
            </a:r>
            <a:r>
              <a:rPr lang="en-US" dirty="0" err="1"/>
              <a:t>ilioischial</a:t>
            </a:r>
            <a:r>
              <a:rPr lang="en-US" dirty="0"/>
              <a:t> lines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Integrity of obturator ring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Fracture extension into ilium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err="1"/>
              <a:t>Judet</a:t>
            </a:r>
            <a:r>
              <a:rPr lang="en-US" dirty="0"/>
              <a:t> views for associated wall fracture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B2516C-138F-024F-BD41-76EACF625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673" y="2286001"/>
            <a:ext cx="6625874" cy="267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131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2" y="22226"/>
            <a:ext cx="10515600" cy="1325563"/>
          </a:xfrm>
        </p:spPr>
        <p:txBody>
          <a:bodyPr/>
          <a:lstStyle/>
          <a:p>
            <a:r>
              <a:rPr lang="en-US" b="1" u="sng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5" y="1082352"/>
            <a:ext cx="11301413" cy="5147002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900" dirty="0" err="1"/>
              <a:t>Letournel</a:t>
            </a:r>
            <a:r>
              <a:rPr lang="en-US" sz="1900" dirty="0"/>
              <a:t> E, </a:t>
            </a:r>
            <a:r>
              <a:rPr lang="en-US" sz="1900" dirty="0" err="1"/>
              <a:t>Judet</a:t>
            </a:r>
            <a:r>
              <a:rPr lang="en-US" sz="1900" dirty="0"/>
              <a:t> R: Fractures of the Acetabulum, ed 2. Berlin, Germany, Springer, 1993.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900" dirty="0" err="1"/>
              <a:t>Tornetta</a:t>
            </a:r>
            <a:r>
              <a:rPr lang="en-US" sz="1900" dirty="0"/>
              <a:t> III, P et al. Rockwood &amp; Greens Fractures in Adults. Philadelphia: Lippincott Williams &amp; Wilkins, 2019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900" dirty="0" err="1"/>
              <a:t>Tannast</a:t>
            </a:r>
            <a:r>
              <a:rPr lang="en-US" sz="1900" dirty="0"/>
              <a:t> M, Zheng G, Anderegg C, et al. Tilt and rotation correction of acetabular version on pelvic radiographs. Clin </a:t>
            </a:r>
            <a:r>
              <a:rPr lang="en-US" sz="1900" dirty="0" err="1"/>
              <a:t>Orthop</a:t>
            </a:r>
            <a:r>
              <a:rPr lang="en-US" sz="1900" dirty="0"/>
              <a:t> </a:t>
            </a:r>
            <a:r>
              <a:rPr lang="en-US" sz="1900" dirty="0" err="1"/>
              <a:t>Relat</a:t>
            </a:r>
            <a:r>
              <a:rPr lang="en-US" sz="1900" dirty="0"/>
              <a:t> Res. 2005;438:182–190.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900" dirty="0" err="1"/>
              <a:t>Mauffrey</a:t>
            </a:r>
            <a:r>
              <a:rPr lang="en-US" sz="1900" dirty="0"/>
              <a:t> C, Stacey S, York PJ, </a:t>
            </a:r>
            <a:r>
              <a:rPr lang="en-US" sz="1900" dirty="0" err="1"/>
              <a:t>Ziran</a:t>
            </a:r>
            <a:r>
              <a:rPr lang="en-US" sz="1900" dirty="0"/>
              <a:t> BH, Archdeacon MT. Radiographic Evaluation of Acetabular Fractures: Review and Update on Methodology. J Am </a:t>
            </a:r>
            <a:r>
              <a:rPr lang="en-US" sz="1900" dirty="0" err="1"/>
              <a:t>Acad</a:t>
            </a:r>
            <a:r>
              <a:rPr lang="en-US" sz="1900" dirty="0"/>
              <a:t> </a:t>
            </a:r>
            <a:r>
              <a:rPr lang="en-US" sz="1900" dirty="0" err="1"/>
              <a:t>Orthop</a:t>
            </a:r>
            <a:r>
              <a:rPr lang="en-US" sz="1900" dirty="0"/>
              <a:t> Surg. 2018 Feb 1;26(3):83-93. </a:t>
            </a:r>
            <a:r>
              <a:rPr lang="en-US" sz="1900" dirty="0" err="1"/>
              <a:t>doi</a:t>
            </a:r>
            <a:r>
              <a:rPr lang="en-US" sz="1900" dirty="0"/>
              <a:t>: 10.5435/JAAOS-D-15-00666. PMID: 29266045.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900" dirty="0" err="1"/>
              <a:t>Anglen</a:t>
            </a:r>
            <a:r>
              <a:rPr lang="en-US" sz="1900" dirty="0"/>
              <a:t> JO, </a:t>
            </a:r>
            <a:r>
              <a:rPr lang="en-US" sz="1900" dirty="0" err="1"/>
              <a:t>Burd</a:t>
            </a:r>
            <a:r>
              <a:rPr lang="en-US" sz="1900" dirty="0"/>
              <a:t> TA, Hendricks KJ, Harrison P. The "Gull Sign": a harbinger of failure for internal fixation of geriatric acetabular fractures. J </a:t>
            </a:r>
            <a:r>
              <a:rPr lang="en-US" sz="1900" dirty="0" err="1"/>
              <a:t>Orthop</a:t>
            </a:r>
            <a:r>
              <a:rPr lang="en-US" sz="1900" dirty="0"/>
              <a:t> Trauma. 2003 Oct;17(9):625-34. </a:t>
            </a:r>
            <a:r>
              <a:rPr lang="en-US" sz="1900" dirty="0" err="1"/>
              <a:t>doi</a:t>
            </a:r>
            <a:r>
              <a:rPr lang="en-US" sz="1900" dirty="0"/>
              <a:t>: 10.1097/00005131-200310000-00005. PMID: 14574190.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900" dirty="0"/>
              <a:t>Butterwick D, Papp S, </a:t>
            </a:r>
            <a:r>
              <a:rPr lang="en-US" sz="1900" dirty="0" err="1"/>
              <a:t>Gofton</a:t>
            </a:r>
            <a:r>
              <a:rPr lang="en-US" sz="1900" dirty="0"/>
              <a:t> W, Liew A, </a:t>
            </a:r>
            <a:r>
              <a:rPr lang="en-US" sz="1900" dirty="0" err="1"/>
              <a:t>Beaulé</a:t>
            </a:r>
            <a:r>
              <a:rPr lang="en-US" sz="1900" dirty="0"/>
              <a:t> PE. Acetabular fractures in the elderly: evaluation and management. J Bone Joint Surg Am. 2015 May 6;97(9):758-68. </a:t>
            </a:r>
            <a:r>
              <a:rPr lang="en-US" sz="1900" dirty="0" err="1"/>
              <a:t>doi</a:t>
            </a:r>
            <a:r>
              <a:rPr lang="en-US" sz="1900" dirty="0"/>
              <a:t>: 10.2106/JBJS.N.01037. PMID: 25948523.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900" dirty="0"/>
              <a:t>Matta JM, Anderson LM, Epstein HC, Hendricks P. Fractures of the acetabulum. A retrospective analysis. Clin </a:t>
            </a:r>
            <a:r>
              <a:rPr lang="en-US" sz="1900" dirty="0" err="1"/>
              <a:t>Orthop</a:t>
            </a:r>
            <a:r>
              <a:rPr lang="en-US" sz="1900" dirty="0"/>
              <a:t> </a:t>
            </a:r>
            <a:r>
              <a:rPr lang="en-US" sz="1900" dirty="0" err="1"/>
              <a:t>Relat</a:t>
            </a:r>
            <a:r>
              <a:rPr lang="en-US" sz="1900" dirty="0"/>
              <a:t> Res. 1986 Apr;(205):230-40. PMID: 3698382.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900" dirty="0"/>
              <a:t>Olson SA, Matta JM. The computerized tomography subchondral arc: a new method of assessing acetabular articular continuity after fracture (a preliminary report). J </a:t>
            </a:r>
            <a:r>
              <a:rPr lang="en-US" sz="1900" dirty="0" err="1"/>
              <a:t>Orthop</a:t>
            </a:r>
            <a:r>
              <a:rPr lang="en-US" sz="1900" dirty="0"/>
              <a:t> Trauma. 1993;7(5):402-13. </a:t>
            </a:r>
            <a:r>
              <a:rPr lang="en-US" sz="1900" dirty="0" err="1"/>
              <a:t>doi</a:t>
            </a:r>
            <a:r>
              <a:rPr lang="en-US" sz="1900" dirty="0"/>
              <a:t>: 10.1097/00005131-199310000-00002. PMID: 8229376.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900" dirty="0" err="1"/>
              <a:t>Tornetta</a:t>
            </a:r>
            <a:r>
              <a:rPr lang="en-US" sz="1900" dirty="0"/>
              <a:t> P 3rd. Displaced acetabular fractures: indications for operative and nonoperative management. J Am </a:t>
            </a:r>
            <a:r>
              <a:rPr lang="en-US" sz="1900" dirty="0" err="1"/>
              <a:t>Acad</a:t>
            </a:r>
            <a:r>
              <a:rPr lang="en-US" sz="1900" dirty="0"/>
              <a:t> </a:t>
            </a:r>
            <a:r>
              <a:rPr lang="en-US" sz="1900" dirty="0" err="1"/>
              <a:t>Orthop</a:t>
            </a:r>
            <a:r>
              <a:rPr lang="en-US" sz="1900" dirty="0"/>
              <a:t> Surg. 2001 Jan-Feb;9(1):18-28. </a:t>
            </a:r>
            <a:r>
              <a:rPr lang="en-US" sz="1900" dirty="0" err="1"/>
              <a:t>doi</a:t>
            </a:r>
            <a:r>
              <a:rPr lang="en-US" sz="1900" dirty="0"/>
              <a:t>: 10.5435/00124635-200101000-00003. PMID: 11174160.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105725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32741</TotalTime>
  <Words>4789</Words>
  <Application>Microsoft Office PowerPoint</Application>
  <PresentationFormat>Widescreen</PresentationFormat>
  <Paragraphs>875</Paragraphs>
  <Slides>99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4" baseType="lpstr">
      <vt:lpstr>Arial</vt:lpstr>
      <vt:lpstr>Calibri</vt:lpstr>
      <vt:lpstr>Calibri Light</vt:lpstr>
      <vt:lpstr>inherit</vt:lpstr>
      <vt:lpstr>Office Theme</vt:lpstr>
      <vt:lpstr>Radiographic Evaluation &amp; Classification of Acetabular Fractures</vt:lpstr>
      <vt:lpstr>Objectives</vt:lpstr>
      <vt:lpstr>Objectives</vt:lpstr>
      <vt:lpstr>Standard Radiographic Evaluation</vt:lpstr>
      <vt:lpstr>Standard Pelvic Radiographs</vt:lpstr>
      <vt:lpstr>AP Radiograph</vt:lpstr>
      <vt:lpstr>Judet Views</vt:lpstr>
      <vt:lpstr>Obturator Oblique</vt:lpstr>
      <vt:lpstr>Iliac Oblique</vt:lpstr>
      <vt:lpstr>Letournel’s Radiographic Landmarks</vt:lpstr>
      <vt:lpstr>Letournel’s 6 Radiographic Landmarks</vt:lpstr>
      <vt:lpstr>Iliopectineal line</vt:lpstr>
      <vt:lpstr>Ilioischial line</vt:lpstr>
      <vt:lpstr>Teardrop</vt:lpstr>
      <vt:lpstr>Acetabular Roof</vt:lpstr>
      <vt:lpstr>Border of Anterior &amp; Posterior Wall</vt:lpstr>
      <vt:lpstr>Letournel’s 6 Radiographic Landmarks</vt:lpstr>
      <vt:lpstr>Fracture Classification</vt:lpstr>
      <vt:lpstr>Classification of Acetabular Fractures</vt:lpstr>
      <vt:lpstr>Classification of Acetabular Fractures</vt:lpstr>
      <vt:lpstr>Classification of Acetabular Fractures</vt:lpstr>
      <vt:lpstr>Elementary Fracture Patterns</vt:lpstr>
      <vt:lpstr>Anterior Wall Fractures</vt:lpstr>
      <vt:lpstr>Anterior Wall Fractures</vt:lpstr>
      <vt:lpstr>Anterior Wall Fractures</vt:lpstr>
      <vt:lpstr>Anterior Wall Fractures</vt:lpstr>
      <vt:lpstr>Posterior Wall Fractures</vt:lpstr>
      <vt:lpstr>Posterior Wall Fractures</vt:lpstr>
      <vt:lpstr>Posterior Wall Fractures</vt:lpstr>
      <vt:lpstr>Posterior Wall Fractures</vt:lpstr>
      <vt:lpstr>Posterior Wall Fractures</vt:lpstr>
      <vt:lpstr>Anterior Column Fractures</vt:lpstr>
      <vt:lpstr>Anterior Column Fractures</vt:lpstr>
      <vt:lpstr>Anterior Column Fractures</vt:lpstr>
      <vt:lpstr>Anterior Column Fractures</vt:lpstr>
      <vt:lpstr>Posterior Column Fractures</vt:lpstr>
      <vt:lpstr>Posterior Column Fractures</vt:lpstr>
      <vt:lpstr>Posterior Column Fractures</vt:lpstr>
      <vt:lpstr>Posterior Column Fractures</vt:lpstr>
      <vt:lpstr>Posterior Column Fractures</vt:lpstr>
      <vt:lpstr>Transverse Fractures</vt:lpstr>
      <vt:lpstr>Transverse Fractures</vt:lpstr>
      <vt:lpstr>Transverse Fractures</vt:lpstr>
      <vt:lpstr>Transverse Fractures</vt:lpstr>
      <vt:lpstr>Transverse Fractures</vt:lpstr>
      <vt:lpstr>Associated Fracture Patterns</vt:lpstr>
      <vt:lpstr>Posterior Column + Posterior Wall Fractures</vt:lpstr>
      <vt:lpstr>Posterior Column + Posterior Wall Fractures</vt:lpstr>
      <vt:lpstr>Posterior Column + Posterior Wall Fractures</vt:lpstr>
      <vt:lpstr>Posterior Column + Posterior Wall Fractures</vt:lpstr>
      <vt:lpstr>Posterior Column + Posterior Wall Fractures</vt:lpstr>
      <vt:lpstr>Transverse + Posterior wall</vt:lpstr>
      <vt:lpstr>Transverse + Posterior wall</vt:lpstr>
      <vt:lpstr>Transverse + Posterior wall</vt:lpstr>
      <vt:lpstr>Transverse + Posterior wall</vt:lpstr>
      <vt:lpstr>Transverse + Posterior wall</vt:lpstr>
      <vt:lpstr>Anterior Column (or wall) + Posterior Hemitransverse Fractures</vt:lpstr>
      <vt:lpstr>Anterior Column (or wall) + Posterior Hemitransverse Fractures</vt:lpstr>
      <vt:lpstr>Anterior Column (or wall) + Posterior Hemitransverse Fractures</vt:lpstr>
      <vt:lpstr>Anterior Column (or wall) + Posterior Hemitransverse Fractures</vt:lpstr>
      <vt:lpstr>Anterior Column (or wall) + Posterior Hemitransverse Fractures</vt:lpstr>
      <vt:lpstr>T-Type Fractures</vt:lpstr>
      <vt:lpstr>T-Type Fractures</vt:lpstr>
      <vt:lpstr>T-Type Fractures</vt:lpstr>
      <vt:lpstr>T-Type Fractures</vt:lpstr>
      <vt:lpstr>T-Type Fractures</vt:lpstr>
      <vt:lpstr>T-Type vs. Anterior Column + Posterior Hemitransverse</vt:lpstr>
      <vt:lpstr>Both Column Fractures</vt:lpstr>
      <vt:lpstr>Both Column Fractures</vt:lpstr>
      <vt:lpstr>Both Column Fractures</vt:lpstr>
      <vt:lpstr>Both Column Fractures</vt:lpstr>
      <vt:lpstr>Both Column Fractures</vt:lpstr>
      <vt:lpstr>Fracture Characteristics</vt:lpstr>
      <vt:lpstr>The Gull Sign</vt:lpstr>
      <vt:lpstr>Marginal Impaction</vt:lpstr>
      <vt:lpstr>Incarcerated Fragments</vt:lpstr>
      <vt:lpstr>Roof Arc Angle</vt:lpstr>
      <vt:lpstr>Stress Exam Under Anesthesia</vt:lpstr>
      <vt:lpstr>CT Evaluation</vt:lpstr>
      <vt:lpstr>CT Evaluation: Associated Injuries</vt:lpstr>
      <vt:lpstr>CT Evaluation: Acetabulum</vt:lpstr>
      <vt:lpstr>CT Evaluation: Acetabulum</vt:lpstr>
      <vt:lpstr>CT Evaluation: Acetabulum</vt:lpstr>
      <vt:lpstr>Suchondral Arc</vt:lpstr>
      <vt:lpstr>CT Evaluation: 3D Recons</vt:lpstr>
      <vt:lpstr>Classification Algorithm</vt:lpstr>
      <vt:lpstr>Classification Algorithm</vt:lpstr>
      <vt:lpstr>Classification Algorithm: Both lines disrupted</vt:lpstr>
      <vt:lpstr>Classification Algorithm: Both lines disrupted</vt:lpstr>
      <vt:lpstr>Classification Algorithm: Only iliopectineal line disrupted</vt:lpstr>
      <vt:lpstr>Classification Algorithm: Neither line disrupted</vt:lpstr>
      <vt:lpstr>Classification Algorithm: Only iliopectineal line disrupted</vt:lpstr>
      <vt:lpstr>Classification Algorithm: Put it all together</vt:lpstr>
      <vt:lpstr>Summary</vt:lpstr>
      <vt:lpstr>Summary</vt:lpstr>
      <vt:lpstr>Summary</vt:lpstr>
      <vt:lpstr>Summary</vt:lpstr>
      <vt:lpstr>Summary</vt:lpstr>
      <vt:lpstr>References</vt:lpstr>
    </vt:vector>
  </TitlesOfParts>
  <Company>Penn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Mehta, Samir</dc:creator>
  <cp:lastModifiedBy>Sharon Moore</cp:lastModifiedBy>
  <cp:revision>164</cp:revision>
  <dcterms:created xsi:type="dcterms:W3CDTF">2020-05-02T17:28:30Z</dcterms:created>
  <dcterms:modified xsi:type="dcterms:W3CDTF">2022-01-03T20:40:48Z</dcterms:modified>
</cp:coreProperties>
</file>